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1" r:id="rId2"/>
  </p:sldMasterIdLst>
  <p:notesMasterIdLst>
    <p:notesMasterId r:id="rId27"/>
  </p:notesMasterIdLst>
  <p:sldIdLst>
    <p:sldId id="256" r:id="rId3"/>
    <p:sldId id="257" r:id="rId4"/>
    <p:sldId id="258" r:id="rId5"/>
    <p:sldId id="262" r:id="rId6"/>
    <p:sldId id="263" r:id="rId7"/>
    <p:sldId id="264" r:id="rId8"/>
    <p:sldId id="285" r:id="rId9"/>
    <p:sldId id="265" r:id="rId10"/>
    <p:sldId id="266" r:id="rId11"/>
    <p:sldId id="267" r:id="rId12"/>
    <p:sldId id="268" r:id="rId13"/>
    <p:sldId id="284" r:id="rId14"/>
    <p:sldId id="269" r:id="rId15"/>
    <p:sldId id="270" r:id="rId16"/>
    <p:sldId id="271" r:id="rId17"/>
    <p:sldId id="272" r:id="rId18"/>
    <p:sldId id="273" r:id="rId19"/>
    <p:sldId id="274" r:id="rId20"/>
    <p:sldId id="283" r:id="rId21"/>
    <p:sldId id="275" r:id="rId22"/>
    <p:sldId id="276" r:id="rId23"/>
    <p:sldId id="277" r:id="rId24"/>
    <p:sldId id="278" r:id="rId25"/>
    <p:sldId id="279"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showGuides="1">
      <p:cViewPr varScale="1">
        <p:scale>
          <a:sx n="152" d="100"/>
          <a:sy n="152" d="100"/>
        </p:scale>
        <p:origin x="612" y="10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6634157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模板来自于： 第一</a:t>
            </a:r>
            <a:r>
              <a:rPr lang="en-US" altLang="zh-CN" dirty="0"/>
              <a:t>PPT https://www.1ppt.com/</a:t>
            </a:r>
          </a:p>
          <a:p>
            <a:endParaRPr lang="zh-CN" altLang="en-US" dirty="0"/>
          </a:p>
        </p:txBody>
      </p:sp>
    </p:spTree>
    <p:extLst>
      <p:ext uri="{BB962C8B-B14F-4D97-AF65-F5344CB8AC3E}">
        <p14:creationId xmlns:p14="http://schemas.microsoft.com/office/powerpoint/2010/main" val="1084968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4090264038"/>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005640740"/>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680015854"/>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556197849"/>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22026043"/>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614106926"/>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31744332"/>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045359706"/>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4160160718"/>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598404880"/>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626775729"/>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617309024"/>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980919147"/>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707979590"/>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806555371"/>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286009125"/>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322566626"/>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3554018824"/>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314272767"/>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877578930"/>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3398570219"/>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938313948"/>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998588175"/>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000722967"/>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98282016"/>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29268814"/>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390736434"/>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4135458152"/>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65908431"/>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062959231"/>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4266555152"/>
      </p:ext>
    </p:extLst>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808795870"/>
      </p:ext>
    </p:extLst>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310631659"/>
      </p:ext>
    </p:extLst>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711591586"/>
      </p:ext>
    </p:extLst>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658750065"/>
      </p:ext>
    </p:extLst>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3595463807"/>
      </p:ext>
    </p:extLst>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872205685"/>
      </p:ext>
    </p:extLst>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895461122"/>
      </p:ext>
    </p:extLst>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3690024540"/>
      </p:ext>
    </p:extLst>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63204298"/>
      </p:ext>
    </p:extLst>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743153814"/>
      </p:ext>
    </p:extLst>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3074244732"/>
      </p:ext>
    </p:extLst>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576557369"/>
      </p:ext>
    </p:extLst>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4182496289"/>
      </p:ext>
    </p:extLst>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948712742"/>
      </p:ext>
    </p:extLst>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974461694"/>
      </p:ext>
    </p:extLst>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929139311"/>
      </p:ext>
    </p:extLst>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388147698"/>
      </p:ext>
    </p:extLst>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735088790"/>
      </p:ext>
    </p:extLst>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3710734271"/>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3530346268"/>
      </p:ext>
    </p:extLst>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650727600"/>
      </p:ext>
    </p:extLst>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529517683"/>
      </p:ext>
    </p:extLst>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3519142964"/>
      </p:ext>
    </p:extLst>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273856491"/>
      </p:ext>
    </p:extLst>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1039697531"/>
      </p:ext>
    </p:extLst>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299875227"/>
      </p:ext>
    </p:extLst>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174434811"/>
      </p:ext>
    </p:extLst>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433700825"/>
      </p:ext>
    </p:extLst>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E5796-423F-4AD4-AD14-F29135B2C544}" type="slidenum">
              <a:rPr lang="zh-CN" altLang="en-US" smtClean="0"/>
              <a:t>‹#›</a:t>
            </a:fld>
            <a:endParaRPr lang="zh-CN" altLang="en-US"/>
          </a:p>
        </p:txBody>
      </p:sp>
    </p:spTree>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2024/7/26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455598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2024/7/26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4140918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05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102106934"/>
      </p:ext>
    </p:extLst>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A31478-22ED-4F00-BA1C-1551C9399AED}" type="datetimeFigureOut">
              <a:rPr lang="zh-CN" altLang="en-US" smtClean="0"/>
              <a:t>2024/7/26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E5796-423F-4AD4-AD14-F29135B2C544}" type="slidenum">
              <a:rPr lang="zh-CN" altLang="en-US" smtClean="0"/>
              <a:t>‹#›</a:t>
            </a:fld>
            <a:endParaRPr lang="zh-CN" altLang="en-US"/>
          </a:p>
        </p:txBody>
      </p:sp>
    </p:spTree>
    <p:extLst>
      <p:ext uri="{BB962C8B-B14F-4D97-AF65-F5344CB8AC3E}">
        <p14:creationId xmlns:p14="http://schemas.microsoft.com/office/powerpoint/2010/main" val="2592600338"/>
      </p:ext>
    </p:extLst>
  </p:cSld>
  <p:clrMapOvr>
    <a:masterClrMapping/>
  </p:clrMapOvr>
  <p:hf sldNum="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slideLayout" Target="../slideLayouts/slideLayout74.xml"/><Relationship Id="rId1" Type="http://schemas.openxmlformats.org/officeDocument/2006/relationships/slideLayout" Target="../slideLayouts/slideLayout7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8000">
              <a:schemeClr val="bg1"/>
            </a:gs>
            <a:gs pos="77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31478-22ED-4F00-BA1C-1551C9399AED}" type="datetimeFigureOut">
              <a:rPr lang="zh-CN" altLang="en-US" smtClean="0"/>
              <a:t>2024/7/26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E5796-423F-4AD4-AD14-F29135B2C54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654" r:id="rId67"/>
    <p:sldLayoutId id="2147483655" r:id="rId68"/>
    <p:sldLayoutId id="2147483656" r:id="rId69"/>
    <p:sldLayoutId id="2147483657" r:id="rId70"/>
    <p:sldLayoutId id="2147483658" r:id="rId71"/>
    <p:sldLayoutId id="2147483659" r:id="rId7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2007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91C1D96-EE0F-BEBA-6009-08A65426E82C}"/>
              </a:ext>
            </a:extLst>
          </p:cNvPr>
          <p:cNvGrpSpPr/>
          <p:nvPr/>
        </p:nvGrpSpPr>
        <p:grpSpPr>
          <a:xfrm>
            <a:off x="91294" y="0"/>
            <a:ext cx="3089524" cy="4704937"/>
            <a:chOff x="49350" y="-3463"/>
            <a:chExt cx="3089524" cy="4704937"/>
          </a:xfrm>
        </p:grpSpPr>
        <p:grpSp>
          <p:nvGrpSpPr>
            <p:cNvPr id="35" name="组合 34"/>
            <p:cNvGrpSpPr/>
            <p:nvPr/>
          </p:nvGrpSpPr>
          <p:grpSpPr>
            <a:xfrm rot="10800000" flipH="1">
              <a:off x="2250328" y="2355689"/>
              <a:ext cx="888546" cy="1395961"/>
              <a:chOff x="8014493" y="2074863"/>
              <a:chExt cx="1028700" cy="1657350"/>
            </a:xfrm>
          </p:grpSpPr>
          <p:sp>
            <p:nvSpPr>
              <p:cNvPr id="7" name="Freeform 5"/>
              <p:cNvSpPr/>
              <p:nvPr/>
            </p:nvSpPr>
            <p:spPr bwMode="auto">
              <a:xfrm>
                <a:off x="8014493" y="2074863"/>
                <a:ext cx="1028700" cy="1130300"/>
              </a:xfrm>
              <a:custGeom>
                <a:avLst/>
                <a:gdLst>
                  <a:gd name="T0" fmla="*/ 435 w 467"/>
                  <a:gd name="T1" fmla="*/ 179 h 513"/>
                  <a:gd name="T2" fmla="*/ 458 w 467"/>
                  <a:gd name="T3" fmla="*/ 109 h 513"/>
                  <a:gd name="T4" fmla="*/ 444 w 467"/>
                  <a:gd name="T5" fmla="*/ 73 h 513"/>
                  <a:gd name="T6" fmla="*/ 383 w 467"/>
                  <a:gd name="T7" fmla="*/ 45 h 513"/>
                  <a:gd name="T8" fmla="*/ 335 w 467"/>
                  <a:gd name="T9" fmla="*/ 50 h 513"/>
                  <a:gd name="T10" fmla="*/ 289 w 467"/>
                  <a:gd name="T11" fmla="*/ 14 h 513"/>
                  <a:gd name="T12" fmla="*/ 242 w 467"/>
                  <a:gd name="T13" fmla="*/ 22 h 513"/>
                  <a:gd name="T14" fmla="*/ 237 w 467"/>
                  <a:gd name="T15" fmla="*/ 91 h 513"/>
                  <a:gd name="T16" fmla="*/ 166 w 467"/>
                  <a:gd name="T17" fmla="*/ 84 h 513"/>
                  <a:gd name="T18" fmla="*/ 153 w 467"/>
                  <a:gd name="T19" fmla="*/ 78 h 513"/>
                  <a:gd name="T20" fmla="*/ 156 w 467"/>
                  <a:gd name="T21" fmla="*/ 140 h 513"/>
                  <a:gd name="T22" fmla="*/ 84 w 467"/>
                  <a:gd name="T23" fmla="*/ 114 h 513"/>
                  <a:gd name="T24" fmla="*/ 55 w 467"/>
                  <a:gd name="T25" fmla="*/ 152 h 513"/>
                  <a:gd name="T26" fmla="*/ 51 w 467"/>
                  <a:gd name="T27" fmla="*/ 155 h 513"/>
                  <a:gd name="T28" fmla="*/ 22 w 467"/>
                  <a:gd name="T29" fmla="*/ 183 h 513"/>
                  <a:gd name="T30" fmla="*/ 53 w 467"/>
                  <a:gd name="T31" fmla="*/ 268 h 513"/>
                  <a:gd name="T32" fmla="*/ 126 w 467"/>
                  <a:gd name="T33" fmla="*/ 373 h 513"/>
                  <a:gd name="T34" fmla="*/ 46 w 467"/>
                  <a:gd name="T35" fmla="*/ 366 h 513"/>
                  <a:gd name="T36" fmla="*/ 73 w 467"/>
                  <a:gd name="T37" fmla="*/ 424 h 513"/>
                  <a:gd name="T38" fmla="*/ 81 w 467"/>
                  <a:gd name="T39" fmla="*/ 456 h 513"/>
                  <a:gd name="T40" fmla="*/ 182 w 467"/>
                  <a:gd name="T41" fmla="*/ 477 h 513"/>
                  <a:gd name="T42" fmla="*/ 253 w 467"/>
                  <a:gd name="T43" fmla="*/ 499 h 513"/>
                  <a:gd name="T44" fmla="*/ 300 w 467"/>
                  <a:gd name="T45" fmla="*/ 497 h 513"/>
                  <a:gd name="T46" fmla="*/ 342 w 467"/>
                  <a:gd name="T47" fmla="*/ 462 h 513"/>
                  <a:gd name="T48" fmla="*/ 374 w 467"/>
                  <a:gd name="T49" fmla="*/ 439 h 513"/>
                  <a:gd name="T50" fmla="*/ 206 w 467"/>
                  <a:gd name="T51" fmla="*/ 235 h 513"/>
                  <a:gd name="T52" fmla="*/ 375 w 467"/>
                  <a:gd name="T53" fmla="*/ 379 h 513"/>
                  <a:gd name="T54" fmla="*/ 336 w 467"/>
                  <a:gd name="T55" fmla="*/ 277 h 513"/>
                  <a:gd name="T56" fmla="*/ 438 w 467"/>
                  <a:gd name="T57" fmla="*/ 299 h 513"/>
                  <a:gd name="T58" fmla="*/ 435 w 467"/>
                  <a:gd name="T59" fmla="*/ 253 h 513"/>
                  <a:gd name="T60" fmla="*/ 420 w 467"/>
                  <a:gd name="T61" fmla="*/ 233 h 513"/>
                  <a:gd name="T62" fmla="*/ 425 w 467"/>
                  <a:gd name="T63" fmla="*/ 182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7" h="513">
                    <a:moveTo>
                      <a:pt x="425" y="182"/>
                    </a:moveTo>
                    <a:cubicBezTo>
                      <a:pt x="429" y="182"/>
                      <a:pt x="433" y="181"/>
                      <a:pt x="435" y="179"/>
                    </a:cubicBezTo>
                    <a:cubicBezTo>
                      <a:pt x="452" y="168"/>
                      <a:pt x="452" y="153"/>
                      <a:pt x="447" y="138"/>
                    </a:cubicBezTo>
                    <a:cubicBezTo>
                      <a:pt x="458" y="134"/>
                      <a:pt x="466" y="120"/>
                      <a:pt x="458" y="109"/>
                    </a:cubicBezTo>
                    <a:cubicBezTo>
                      <a:pt x="455" y="103"/>
                      <a:pt x="451" y="98"/>
                      <a:pt x="448" y="93"/>
                    </a:cubicBezTo>
                    <a:cubicBezTo>
                      <a:pt x="450" y="87"/>
                      <a:pt x="450" y="79"/>
                      <a:pt x="444" y="73"/>
                    </a:cubicBezTo>
                    <a:cubicBezTo>
                      <a:pt x="433" y="60"/>
                      <a:pt x="422" y="50"/>
                      <a:pt x="408" y="40"/>
                    </a:cubicBezTo>
                    <a:cubicBezTo>
                      <a:pt x="400" y="33"/>
                      <a:pt x="389" y="37"/>
                      <a:pt x="383" y="45"/>
                    </a:cubicBezTo>
                    <a:cubicBezTo>
                      <a:pt x="377" y="39"/>
                      <a:pt x="372" y="33"/>
                      <a:pt x="366" y="26"/>
                    </a:cubicBezTo>
                    <a:cubicBezTo>
                      <a:pt x="352" y="9"/>
                      <a:pt x="321" y="32"/>
                      <a:pt x="335" y="50"/>
                    </a:cubicBezTo>
                    <a:cubicBezTo>
                      <a:pt x="341" y="58"/>
                      <a:pt x="347" y="67"/>
                      <a:pt x="353" y="75"/>
                    </a:cubicBezTo>
                    <a:cubicBezTo>
                      <a:pt x="332" y="55"/>
                      <a:pt x="310" y="34"/>
                      <a:pt x="289" y="14"/>
                    </a:cubicBezTo>
                    <a:cubicBezTo>
                      <a:pt x="274" y="0"/>
                      <a:pt x="249" y="16"/>
                      <a:pt x="256" y="34"/>
                    </a:cubicBezTo>
                    <a:cubicBezTo>
                      <a:pt x="251" y="30"/>
                      <a:pt x="246" y="26"/>
                      <a:pt x="242" y="22"/>
                    </a:cubicBezTo>
                    <a:cubicBezTo>
                      <a:pt x="225" y="7"/>
                      <a:pt x="200" y="26"/>
                      <a:pt x="210" y="46"/>
                    </a:cubicBezTo>
                    <a:cubicBezTo>
                      <a:pt x="218" y="62"/>
                      <a:pt x="227" y="77"/>
                      <a:pt x="237" y="91"/>
                    </a:cubicBezTo>
                    <a:cubicBezTo>
                      <a:pt x="224" y="80"/>
                      <a:pt x="211" y="70"/>
                      <a:pt x="198" y="59"/>
                    </a:cubicBezTo>
                    <a:cubicBezTo>
                      <a:pt x="182" y="46"/>
                      <a:pt x="152" y="64"/>
                      <a:pt x="166" y="84"/>
                    </a:cubicBezTo>
                    <a:cubicBezTo>
                      <a:pt x="171" y="90"/>
                      <a:pt x="177" y="97"/>
                      <a:pt x="182" y="103"/>
                    </a:cubicBezTo>
                    <a:cubicBezTo>
                      <a:pt x="172" y="95"/>
                      <a:pt x="163" y="87"/>
                      <a:pt x="153" y="78"/>
                    </a:cubicBezTo>
                    <a:cubicBezTo>
                      <a:pt x="134" y="61"/>
                      <a:pt x="108" y="87"/>
                      <a:pt x="125" y="106"/>
                    </a:cubicBezTo>
                    <a:cubicBezTo>
                      <a:pt x="135" y="118"/>
                      <a:pt x="146" y="129"/>
                      <a:pt x="156" y="140"/>
                    </a:cubicBezTo>
                    <a:cubicBezTo>
                      <a:pt x="156" y="140"/>
                      <a:pt x="156" y="140"/>
                      <a:pt x="156" y="140"/>
                    </a:cubicBezTo>
                    <a:cubicBezTo>
                      <a:pt x="136" y="123"/>
                      <a:pt x="112" y="104"/>
                      <a:pt x="84" y="114"/>
                    </a:cubicBezTo>
                    <a:cubicBezTo>
                      <a:pt x="81" y="115"/>
                      <a:pt x="79" y="117"/>
                      <a:pt x="76" y="119"/>
                    </a:cubicBezTo>
                    <a:cubicBezTo>
                      <a:pt x="59" y="112"/>
                      <a:pt x="41" y="134"/>
                      <a:pt x="55" y="152"/>
                    </a:cubicBezTo>
                    <a:cubicBezTo>
                      <a:pt x="62" y="160"/>
                      <a:pt x="68" y="168"/>
                      <a:pt x="75" y="176"/>
                    </a:cubicBezTo>
                    <a:cubicBezTo>
                      <a:pt x="67" y="169"/>
                      <a:pt x="59" y="162"/>
                      <a:pt x="51" y="155"/>
                    </a:cubicBezTo>
                    <a:cubicBezTo>
                      <a:pt x="35" y="140"/>
                      <a:pt x="6" y="159"/>
                      <a:pt x="20" y="179"/>
                    </a:cubicBezTo>
                    <a:cubicBezTo>
                      <a:pt x="21" y="180"/>
                      <a:pt x="21" y="181"/>
                      <a:pt x="22" y="183"/>
                    </a:cubicBezTo>
                    <a:cubicBezTo>
                      <a:pt x="10" y="185"/>
                      <a:pt x="0" y="198"/>
                      <a:pt x="9" y="211"/>
                    </a:cubicBezTo>
                    <a:cubicBezTo>
                      <a:pt x="23" y="231"/>
                      <a:pt x="38" y="250"/>
                      <a:pt x="53" y="268"/>
                    </a:cubicBezTo>
                    <a:cubicBezTo>
                      <a:pt x="44" y="274"/>
                      <a:pt x="40" y="287"/>
                      <a:pt x="50" y="298"/>
                    </a:cubicBezTo>
                    <a:cubicBezTo>
                      <a:pt x="75" y="323"/>
                      <a:pt x="101" y="348"/>
                      <a:pt x="126" y="373"/>
                    </a:cubicBezTo>
                    <a:cubicBezTo>
                      <a:pt x="108" y="362"/>
                      <a:pt x="91" y="350"/>
                      <a:pt x="74" y="339"/>
                    </a:cubicBezTo>
                    <a:cubicBezTo>
                      <a:pt x="58" y="328"/>
                      <a:pt x="34" y="350"/>
                      <a:pt x="46" y="366"/>
                    </a:cubicBezTo>
                    <a:cubicBezTo>
                      <a:pt x="55" y="377"/>
                      <a:pt x="63" y="387"/>
                      <a:pt x="72" y="398"/>
                    </a:cubicBezTo>
                    <a:cubicBezTo>
                      <a:pt x="66" y="405"/>
                      <a:pt x="65" y="416"/>
                      <a:pt x="73" y="424"/>
                    </a:cubicBezTo>
                    <a:cubicBezTo>
                      <a:pt x="75" y="426"/>
                      <a:pt x="77" y="428"/>
                      <a:pt x="79" y="430"/>
                    </a:cubicBezTo>
                    <a:cubicBezTo>
                      <a:pt x="74" y="437"/>
                      <a:pt x="72" y="448"/>
                      <a:pt x="81" y="456"/>
                    </a:cubicBezTo>
                    <a:cubicBezTo>
                      <a:pt x="103" y="478"/>
                      <a:pt x="129" y="493"/>
                      <a:pt x="158" y="504"/>
                    </a:cubicBezTo>
                    <a:cubicBezTo>
                      <a:pt x="174" y="510"/>
                      <a:pt x="186" y="491"/>
                      <a:pt x="182" y="477"/>
                    </a:cubicBezTo>
                    <a:cubicBezTo>
                      <a:pt x="186" y="472"/>
                      <a:pt x="188" y="465"/>
                      <a:pt x="186" y="459"/>
                    </a:cubicBezTo>
                    <a:cubicBezTo>
                      <a:pt x="208" y="473"/>
                      <a:pt x="230" y="486"/>
                      <a:pt x="253" y="499"/>
                    </a:cubicBezTo>
                    <a:cubicBezTo>
                      <a:pt x="267" y="508"/>
                      <a:pt x="282" y="496"/>
                      <a:pt x="282" y="483"/>
                    </a:cubicBezTo>
                    <a:cubicBezTo>
                      <a:pt x="288" y="488"/>
                      <a:pt x="294" y="492"/>
                      <a:pt x="300" y="497"/>
                    </a:cubicBezTo>
                    <a:cubicBezTo>
                      <a:pt x="320" y="513"/>
                      <a:pt x="349" y="485"/>
                      <a:pt x="329" y="469"/>
                    </a:cubicBezTo>
                    <a:cubicBezTo>
                      <a:pt x="334" y="469"/>
                      <a:pt x="339" y="466"/>
                      <a:pt x="342" y="462"/>
                    </a:cubicBezTo>
                    <a:cubicBezTo>
                      <a:pt x="343" y="463"/>
                      <a:pt x="345" y="464"/>
                      <a:pt x="346" y="465"/>
                    </a:cubicBezTo>
                    <a:cubicBezTo>
                      <a:pt x="363" y="476"/>
                      <a:pt x="382" y="455"/>
                      <a:pt x="374" y="439"/>
                    </a:cubicBezTo>
                    <a:cubicBezTo>
                      <a:pt x="392" y="445"/>
                      <a:pt x="412" y="422"/>
                      <a:pt x="395" y="407"/>
                    </a:cubicBezTo>
                    <a:cubicBezTo>
                      <a:pt x="332" y="350"/>
                      <a:pt x="269" y="292"/>
                      <a:pt x="206" y="235"/>
                    </a:cubicBezTo>
                    <a:cubicBezTo>
                      <a:pt x="233" y="258"/>
                      <a:pt x="233" y="258"/>
                      <a:pt x="233" y="258"/>
                    </a:cubicBezTo>
                    <a:cubicBezTo>
                      <a:pt x="281" y="298"/>
                      <a:pt x="328" y="339"/>
                      <a:pt x="375" y="379"/>
                    </a:cubicBezTo>
                    <a:cubicBezTo>
                      <a:pt x="395" y="395"/>
                      <a:pt x="421" y="370"/>
                      <a:pt x="403" y="351"/>
                    </a:cubicBezTo>
                    <a:cubicBezTo>
                      <a:pt x="336" y="277"/>
                      <a:pt x="336" y="277"/>
                      <a:pt x="336" y="277"/>
                    </a:cubicBezTo>
                    <a:cubicBezTo>
                      <a:pt x="363" y="297"/>
                      <a:pt x="390" y="315"/>
                      <a:pt x="417" y="333"/>
                    </a:cubicBezTo>
                    <a:cubicBezTo>
                      <a:pt x="439" y="348"/>
                      <a:pt x="458" y="314"/>
                      <a:pt x="438" y="299"/>
                    </a:cubicBezTo>
                    <a:cubicBezTo>
                      <a:pt x="432" y="295"/>
                      <a:pt x="427" y="291"/>
                      <a:pt x="421" y="286"/>
                    </a:cubicBezTo>
                    <a:cubicBezTo>
                      <a:pt x="437" y="286"/>
                      <a:pt x="450" y="267"/>
                      <a:pt x="435" y="253"/>
                    </a:cubicBezTo>
                    <a:cubicBezTo>
                      <a:pt x="410" y="229"/>
                      <a:pt x="385" y="205"/>
                      <a:pt x="361" y="180"/>
                    </a:cubicBezTo>
                    <a:cubicBezTo>
                      <a:pt x="381" y="198"/>
                      <a:pt x="400" y="215"/>
                      <a:pt x="420" y="233"/>
                    </a:cubicBezTo>
                    <a:cubicBezTo>
                      <a:pt x="439" y="250"/>
                      <a:pt x="467" y="222"/>
                      <a:pt x="449" y="205"/>
                    </a:cubicBezTo>
                    <a:cubicBezTo>
                      <a:pt x="441" y="197"/>
                      <a:pt x="433" y="190"/>
                      <a:pt x="425" y="18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a:spLocks noEditPoints="1"/>
              </p:cNvSpPr>
              <p:nvPr/>
            </p:nvSpPr>
            <p:spPr bwMode="auto">
              <a:xfrm>
                <a:off x="8036718" y="2081213"/>
                <a:ext cx="993775" cy="1651000"/>
              </a:xfrm>
              <a:custGeom>
                <a:avLst/>
                <a:gdLst>
                  <a:gd name="T0" fmla="*/ 287 w 451"/>
                  <a:gd name="T1" fmla="*/ 572 h 749"/>
                  <a:gd name="T2" fmla="*/ 287 w 451"/>
                  <a:gd name="T3" fmla="*/ 520 h 749"/>
                  <a:gd name="T4" fmla="*/ 444 w 451"/>
                  <a:gd name="T5" fmla="*/ 271 h 749"/>
                  <a:gd name="T6" fmla="*/ 139 w 451"/>
                  <a:gd name="T7" fmla="*/ 41 h 749"/>
                  <a:gd name="T8" fmla="*/ 102 w 451"/>
                  <a:gd name="T9" fmla="*/ 492 h 749"/>
                  <a:gd name="T10" fmla="*/ 100 w 451"/>
                  <a:gd name="T11" fmla="*/ 544 h 749"/>
                  <a:gd name="T12" fmla="*/ 97 w 451"/>
                  <a:gd name="T13" fmla="*/ 603 h 749"/>
                  <a:gd name="T14" fmla="*/ 179 w 451"/>
                  <a:gd name="T15" fmla="*/ 749 h 749"/>
                  <a:gd name="T16" fmla="*/ 276 w 451"/>
                  <a:gd name="T17" fmla="*/ 678 h 749"/>
                  <a:gd name="T18" fmla="*/ 287 w 451"/>
                  <a:gd name="T19" fmla="*/ 619 h 749"/>
                  <a:gd name="T20" fmla="*/ 122 w 451"/>
                  <a:gd name="T21" fmla="*/ 74 h 749"/>
                  <a:gd name="T22" fmla="*/ 427 w 451"/>
                  <a:gd name="T23" fmla="*/ 254 h 749"/>
                  <a:gd name="T24" fmla="*/ 275 w 451"/>
                  <a:gd name="T25" fmla="*/ 507 h 749"/>
                  <a:gd name="T26" fmla="*/ 260 w 451"/>
                  <a:gd name="T27" fmla="*/ 506 h 749"/>
                  <a:gd name="T28" fmla="*/ 306 w 451"/>
                  <a:gd name="T29" fmla="*/ 380 h 749"/>
                  <a:gd name="T30" fmla="*/ 372 w 451"/>
                  <a:gd name="T31" fmla="*/ 262 h 749"/>
                  <a:gd name="T32" fmla="*/ 318 w 451"/>
                  <a:gd name="T33" fmla="*/ 217 h 749"/>
                  <a:gd name="T34" fmla="*/ 156 w 451"/>
                  <a:gd name="T35" fmla="*/ 227 h 749"/>
                  <a:gd name="T36" fmla="*/ 110 w 451"/>
                  <a:gd name="T37" fmla="*/ 309 h 749"/>
                  <a:gd name="T38" fmla="*/ 146 w 451"/>
                  <a:gd name="T39" fmla="*/ 487 h 749"/>
                  <a:gd name="T40" fmla="*/ 110 w 451"/>
                  <a:gd name="T41" fmla="*/ 485 h 749"/>
                  <a:gd name="T42" fmla="*/ 248 w 451"/>
                  <a:gd name="T43" fmla="*/ 504 h 749"/>
                  <a:gd name="T44" fmla="*/ 159 w 451"/>
                  <a:gd name="T45" fmla="*/ 490 h 749"/>
                  <a:gd name="T46" fmla="*/ 111 w 451"/>
                  <a:gd name="T47" fmla="*/ 267 h 749"/>
                  <a:gd name="T48" fmla="*/ 142 w 451"/>
                  <a:gd name="T49" fmla="*/ 241 h 749"/>
                  <a:gd name="T50" fmla="*/ 145 w 451"/>
                  <a:gd name="T51" fmla="*/ 273 h 749"/>
                  <a:gd name="T52" fmla="*/ 163 w 451"/>
                  <a:gd name="T53" fmla="*/ 291 h 749"/>
                  <a:gd name="T54" fmla="*/ 194 w 451"/>
                  <a:gd name="T55" fmla="*/ 266 h 749"/>
                  <a:gd name="T56" fmla="*/ 227 w 451"/>
                  <a:gd name="T57" fmla="*/ 218 h 749"/>
                  <a:gd name="T58" fmla="*/ 216 w 451"/>
                  <a:gd name="T59" fmla="*/ 255 h 749"/>
                  <a:gd name="T60" fmla="*/ 236 w 451"/>
                  <a:gd name="T61" fmla="*/ 287 h 749"/>
                  <a:gd name="T62" fmla="*/ 262 w 451"/>
                  <a:gd name="T63" fmla="*/ 220 h 749"/>
                  <a:gd name="T64" fmla="*/ 295 w 451"/>
                  <a:gd name="T65" fmla="*/ 273 h 749"/>
                  <a:gd name="T66" fmla="*/ 328 w 451"/>
                  <a:gd name="T67" fmla="*/ 231 h 749"/>
                  <a:gd name="T68" fmla="*/ 291 w 451"/>
                  <a:gd name="T69" fmla="*/ 373 h 749"/>
                  <a:gd name="T70" fmla="*/ 248 w 451"/>
                  <a:gd name="T71" fmla="*/ 504 h 749"/>
                  <a:gd name="T72" fmla="*/ 164 w 451"/>
                  <a:gd name="T73" fmla="*/ 248 h 749"/>
                  <a:gd name="T74" fmla="*/ 167 w 451"/>
                  <a:gd name="T75" fmla="*/ 279 h 749"/>
                  <a:gd name="T76" fmla="*/ 161 w 451"/>
                  <a:gd name="T77" fmla="*/ 246 h 749"/>
                  <a:gd name="T78" fmla="*/ 248 w 451"/>
                  <a:gd name="T79" fmla="*/ 228 h 749"/>
                  <a:gd name="T80" fmla="*/ 237 w 451"/>
                  <a:gd name="T81" fmla="*/ 274 h 749"/>
                  <a:gd name="T82" fmla="*/ 316 w 451"/>
                  <a:gd name="T83" fmla="*/ 251 h 749"/>
                  <a:gd name="T84" fmla="*/ 313 w 451"/>
                  <a:gd name="T85" fmla="*/ 234 h 749"/>
                  <a:gd name="T86" fmla="*/ 113 w 451"/>
                  <a:gd name="T87" fmla="*/ 499 h 749"/>
                  <a:gd name="T88" fmla="*/ 148 w 451"/>
                  <a:gd name="T89" fmla="*/ 506 h 749"/>
                  <a:gd name="T90" fmla="*/ 174 w 451"/>
                  <a:gd name="T91" fmla="*/ 510 h 749"/>
                  <a:gd name="T92" fmla="*/ 275 w 451"/>
                  <a:gd name="T93" fmla="*/ 526 h 749"/>
                  <a:gd name="T94" fmla="*/ 242 w 451"/>
                  <a:gd name="T95" fmla="*/ 559 h 749"/>
                  <a:gd name="T96" fmla="*/ 113 w 451"/>
                  <a:gd name="T97" fmla="*/ 499 h 749"/>
                  <a:gd name="T98" fmla="*/ 109 w 451"/>
                  <a:gd name="T99" fmla="*/ 552 h 749"/>
                  <a:gd name="T100" fmla="*/ 255 w 451"/>
                  <a:gd name="T101" fmla="*/ 577 h 749"/>
                  <a:gd name="T102" fmla="*/ 273 w 451"/>
                  <a:gd name="T103" fmla="*/ 580 h 749"/>
                  <a:gd name="T104" fmla="*/ 260 w 451"/>
                  <a:gd name="T105" fmla="*/ 609 h 749"/>
                  <a:gd name="T106" fmla="*/ 169 w 451"/>
                  <a:gd name="T107" fmla="*/ 606 h 749"/>
                  <a:gd name="T108" fmla="*/ 101 w 451"/>
                  <a:gd name="T109" fmla="*/ 564 h 749"/>
                  <a:gd name="T110" fmla="*/ 104 w 451"/>
                  <a:gd name="T111" fmla="*/ 666 h 749"/>
                  <a:gd name="T112" fmla="*/ 255 w 451"/>
                  <a:gd name="T113" fmla="*/ 681 h 749"/>
                  <a:gd name="T114" fmla="*/ 176 w 451"/>
                  <a:gd name="T115" fmla="*/ 731 h 749"/>
                  <a:gd name="T116" fmla="*/ 190 w 451"/>
                  <a:gd name="T117" fmla="*/ 665 h 749"/>
                  <a:gd name="T118" fmla="*/ 105 w 451"/>
                  <a:gd name="T119" fmla="*/ 646 h 749"/>
                  <a:gd name="T120" fmla="*/ 170 w 451"/>
                  <a:gd name="T121" fmla="*/ 624 h 749"/>
                  <a:gd name="T122" fmla="*/ 272 w 451"/>
                  <a:gd name="T123" fmla="*/ 626 h 749"/>
                  <a:gd name="T124" fmla="*/ 250 w 451"/>
                  <a:gd name="T125" fmla="*/ 66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1" h="749">
                    <a:moveTo>
                      <a:pt x="287" y="619"/>
                    </a:moveTo>
                    <a:cubicBezTo>
                      <a:pt x="301" y="607"/>
                      <a:pt x="303" y="582"/>
                      <a:pt x="287" y="572"/>
                    </a:cubicBezTo>
                    <a:cubicBezTo>
                      <a:pt x="288" y="571"/>
                      <a:pt x="289" y="570"/>
                      <a:pt x="290" y="570"/>
                    </a:cubicBezTo>
                    <a:cubicBezTo>
                      <a:pt x="305" y="556"/>
                      <a:pt x="301" y="532"/>
                      <a:pt x="287" y="520"/>
                    </a:cubicBezTo>
                    <a:cubicBezTo>
                      <a:pt x="288" y="520"/>
                      <a:pt x="288" y="519"/>
                      <a:pt x="289" y="518"/>
                    </a:cubicBezTo>
                    <a:cubicBezTo>
                      <a:pt x="359" y="450"/>
                      <a:pt x="435" y="374"/>
                      <a:pt x="444" y="271"/>
                    </a:cubicBezTo>
                    <a:cubicBezTo>
                      <a:pt x="451" y="191"/>
                      <a:pt x="442" y="95"/>
                      <a:pt x="370" y="46"/>
                    </a:cubicBezTo>
                    <a:cubicBezTo>
                      <a:pt x="301" y="0"/>
                      <a:pt x="210" y="3"/>
                      <a:pt x="139" y="41"/>
                    </a:cubicBezTo>
                    <a:cubicBezTo>
                      <a:pt x="66" y="81"/>
                      <a:pt x="20" y="160"/>
                      <a:pt x="11" y="241"/>
                    </a:cubicBezTo>
                    <a:cubicBezTo>
                      <a:pt x="0" y="332"/>
                      <a:pt x="36" y="429"/>
                      <a:pt x="102" y="492"/>
                    </a:cubicBezTo>
                    <a:cubicBezTo>
                      <a:pt x="102" y="492"/>
                      <a:pt x="102" y="492"/>
                      <a:pt x="103" y="493"/>
                    </a:cubicBezTo>
                    <a:cubicBezTo>
                      <a:pt x="88" y="507"/>
                      <a:pt x="85" y="527"/>
                      <a:pt x="100" y="544"/>
                    </a:cubicBezTo>
                    <a:cubicBezTo>
                      <a:pt x="84" y="550"/>
                      <a:pt x="79" y="574"/>
                      <a:pt x="86" y="588"/>
                    </a:cubicBezTo>
                    <a:cubicBezTo>
                      <a:pt x="88" y="594"/>
                      <a:pt x="92" y="599"/>
                      <a:pt x="97" y="603"/>
                    </a:cubicBezTo>
                    <a:cubicBezTo>
                      <a:pt x="80" y="619"/>
                      <a:pt x="76" y="642"/>
                      <a:pt x="93" y="658"/>
                    </a:cubicBezTo>
                    <a:cubicBezTo>
                      <a:pt x="87" y="707"/>
                      <a:pt x="132" y="748"/>
                      <a:pt x="179" y="749"/>
                    </a:cubicBezTo>
                    <a:cubicBezTo>
                      <a:pt x="202" y="749"/>
                      <a:pt x="225" y="742"/>
                      <a:pt x="243" y="728"/>
                    </a:cubicBezTo>
                    <a:cubicBezTo>
                      <a:pt x="258" y="717"/>
                      <a:pt x="278" y="698"/>
                      <a:pt x="276" y="678"/>
                    </a:cubicBezTo>
                    <a:cubicBezTo>
                      <a:pt x="281" y="676"/>
                      <a:pt x="286" y="674"/>
                      <a:pt x="290" y="670"/>
                    </a:cubicBezTo>
                    <a:cubicBezTo>
                      <a:pt x="304" y="657"/>
                      <a:pt x="299" y="633"/>
                      <a:pt x="287" y="619"/>
                    </a:cubicBezTo>
                    <a:close/>
                    <a:moveTo>
                      <a:pt x="27" y="279"/>
                    </a:moveTo>
                    <a:cubicBezTo>
                      <a:pt x="25" y="201"/>
                      <a:pt x="59" y="121"/>
                      <a:pt x="122" y="74"/>
                    </a:cubicBezTo>
                    <a:cubicBezTo>
                      <a:pt x="182" y="28"/>
                      <a:pt x="268" y="15"/>
                      <a:pt x="337" y="48"/>
                    </a:cubicBezTo>
                    <a:cubicBezTo>
                      <a:pt x="416" y="86"/>
                      <a:pt x="431" y="174"/>
                      <a:pt x="427" y="254"/>
                    </a:cubicBezTo>
                    <a:cubicBezTo>
                      <a:pt x="425" y="308"/>
                      <a:pt x="408" y="353"/>
                      <a:pt x="375" y="396"/>
                    </a:cubicBezTo>
                    <a:cubicBezTo>
                      <a:pt x="345" y="436"/>
                      <a:pt x="311" y="472"/>
                      <a:pt x="275" y="507"/>
                    </a:cubicBezTo>
                    <a:cubicBezTo>
                      <a:pt x="275" y="507"/>
                      <a:pt x="274" y="508"/>
                      <a:pt x="274" y="508"/>
                    </a:cubicBezTo>
                    <a:cubicBezTo>
                      <a:pt x="270" y="508"/>
                      <a:pt x="265" y="507"/>
                      <a:pt x="260" y="506"/>
                    </a:cubicBezTo>
                    <a:cubicBezTo>
                      <a:pt x="260" y="506"/>
                      <a:pt x="260" y="506"/>
                      <a:pt x="260" y="506"/>
                    </a:cubicBezTo>
                    <a:cubicBezTo>
                      <a:pt x="274" y="463"/>
                      <a:pt x="288" y="421"/>
                      <a:pt x="306" y="380"/>
                    </a:cubicBezTo>
                    <a:cubicBezTo>
                      <a:pt x="325" y="340"/>
                      <a:pt x="349" y="302"/>
                      <a:pt x="371" y="264"/>
                    </a:cubicBezTo>
                    <a:cubicBezTo>
                      <a:pt x="372" y="263"/>
                      <a:pt x="372" y="263"/>
                      <a:pt x="372" y="262"/>
                    </a:cubicBezTo>
                    <a:cubicBezTo>
                      <a:pt x="373" y="261"/>
                      <a:pt x="374" y="259"/>
                      <a:pt x="374" y="257"/>
                    </a:cubicBezTo>
                    <a:cubicBezTo>
                      <a:pt x="371" y="230"/>
                      <a:pt x="343" y="212"/>
                      <a:pt x="318" y="217"/>
                    </a:cubicBezTo>
                    <a:cubicBezTo>
                      <a:pt x="301" y="202"/>
                      <a:pt x="274" y="204"/>
                      <a:pt x="252" y="211"/>
                    </a:cubicBezTo>
                    <a:cubicBezTo>
                      <a:pt x="227" y="194"/>
                      <a:pt x="173" y="198"/>
                      <a:pt x="156" y="227"/>
                    </a:cubicBezTo>
                    <a:cubicBezTo>
                      <a:pt x="130" y="220"/>
                      <a:pt x="87" y="237"/>
                      <a:pt x="95" y="266"/>
                    </a:cubicBezTo>
                    <a:cubicBezTo>
                      <a:pt x="92" y="280"/>
                      <a:pt x="105" y="297"/>
                      <a:pt x="110" y="309"/>
                    </a:cubicBezTo>
                    <a:cubicBezTo>
                      <a:pt x="118" y="329"/>
                      <a:pt x="124" y="350"/>
                      <a:pt x="130" y="370"/>
                    </a:cubicBezTo>
                    <a:cubicBezTo>
                      <a:pt x="140" y="409"/>
                      <a:pt x="145" y="448"/>
                      <a:pt x="146" y="487"/>
                    </a:cubicBezTo>
                    <a:cubicBezTo>
                      <a:pt x="134" y="485"/>
                      <a:pt x="118" y="483"/>
                      <a:pt x="111" y="485"/>
                    </a:cubicBezTo>
                    <a:cubicBezTo>
                      <a:pt x="111" y="485"/>
                      <a:pt x="110" y="485"/>
                      <a:pt x="110" y="485"/>
                    </a:cubicBezTo>
                    <a:cubicBezTo>
                      <a:pt x="64" y="425"/>
                      <a:pt x="28" y="356"/>
                      <a:pt x="27" y="279"/>
                    </a:cubicBezTo>
                    <a:close/>
                    <a:moveTo>
                      <a:pt x="248" y="504"/>
                    </a:moveTo>
                    <a:cubicBezTo>
                      <a:pt x="219" y="499"/>
                      <a:pt x="190" y="495"/>
                      <a:pt x="161" y="490"/>
                    </a:cubicBezTo>
                    <a:cubicBezTo>
                      <a:pt x="161" y="490"/>
                      <a:pt x="160" y="490"/>
                      <a:pt x="159" y="490"/>
                    </a:cubicBezTo>
                    <a:cubicBezTo>
                      <a:pt x="162" y="416"/>
                      <a:pt x="148" y="332"/>
                      <a:pt x="111" y="268"/>
                    </a:cubicBezTo>
                    <a:cubicBezTo>
                      <a:pt x="111" y="268"/>
                      <a:pt x="111" y="268"/>
                      <a:pt x="111" y="267"/>
                    </a:cubicBezTo>
                    <a:cubicBezTo>
                      <a:pt x="111" y="265"/>
                      <a:pt x="109" y="264"/>
                      <a:pt x="108" y="262"/>
                    </a:cubicBezTo>
                    <a:cubicBezTo>
                      <a:pt x="112" y="248"/>
                      <a:pt x="127" y="240"/>
                      <a:pt x="142" y="241"/>
                    </a:cubicBezTo>
                    <a:cubicBezTo>
                      <a:pt x="144" y="241"/>
                      <a:pt x="146" y="241"/>
                      <a:pt x="147" y="241"/>
                    </a:cubicBezTo>
                    <a:cubicBezTo>
                      <a:pt x="143" y="251"/>
                      <a:pt x="142" y="264"/>
                      <a:pt x="145" y="273"/>
                    </a:cubicBezTo>
                    <a:cubicBezTo>
                      <a:pt x="148" y="280"/>
                      <a:pt x="152" y="285"/>
                      <a:pt x="158" y="289"/>
                    </a:cubicBezTo>
                    <a:cubicBezTo>
                      <a:pt x="160" y="290"/>
                      <a:pt x="161" y="291"/>
                      <a:pt x="163" y="291"/>
                    </a:cubicBezTo>
                    <a:cubicBezTo>
                      <a:pt x="164" y="293"/>
                      <a:pt x="165" y="295"/>
                      <a:pt x="168" y="295"/>
                    </a:cubicBezTo>
                    <a:cubicBezTo>
                      <a:pt x="185" y="296"/>
                      <a:pt x="197" y="283"/>
                      <a:pt x="194" y="266"/>
                    </a:cubicBezTo>
                    <a:cubicBezTo>
                      <a:pt x="192" y="251"/>
                      <a:pt x="182" y="240"/>
                      <a:pt x="169" y="233"/>
                    </a:cubicBezTo>
                    <a:cubicBezTo>
                      <a:pt x="184" y="218"/>
                      <a:pt x="207" y="214"/>
                      <a:pt x="227" y="218"/>
                    </a:cubicBezTo>
                    <a:cubicBezTo>
                      <a:pt x="229" y="218"/>
                      <a:pt x="231" y="219"/>
                      <a:pt x="233" y="220"/>
                    </a:cubicBezTo>
                    <a:cubicBezTo>
                      <a:pt x="223" y="228"/>
                      <a:pt x="217" y="243"/>
                      <a:pt x="216" y="255"/>
                    </a:cubicBezTo>
                    <a:cubicBezTo>
                      <a:pt x="214" y="268"/>
                      <a:pt x="221" y="284"/>
                      <a:pt x="233" y="284"/>
                    </a:cubicBezTo>
                    <a:cubicBezTo>
                      <a:pt x="234" y="286"/>
                      <a:pt x="235" y="287"/>
                      <a:pt x="236" y="287"/>
                    </a:cubicBezTo>
                    <a:cubicBezTo>
                      <a:pt x="253" y="292"/>
                      <a:pt x="268" y="277"/>
                      <a:pt x="273" y="262"/>
                    </a:cubicBezTo>
                    <a:cubicBezTo>
                      <a:pt x="278" y="247"/>
                      <a:pt x="272" y="231"/>
                      <a:pt x="262" y="220"/>
                    </a:cubicBezTo>
                    <a:cubicBezTo>
                      <a:pt x="276" y="217"/>
                      <a:pt x="290" y="217"/>
                      <a:pt x="302" y="224"/>
                    </a:cubicBezTo>
                    <a:cubicBezTo>
                      <a:pt x="285" y="236"/>
                      <a:pt x="274" y="261"/>
                      <a:pt x="295" y="273"/>
                    </a:cubicBezTo>
                    <a:cubicBezTo>
                      <a:pt x="296" y="275"/>
                      <a:pt x="297" y="276"/>
                      <a:pt x="299" y="277"/>
                    </a:cubicBezTo>
                    <a:cubicBezTo>
                      <a:pt x="324" y="284"/>
                      <a:pt x="336" y="250"/>
                      <a:pt x="328" y="231"/>
                    </a:cubicBezTo>
                    <a:cubicBezTo>
                      <a:pt x="344" y="232"/>
                      <a:pt x="353" y="242"/>
                      <a:pt x="358" y="255"/>
                    </a:cubicBezTo>
                    <a:cubicBezTo>
                      <a:pt x="330" y="290"/>
                      <a:pt x="309" y="333"/>
                      <a:pt x="291" y="373"/>
                    </a:cubicBezTo>
                    <a:cubicBezTo>
                      <a:pt x="273" y="414"/>
                      <a:pt x="256" y="458"/>
                      <a:pt x="248" y="502"/>
                    </a:cubicBezTo>
                    <a:cubicBezTo>
                      <a:pt x="248" y="503"/>
                      <a:pt x="248" y="503"/>
                      <a:pt x="248" y="504"/>
                    </a:cubicBezTo>
                    <a:close/>
                    <a:moveTo>
                      <a:pt x="161" y="246"/>
                    </a:moveTo>
                    <a:cubicBezTo>
                      <a:pt x="162" y="247"/>
                      <a:pt x="163" y="247"/>
                      <a:pt x="164" y="248"/>
                    </a:cubicBezTo>
                    <a:cubicBezTo>
                      <a:pt x="170" y="252"/>
                      <a:pt x="193" y="278"/>
                      <a:pt x="170" y="282"/>
                    </a:cubicBezTo>
                    <a:cubicBezTo>
                      <a:pt x="169" y="281"/>
                      <a:pt x="168" y="280"/>
                      <a:pt x="167" y="279"/>
                    </a:cubicBezTo>
                    <a:cubicBezTo>
                      <a:pt x="163" y="276"/>
                      <a:pt x="159" y="271"/>
                      <a:pt x="158" y="266"/>
                    </a:cubicBezTo>
                    <a:cubicBezTo>
                      <a:pt x="157" y="259"/>
                      <a:pt x="159" y="253"/>
                      <a:pt x="161" y="246"/>
                    </a:cubicBezTo>
                    <a:close/>
                    <a:moveTo>
                      <a:pt x="235" y="243"/>
                    </a:moveTo>
                    <a:cubicBezTo>
                      <a:pt x="238" y="237"/>
                      <a:pt x="244" y="233"/>
                      <a:pt x="248" y="228"/>
                    </a:cubicBezTo>
                    <a:cubicBezTo>
                      <a:pt x="251" y="232"/>
                      <a:pt x="254" y="236"/>
                      <a:pt x="256" y="241"/>
                    </a:cubicBezTo>
                    <a:cubicBezTo>
                      <a:pt x="263" y="259"/>
                      <a:pt x="252" y="268"/>
                      <a:pt x="237" y="274"/>
                    </a:cubicBezTo>
                    <a:cubicBezTo>
                      <a:pt x="227" y="271"/>
                      <a:pt x="233" y="249"/>
                      <a:pt x="235" y="243"/>
                    </a:cubicBezTo>
                    <a:close/>
                    <a:moveTo>
                      <a:pt x="316" y="251"/>
                    </a:moveTo>
                    <a:cubicBezTo>
                      <a:pt x="313" y="259"/>
                      <a:pt x="306" y="262"/>
                      <a:pt x="299" y="265"/>
                    </a:cubicBezTo>
                    <a:cubicBezTo>
                      <a:pt x="294" y="252"/>
                      <a:pt x="301" y="240"/>
                      <a:pt x="313" y="234"/>
                    </a:cubicBezTo>
                    <a:cubicBezTo>
                      <a:pt x="316" y="239"/>
                      <a:pt x="318" y="245"/>
                      <a:pt x="316" y="251"/>
                    </a:cubicBezTo>
                    <a:close/>
                    <a:moveTo>
                      <a:pt x="113" y="499"/>
                    </a:moveTo>
                    <a:cubicBezTo>
                      <a:pt x="116" y="500"/>
                      <a:pt x="119" y="501"/>
                      <a:pt x="123" y="501"/>
                    </a:cubicBezTo>
                    <a:cubicBezTo>
                      <a:pt x="131" y="503"/>
                      <a:pt x="139" y="504"/>
                      <a:pt x="148" y="506"/>
                    </a:cubicBezTo>
                    <a:cubicBezTo>
                      <a:pt x="150" y="509"/>
                      <a:pt x="154" y="509"/>
                      <a:pt x="157" y="507"/>
                    </a:cubicBezTo>
                    <a:cubicBezTo>
                      <a:pt x="162" y="508"/>
                      <a:pt x="168" y="509"/>
                      <a:pt x="174" y="510"/>
                    </a:cubicBezTo>
                    <a:cubicBezTo>
                      <a:pt x="207" y="515"/>
                      <a:pt x="240" y="521"/>
                      <a:pt x="273" y="526"/>
                    </a:cubicBezTo>
                    <a:cubicBezTo>
                      <a:pt x="274" y="526"/>
                      <a:pt x="274" y="526"/>
                      <a:pt x="275" y="526"/>
                    </a:cubicBezTo>
                    <a:cubicBezTo>
                      <a:pt x="281" y="538"/>
                      <a:pt x="293" y="556"/>
                      <a:pt x="268" y="561"/>
                    </a:cubicBezTo>
                    <a:cubicBezTo>
                      <a:pt x="262" y="563"/>
                      <a:pt x="249" y="560"/>
                      <a:pt x="242" y="559"/>
                    </a:cubicBezTo>
                    <a:cubicBezTo>
                      <a:pt x="188" y="553"/>
                      <a:pt x="188" y="553"/>
                      <a:pt x="188" y="553"/>
                    </a:cubicBezTo>
                    <a:cubicBezTo>
                      <a:pt x="158" y="550"/>
                      <a:pt x="80" y="546"/>
                      <a:pt x="113" y="499"/>
                    </a:cubicBezTo>
                    <a:close/>
                    <a:moveTo>
                      <a:pt x="101" y="564"/>
                    </a:moveTo>
                    <a:cubicBezTo>
                      <a:pt x="103" y="559"/>
                      <a:pt x="106" y="556"/>
                      <a:pt x="109" y="552"/>
                    </a:cubicBezTo>
                    <a:cubicBezTo>
                      <a:pt x="132" y="569"/>
                      <a:pt x="167" y="567"/>
                      <a:pt x="194" y="570"/>
                    </a:cubicBezTo>
                    <a:cubicBezTo>
                      <a:pt x="214" y="573"/>
                      <a:pt x="235" y="575"/>
                      <a:pt x="255" y="577"/>
                    </a:cubicBezTo>
                    <a:cubicBezTo>
                      <a:pt x="261" y="578"/>
                      <a:pt x="266" y="578"/>
                      <a:pt x="272" y="577"/>
                    </a:cubicBezTo>
                    <a:cubicBezTo>
                      <a:pt x="272" y="578"/>
                      <a:pt x="272" y="579"/>
                      <a:pt x="273" y="580"/>
                    </a:cubicBezTo>
                    <a:cubicBezTo>
                      <a:pt x="275" y="583"/>
                      <a:pt x="277" y="586"/>
                      <a:pt x="280" y="590"/>
                    </a:cubicBezTo>
                    <a:cubicBezTo>
                      <a:pt x="277" y="603"/>
                      <a:pt x="270" y="610"/>
                      <a:pt x="260" y="609"/>
                    </a:cubicBezTo>
                    <a:cubicBezTo>
                      <a:pt x="251" y="612"/>
                      <a:pt x="239" y="610"/>
                      <a:pt x="230" y="610"/>
                    </a:cubicBezTo>
                    <a:cubicBezTo>
                      <a:pt x="209" y="610"/>
                      <a:pt x="189" y="609"/>
                      <a:pt x="169" y="606"/>
                    </a:cubicBezTo>
                    <a:cubicBezTo>
                      <a:pt x="151" y="604"/>
                      <a:pt x="132" y="602"/>
                      <a:pt x="116" y="595"/>
                    </a:cubicBezTo>
                    <a:cubicBezTo>
                      <a:pt x="103" y="589"/>
                      <a:pt x="95" y="578"/>
                      <a:pt x="101" y="564"/>
                    </a:cubicBezTo>
                    <a:close/>
                    <a:moveTo>
                      <a:pt x="176" y="731"/>
                    </a:moveTo>
                    <a:cubicBezTo>
                      <a:pt x="139" y="729"/>
                      <a:pt x="113" y="700"/>
                      <a:pt x="104" y="666"/>
                    </a:cubicBezTo>
                    <a:cubicBezTo>
                      <a:pt x="131" y="681"/>
                      <a:pt x="171" y="682"/>
                      <a:pt x="200" y="683"/>
                    </a:cubicBezTo>
                    <a:cubicBezTo>
                      <a:pt x="218" y="684"/>
                      <a:pt x="237" y="683"/>
                      <a:pt x="255" y="681"/>
                    </a:cubicBezTo>
                    <a:cubicBezTo>
                      <a:pt x="256" y="681"/>
                      <a:pt x="257" y="681"/>
                      <a:pt x="259" y="681"/>
                    </a:cubicBezTo>
                    <a:cubicBezTo>
                      <a:pt x="244" y="712"/>
                      <a:pt x="212" y="733"/>
                      <a:pt x="176" y="731"/>
                    </a:cubicBezTo>
                    <a:close/>
                    <a:moveTo>
                      <a:pt x="250" y="664"/>
                    </a:moveTo>
                    <a:cubicBezTo>
                      <a:pt x="230" y="666"/>
                      <a:pt x="210" y="667"/>
                      <a:pt x="190" y="665"/>
                    </a:cubicBezTo>
                    <a:cubicBezTo>
                      <a:pt x="172" y="664"/>
                      <a:pt x="154" y="662"/>
                      <a:pt x="136" y="658"/>
                    </a:cubicBezTo>
                    <a:cubicBezTo>
                      <a:pt x="126" y="656"/>
                      <a:pt x="113" y="654"/>
                      <a:pt x="105" y="646"/>
                    </a:cubicBezTo>
                    <a:cubicBezTo>
                      <a:pt x="92" y="634"/>
                      <a:pt x="100" y="621"/>
                      <a:pt x="107" y="609"/>
                    </a:cubicBezTo>
                    <a:cubicBezTo>
                      <a:pt x="126" y="619"/>
                      <a:pt x="151" y="621"/>
                      <a:pt x="170" y="624"/>
                    </a:cubicBezTo>
                    <a:cubicBezTo>
                      <a:pt x="189" y="626"/>
                      <a:pt x="208" y="627"/>
                      <a:pt x="228" y="628"/>
                    </a:cubicBezTo>
                    <a:cubicBezTo>
                      <a:pt x="241" y="628"/>
                      <a:pt x="258" y="629"/>
                      <a:pt x="272" y="626"/>
                    </a:cubicBezTo>
                    <a:cubicBezTo>
                      <a:pt x="276" y="632"/>
                      <a:pt x="280" y="639"/>
                      <a:pt x="280" y="646"/>
                    </a:cubicBezTo>
                    <a:cubicBezTo>
                      <a:pt x="280" y="665"/>
                      <a:pt x="262" y="663"/>
                      <a:pt x="250" y="664"/>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2" name="组合 31"/>
            <p:cNvGrpSpPr/>
            <p:nvPr/>
          </p:nvGrpSpPr>
          <p:grpSpPr>
            <a:xfrm rot="11677301">
              <a:off x="1282950" y="3434649"/>
              <a:ext cx="938213" cy="1266825"/>
              <a:chOff x="3743325" y="1639888"/>
              <a:chExt cx="938213" cy="1266825"/>
            </a:xfrm>
          </p:grpSpPr>
          <p:sp>
            <p:nvSpPr>
              <p:cNvPr id="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28" name="组合 27"/>
            <p:cNvGrpSpPr/>
            <p:nvPr/>
          </p:nvGrpSpPr>
          <p:grpSpPr>
            <a:xfrm rot="11331643">
              <a:off x="49350" y="2578282"/>
              <a:ext cx="1130300" cy="1511300"/>
              <a:chOff x="2166145" y="2292351"/>
              <a:chExt cx="1130300" cy="1511300"/>
            </a:xfrm>
          </p:grpSpPr>
          <p:sp>
            <p:nvSpPr>
              <p:cNvPr id="11" name="Freeform 9"/>
              <p:cNvSpPr/>
              <p:nvPr/>
            </p:nvSpPr>
            <p:spPr bwMode="auto">
              <a:xfrm>
                <a:off x="2166145" y="2344739"/>
                <a:ext cx="1130300" cy="1062037"/>
              </a:xfrm>
              <a:custGeom>
                <a:avLst/>
                <a:gdLst>
                  <a:gd name="T0" fmla="*/ 472 w 513"/>
                  <a:gd name="T1" fmla="*/ 179 h 482"/>
                  <a:gd name="T2" fmla="*/ 432 w 513"/>
                  <a:gd name="T3" fmla="*/ 123 h 482"/>
                  <a:gd name="T4" fmla="*/ 424 w 513"/>
                  <a:gd name="T5" fmla="*/ 87 h 482"/>
                  <a:gd name="T6" fmla="*/ 460 w 513"/>
                  <a:gd name="T7" fmla="*/ 66 h 482"/>
                  <a:gd name="T8" fmla="*/ 421 w 513"/>
                  <a:gd name="T9" fmla="*/ 44 h 482"/>
                  <a:gd name="T10" fmla="*/ 291 w 513"/>
                  <a:gd name="T11" fmla="*/ 32 h 482"/>
                  <a:gd name="T12" fmla="*/ 223 w 513"/>
                  <a:gd name="T13" fmla="*/ 22 h 482"/>
                  <a:gd name="T14" fmla="*/ 186 w 513"/>
                  <a:gd name="T15" fmla="*/ 39 h 482"/>
                  <a:gd name="T16" fmla="*/ 166 w 513"/>
                  <a:gd name="T17" fmla="*/ 75 h 482"/>
                  <a:gd name="T18" fmla="*/ 110 w 513"/>
                  <a:gd name="T19" fmla="*/ 82 h 482"/>
                  <a:gd name="T20" fmla="*/ 77 w 513"/>
                  <a:gd name="T21" fmla="*/ 109 h 482"/>
                  <a:gd name="T22" fmla="*/ 82 w 513"/>
                  <a:gd name="T23" fmla="*/ 124 h 482"/>
                  <a:gd name="T24" fmla="*/ 142 w 513"/>
                  <a:gd name="T25" fmla="*/ 210 h 482"/>
                  <a:gd name="T26" fmla="*/ 42 w 513"/>
                  <a:gd name="T27" fmla="*/ 199 h 482"/>
                  <a:gd name="T28" fmla="*/ 46 w 513"/>
                  <a:gd name="T29" fmla="*/ 202 h 482"/>
                  <a:gd name="T30" fmla="*/ 57 w 513"/>
                  <a:gd name="T31" fmla="*/ 211 h 482"/>
                  <a:gd name="T32" fmla="*/ 27 w 513"/>
                  <a:gd name="T33" fmla="*/ 241 h 482"/>
                  <a:gd name="T34" fmla="*/ 41 w 513"/>
                  <a:gd name="T35" fmla="*/ 257 h 482"/>
                  <a:gd name="T36" fmla="*/ 53 w 513"/>
                  <a:gd name="T37" fmla="*/ 313 h 482"/>
                  <a:gd name="T38" fmla="*/ 111 w 513"/>
                  <a:gd name="T39" fmla="*/ 379 h 482"/>
                  <a:gd name="T40" fmla="*/ 71 w 513"/>
                  <a:gd name="T41" fmla="*/ 408 h 482"/>
                  <a:gd name="T42" fmla="*/ 116 w 513"/>
                  <a:gd name="T43" fmla="*/ 443 h 482"/>
                  <a:gd name="T44" fmla="*/ 243 w 513"/>
                  <a:gd name="T45" fmla="*/ 459 h 482"/>
                  <a:gd name="T46" fmla="*/ 307 w 513"/>
                  <a:gd name="T47" fmla="*/ 444 h 482"/>
                  <a:gd name="T48" fmla="*/ 361 w 513"/>
                  <a:gd name="T49" fmla="*/ 426 h 482"/>
                  <a:gd name="T50" fmla="*/ 399 w 513"/>
                  <a:gd name="T51" fmla="*/ 401 h 482"/>
                  <a:gd name="T52" fmla="*/ 420 w 513"/>
                  <a:gd name="T53" fmla="*/ 390 h 482"/>
                  <a:gd name="T54" fmla="*/ 366 w 513"/>
                  <a:gd name="T55" fmla="*/ 308 h 482"/>
                  <a:gd name="T56" fmla="*/ 463 w 513"/>
                  <a:gd name="T57" fmla="*/ 303 h 482"/>
                  <a:gd name="T58" fmla="*/ 447 w 513"/>
                  <a:gd name="T59" fmla="*/ 293 h 482"/>
                  <a:gd name="T60" fmla="*/ 447 w 513"/>
                  <a:gd name="T61" fmla="*/ 293 h 482"/>
                  <a:gd name="T62" fmla="*/ 467 w 513"/>
                  <a:gd name="T63" fmla="*/ 259 h 482"/>
                  <a:gd name="T64" fmla="*/ 406 w 513"/>
                  <a:gd name="T65" fmla="*/ 232 h 482"/>
                  <a:gd name="T66" fmla="*/ 501 w 513"/>
                  <a:gd name="T67" fmla="*/ 22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3" h="482">
                    <a:moveTo>
                      <a:pt x="500" y="194"/>
                    </a:moveTo>
                    <a:cubicBezTo>
                      <a:pt x="490" y="189"/>
                      <a:pt x="481" y="184"/>
                      <a:pt x="472" y="179"/>
                    </a:cubicBezTo>
                    <a:cubicBezTo>
                      <a:pt x="484" y="172"/>
                      <a:pt x="487" y="152"/>
                      <a:pt x="473" y="144"/>
                    </a:cubicBezTo>
                    <a:cubicBezTo>
                      <a:pt x="459" y="137"/>
                      <a:pt x="445" y="130"/>
                      <a:pt x="432" y="123"/>
                    </a:cubicBezTo>
                    <a:cubicBezTo>
                      <a:pt x="439" y="115"/>
                      <a:pt x="440" y="102"/>
                      <a:pt x="432" y="94"/>
                    </a:cubicBezTo>
                    <a:cubicBezTo>
                      <a:pt x="429" y="92"/>
                      <a:pt x="426" y="89"/>
                      <a:pt x="424" y="87"/>
                    </a:cubicBezTo>
                    <a:cubicBezTo>
                      <a:pt x="428" y="88"/>
                      <a:pt x="432" y="89"/>
                      <a:pt x="436" y="91"/>
                    </a:cubicBezTo>
                    <a:cubicBezTo>
                      <a:pt x="449" y="95"/>
                      <a:pt x="466" y="80"/>
                      <a:pt x="460" y="66"/>
                    </a:cubicBezTo>
                    <a:cubicBezTo>
                      <a:pt x="454" y="51"/>
                      <a:pt x="444" y="43"/>
                      <a:pt x="428" y="43"/>
                    </a:cubicBezTo>
                    <a:cubicBezTo>
                      <a:pt x="426" y="43"/>
                      <a:pt x="423" y="43"/>
                      <a:pt x="421" y="44"/>
                    </a:cubicBezTo>
                    <a:cubicBezTo>
                      <a:pt x="386" y="32"/>
                      <a:pt x="350" y="19"/>
                      <a:pt x="315" y="6"/>
                    </a:cubicBezTo>
                    <a:cubicBezTo>
                      <a:pt x="298" y="0"/>
                      <a:pt x="287" y="18"/>
                      <a:pt x="291" y="32"/>
                    </a:cubicBezTo>
                    <a:cubicBezTo>
                      <a:pt x="277" y="25"/>
                      <a:pt x="264" y="19"/>
                      <a:pt x="251" y="12"/>
                    </a:cubicBezTo>
                    <a:cubicBezTo>
                      <a:pt x="238" y="6"/>
                      <a:pt x="227" y="13"/>
                      <a:pt x="223" y="22"/>
                    </a:cubicBezTo>
                    <a:cubicBezTo>
                      <a:pt x="208" y="14"/>
                      <a:pt x="191" y="29"/>
                      <a:pt x="193" y="43"/>
                    </a:cubicBezTo>
                    <a:cubicBezTo>
                      <a:pt x="191" y="42"/>
                      <a:pt x="188" y="40"/>
                      <a:pt x="186" y="39"/>
                    </a:cubicBezTo>
                    <a:cubicBezTo>
                      <a:pt x="167" y="28"/>
                      <a:pt x="144" y="55"/>
                      <a:pt x="162" y="71"/>
                    </a:cubicBezTo>
                    <a:cubicBezTo>
                      <a:pt x="163" y="72"/>
                      <a:pt x="165" y="73"/>
                      <a:pt x="166" y="75"/>
                    </a:cubicBezTo>
                    <a:cubicBezTo>
                      <a:pt x="158" y="70"/>
                      <a:pt x="149" y="65"/>
                      <a:pt x="140" y="61"/>
                    </a:cubicBezTo>
                    <a:cubicBezTo>
                      <a:pt x="125" y="53"/>
                      <a:pt x="107" y="68"/>
                      <a:pt x="110" y="82"/>
                    </a:cubicBezTo>
                    <a:cubicBezTo>
                      <a:pt x="105" y="80"/>
                      <a:pt x="101" y="77"/>
                      <a:pt x="97" y="75"/>
                    </a:cubicBezTo>
                    <a:cubicBezTo>
                      <a:pt x="74" y="62"/>
                      <a:pt x="56" y="95"/>
                      <a:pt x="77" y="109"/>
                    </a:cubicBezTo>
                    <a:cubicBezTo>
                      <a:pt x="107" y="131"/>
                      <a:pt x="137" y="151"/>
                      <a:pt x="168" y="172"/>
                    </a:cubicBezTo>
                    <a:cubicBezTo>
                      <a:pt x="139" y="156"/>
                      <a:pt x="110" y="141"/>
                      <a:pt x="82" y="124"/>
                    </a:cubicBezTo>
                    <a:cubicBezTo>
                      <a:pt x="60" y="111"/>
                      <a:pt x="40" y="145"/>
                      <a:pt x="62" y="159"/>
                    </a:cubicBezTo>
                    <a:cubicBezTo>
                      <a:pt x="88" y="176"/>
                      <a:pt x="115" y="193"/>
                      <a:pt x="142" y="210"/>
                    </a:cubicBezTo>
                    <a:cubicBezTo>
                      <a:pt x="116" y="196"/>
                      <a:pt x="91" y="182"/>
                      <a:pt x="66" y="168"/>
                    </a:cubicBezTo>
                    <a:cubicBezTo>
                      <a:pt x="47" y="157"/>
                      <a:pt x="23" y="185"/>
                      <a:pt x="42" y="199"/>
                    </a:cubicBezTo>
                    <a:cubicBezTo>
                      <a:pt x="43" y="200"/>
                      <a:pt x="44" y="201"/>
                      <a:pt x="46" y="202"/>
                    </a:cubicBezTo>
                    <a:cubicBezTo>
                      <a:pt x="46" y="202"/>
                      <a:pt x="46" y="202"/>
                      <a:pt x="46" y="202"/>
                    </a:cubicBezTo>
                    <a:cubicBezTo>
                      <a:pt x="46" y="202"/>
                      <a:pt x="46" y="202"/>
                      <a:pt x="46" y="202"/>
                    </a:cubicBezTo>
                    <a:cubicBezTo>
                      <a:pt x="50" y="205"/>
                      <a:pt x="53" y="208"/>
                      <a:pt x="57" y="211"/>
                    </a:cubicBezTo>
                    <a:cubicBezTo>
                      <a:pt x="54" y="209"/>
                      <a:pt x="51" y="208"/>
                      <a:pt x="47" y="206"/>
                    </a:cubicBezTo>
                    <a:cubicBezTo>
                      <a:pt x="25" y="194"/>
                      <a:pt x="5" y="227"/>
                      <a:pt x="27" y="241"/>
                    </a:cubicBezTo>
                    <a:cubicBezTo>
                      <a:pt x="51" y="255"/>
                      <a:pt x="74" y="269"/>
                      <a:pt x="98" y="282"/>
                    </a:cubicBezTo>
                    <a:cubicBezTo>
                      <a:pt x="79" y="274"/>
                      <a:pt x="60" y="265"/>
                      <a:pt x="41" y="257"/>
                    </a:cubicBezTo>
                    <a:cubicBezTo>
                      <a:pt x="18" y="245"/>
                      <a:pt x="0" y="276"/>
                      <a:pt x="21" y="291"/>
                    </a:cubicBezTo>
                    <a:cubicBezTo>
                      <a:pt x="32" y="299"/>
                      <a:pt x="42" y="306"/>
                      <a:pt x="53" y="313"/>
                    </a:cubicBezTo>
                    <a:cubicBezTo>
                      <a:pt x="43" y="320"/>
                      <a:pt x="40" y="336"/>
                      <a:pt x="54" y="345"/>
                    </a:cubicBezTo>
                    <a:cubicBezTo>
                      <a:pt x="73" y="356"/>
                      <a:pt x="92" y="368"/>
                      <a:pt x="111" y="379"/>
                    </a:cubicBezTo>
                    <a:cubicBezTo>
                      <a:pt x="86" y="371"/>
                      <a:pt x="86" y="371"/>
                      <a:pt x="86" y="371"/>
                    </a:cubicBezTo>
                    <a:cubicBezTo>
                      <a:pt x="64" y="365"/>
                      <a:pt x="52" y="396"/>
                      <a:pt x="71" y="408"/>
                    </a:cubicBezTo>
                    <a:cubicBezTo>
                      <a:pt x="82" y="415"/>
                      <a:pt x="94" y="422"/>
                      <a:pt x="106" y="429"/>
                    </a:cubicBezTo>
                    <a:cubicBezTo>
                      <a:pt x="107" y="434"/>
                      <a:pt x="109" y="440"/>
                      <a:pt x="116" y="443"/>
                    </a:cubicBezTo>
                    <a:cubicBezTo>
                      <a:pt x="148" y="461"/>
                      <a:pt x="182" y="473"/>
                      <a:pt x="219" y="480"/>
                    </a:cubicBezTo>
                    <a:cubicBezTo>
                      <a:pt x="234" y="482"/>
                      <a:pt x="243" y="471"/>
                      <a:pt x="243" y="459"/>
                    </a:cubicBezTo>
                    <a:cubicBezTo>
                      <a:pt x="257" y="463"/>
                      <a:pt x="270" y="467"/>
                      <a:pt x="283" y="471"/>
                    </a:cubicBezTo>
                    <a:cubicBezTo>
                      <a:pt x="300" y="476"/>
                      <a:pt x="312" y="458"/>
                      <a:pt x="307" y="444"/>
                    </a:cubicBezTo>
                    <a:cubicBezTo>
                      <a:pt x="318" y="448"/>
                      <a:pt x="328" y="451"/>
                      <a:pt x="339" y="454"/>
                    </a:cubicBezTo>
                    <a:cubicBezTo>
                      <a:pt x="358" y="460"/>
                      <a:pt x="368" y="440"/>
                      <a:pt x="361" y="426"/>
                    </a:cubicBezTo>
                    <a:cubicBezTo>
                      <a:pt x="366" y="428"/>
                      <a:pt x="371" y="430"/>
                      <a:pt x="376" y="432"/>
                    </a:cubicBezTo>
                    <a:cubicBezTo>
                      <a:pt x="394" y="437"/>
                      <a:pt x="407" y="415"/>
                      <a:pt x="399" y="401"/>
                    </a:cubicBezTo>
                    <a:cubicBezTo>
                      <a:pt x="406" y="400"/>
                      <a:pt x="411" y="394"/>
                      <a:pt x="413" y="386"/>
                    </a:cubicBezTo>
                    <a:cubicBezTo>
                      <a:pt x="415" y="387"/>
                      <a:pt x="418" y="389"/>
                      <a:pt x="420" y="390"/>
                    </a:cubicBezTo>
                    <a:cubicBezTo>
                      <a:pt x="442" y="398"/>
                      <a:pt x="454" y="365"/>
                      <a:pt x="436" y="353"/>
                    </a:cubicBezTo>
                    <a:cubicBezTo>
                      <a:pt x="412" y="338"/>
                      <a:pt x="389" y="323"/>
                      <a:pt x="366" y="308"/>
                    </a:cubicBezTo>
                    <a:cubicBezTo>
                      <a:pt x="393" y="319"/>
                      <a:pt x="420" y="329"/>
                      <a:pt x="447" y="339"/>
                    </a:cubicBezTo>
                    <a:cubicBezTo>
                      <a:pt x="469" y="347"/>
                      <a:pt x="482" y="314"/>
                      <a:pt x="463" y="303"/>
                    </a:cubicBezTo>
                    <a:cubicBezTo>
                      <a:pt x="456" y="299"/>
                      <a:pt x="450" y="296"/>
                      <a:pt x="444" y="292"/>
                    </a:cubicBezTo>
                    <a:cubicBezTo>
                      <a:pt x="445" y="292"/>
                      <a:pt x="446" y="293"/>
                      <a:pt x="447" y="293"/>
                    </a:cubicBezTo>
                    <a:cubicBezTo>
                      <a:pt x="447" y="293"/>
                      <a:pt x="447" y="293"/>
                      <a:pt x="447" y="293"/>
                    </a:cubicBezTo>
                    <a:cubicBezTo>
                      <a:pt x="447" y="293"/>
                      <a:pt x="447" y="293"/>
                      <a:pt x="447" y="293"/>
                    </a:cubicBezTo>
                    <a:cubicBezTo>
                      <a:pt x="449" y="294"/>
                      <a:pt x="450" y="295"/>
                      <a:pt x="452" y="295"/>
                    </a:cubicBezTo>
                    <a:cubicBezTo>
                      <a:pt x="472" y="304"/>
                      <a:pt x="488" y="268"/>
                      <a:pt x="467" y="259"/>
                    </a:cubicBezTo>
                    <a:cubicBezTo>
                      <a:pt x="447" y="250"/>
                      <a:pt x="427" y="241"/>
                      <a:pt x="407" y="233"/>
                    </a:cubicBezTo>
                    <a:cubicBezTo>
                      <a:pt x="407" y="232"/>
                      <a:pt x="407" y="232"/>
                      <a:pt x="406" y="232"/>
                    </a:cubicBezTo>
                    <a:cubicBezTo>
                      <a:pt x="430" y="241"/>
                      <a:pt x="453" y="250"/>
                      <a:pt x="477" y="257"/>
                    </a:cubicBezTo>
                    <a:cubicBezTo>
                      <a:pt x="494" y="263"/>
                      <a:pt x="507" y="242"/>
                      <a:pt x="501" y="229"/>
                    </a:cubicBezTo>
                    <a:cubicBezTo>
                      <a:pt x="511" y="221"/>
                      <a:pt x="513" y="202"/>
                      <a:pt x="500" y="194"/>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a:spLocks noEditPoints="1"/>
              </p:cNvSpPr>
              <p:nvPr/>
            </p:nvSpPr>
            <p:spPr bwMode="auto">
              <a:xfrm>
                <a:off x="2189957" y="2292351"/>
                <a:ext cx="1046162" cy="1511300"/>
              </a:xfrm>
              <a:custGeom>
                <a:avLst/>
                <a:gdLst>
                  <a:gd name="T0" fmla="*/ 74 w 475"/>
                  <a:gd name="T1" fmla="*/ 106 h 686"/>
                  <a:gd name="T2" fmla="*/ 218 w 475"/>
                  <a:gd name="T3" fmla="*/ 511 h 686"/>
                  <a:gd name="T4" fmla="*/ 241 w 475"/>
                  <a:gd name="T5" fmla="*/ 577 h 686"/>
                  <a:gd name="T6" fmla="*/ 266 w 475"/>
                  <a:gd name="T7" fmla="*/ 629 h 686"/>
                  <a:gd name="T8" fmla="*/ 379 w 475"/>
                  <a:gd name="T9" fmla="*/ 608 h 686"/>
                  <a:gd name="T10" fmla="*/ 376 w 475"/>
                  <a:gd name="T11" fmla="*/ 549 h 686"/>
                  <a:gd name="T12" fmla="*/ 369 w 475"/>
                  <a:gd name="T13" fmla="*/ 515 h 686"/>
                  <a:gd name="T14" fmla="*/ 364 w 475"/>
                  <a:gd name="T15" fmla="*/ 482 h 686"/>
                  <a:gd name="T16" fmla="*/ 368 w 475"/>
                  <a:gd name="T17" fmla="*/ 472 h 686"/>
                  <a:gd name="T18" fmla="*/ 312 w 475"/>
                  <a:gd name="T19" fmla="*/ 33 h 686"/>
                  <a:gd name="T20" fmla="*/ 230 w 475"/>
                  <a:gd name="T21" fmla="*/ 510 h 686"/>
                  <a:gd name="T22" fmla="*/ 351 w 475"/>
                  <a:gd name="T23" fmla="*/ 490 h 686"/>
                  <a:gd name="T24" fmla="*/ 349 w 475"/>
                  <a:gd name="T25" fmla="*/ 509 h 686"/>
                  <a:gd name="T26" fmla="*/ 330 w 475"/>
                  <a:gd name="T27" fmla="*/ 516 h 686"/>
                  <a:gd name="T28" fmla="*/ 227 w 475"/>
                  <a:gd name="T29" fmla="*/ 511 h 686"/>
                  <a:gd name="T30" fmla="*/ 284 w 475"/>
                  <a:gd name="T31" fmla="*/ 485 h 686"/>
                  <a:gd name="T32" fmla="*/ 169 w 475"/>
                  <a:gd name="T33" fmla="*/ 346 h 686"/>
                  <a:gd name="T34" fmla="*/ 143 w 475"/>
                  <a:gd name="T35" fmla="*/ 318 h 686"/>
                  <a:gd name="T36" fmla="*/ 193 w 475"/>
                  <a:gd name="T37" fmla="*/ 318 h 686"/>
                  <a:gd name="T38" fmla="*/ 243 w 475"/>
                  <a:gd name="T39" fmla="*/ 268 h 686"/>
                  <a:gd name="T40" fmla="*/ 291 w 475"/>
                  <a:gd name="T41" fmla="*/ 286 h 686"/>
                  <a:gd name="T42" fmla="*/ 353 w 475"/>
                  <a:gd name="T43" fmla="*/ 302 h 686"/>
                  <a:gd name="T44" fmla="*/ 320 w 475"/>
                  <a:gd name="T45" fmla="*/ 477 h 686"/>
                  <a:gd name="T46" fmla="*/ 348 w 475"/>
                  <a:gd name="T47" fmla="*/ 549 h 686"/>
                  <a:gd name="T48" fmla="*/ 239 w 475"/>
                  <a:gd name="T49" fmla="*/ 545 h 686"/>
                  <a:gd name="T50" fmla="*/ 356 w 475"/>
                  <a:gd name="T51" fmla="*/ 525 h 686"/>
                  <a:gd name="T52" fmla="*/ 277 w 475"/>
                  <a:gd name="T53" fmla="*/ 630 h 686"/>
                  <a:gd name="T54" fmla="*/ 366 w 475"/>
                  <a:gd name="T55" fmla="*/ 614 h 686"/>
                  <a:gd name="T56" fmla="*/ 374 w 475"/>
                  <a:gd name="T57" fmla="*/ 592 h 686"/>
                  <a:gd name="T58" fmla="*/ 279 w 475"/>
                  <a:gd name="T59" fmla="*/ 615 h 686"/>
                  <a:gd name="T60" fmla="*/ 313 w 475"/>
                  <a:gd name="T61" fmla="*/ 581 h 686"/>
                  <a:gd name="T62" fmla="*/ 374 w 475"/>
                  <a:gd name="T63" fmla="*/ 592 h 686"/>
                  <a:gd name="T64" fmla="*/ 353 w 475"/>
                  <a:gd name="T65" fmla="*/ 466 h 686"/>
                  <a:gd name="T66" fmla="*/ 331 w 475"/>
                  <a:gd name="T67" fmla="*/ 475 h 686"/>
                  <a:gd name="T68" fmla="*/ 370 w 475"/>
                  <a:gd name="T69" fmla="*/ 307 h 686"/>
                  <a:gd name="T70" fmla="*/ 301 w 475"/>
                  <a:gd name="T71" fmla="*/ 254 h 686"/>
                  <a:gd name="T72" fmla="*/ 259 w 475"/>
                  <a:gd name="T73" fmla="*/ 257 h 686"/>
                  <a:gd name="T74" fmla="*/ 214 w 475"/>
                  <a:gd name="T75" fmla="*/ 263 h 686"/>
                  <a:gd name="T76" fmla="*/ 187 w 475"/>
                  <a:gd name="T77" fmla="*/ 298 h 686"/>
                  <a:gd name="T78" fmla="*/ 161 w 475"/>
                  <a:gd name="T79" fmla="*/ 286 h 686"/>
                  <a:gd name="T80" fmla="*/ 129 w 475"/>
                  <a:gd name="T81" fmla="*/ 330 h 686"/>
                  <a:gd name="T82" fmla="*/ 253 w 475"/>
                  <a:gd name="T83" fmla="*/ 493 h 686"/>
                  <a:gd name="T84" fmla="*/ 229 w 475"/>
                  <a:gd name="T85" fmla="*/ 499 h 686"/>
                  <a:gd name="T86" fmla="*/ 66 w 475"/>
                  <a:gd name="T87" fmla="*/ 150 h 686"/>
                  <a:gd name="T88" fmla="*/ 436 w 475"/>
                  <a:gd name="T89" fmla="*/ 199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5" h="686">
                    <a:moveTo>
                      <a:pt x="312" y="33"/>
                    </a:moveTo>
                    <a:cubicBezTo>
                      <a:pt x="226" y="0"/>
                      <a:pt x="131" y="38"/>
                      <a:pt x="74" y="106"/>
                    </a:cubicBezTo>
                    <a:cubicBezTo>
                      <a:pt x="21" y="171"/>
                      <a:pt x="0" y="261"/>
                      <a:pt x="26" y="341"/>
                    </a:cubicBezTo>
                    <a:cubicBezTo>
                      <a:pt x="52" y="424"/>
                      <a:pt x="130" y="501"/>
                      <a:pt x="218" y="511"/>
                    </a:cubicBezTo>
                    <a:cubicBezTo>
                      <a:pt x="213" y="523"/>
                      <a:pt x="219" y="535"/>
                      <a:pt x="232" y="542"/>
                    </a:cubicBezTo>
                    <a:cubicBezTo>
                      <a:pt x="226" y="555"/>
                      <a:pt x="231" y="568"/>
                      <a:pt x="241" y="577"/>
                    </a:cubicBezTo>
                    <a:cubicBezTo>
                      <a:pt x="228" y="585"/>
                      <a:pt x="230" y="606"/>
                      <a:pt x="241" y="617"/>
                    </a:cubicBezTo>
                    <a:cubicBezTo>
                      <a:pt x="248" y="623"/>
                      <a:pt x="257" y="627"/>
                      <a:pt x="266" y="629"/>
                    </a:cubicBezTo>
                    <a:cubicBezTo>
                      <a:pt x="275" y="686"/>
                      <a:pt x="396" y="676"/>
                      <a:pt x="380" y="610"/>
                    </a:cubicBezTo>
                    <a:cubicBezTo>
                      <a:pt x="379" y="609"/>
                      <a:pt x="379" y="608"/>
                      <a:pt x="379" y="608"/>
                    </a:cubicBezTo>
                    <a:cubicBezTo>
                      <a:pt x="387" y="602"/>
                      <a:pt x="394" y="595"/>
                      <a:pt x="397" y="586"/>
                    </a:cubicBezTo>
                    <a:cubicBezTo>
                      <a:pt x="404" y="568"/>
                      <a:pt x="391" y="556"/>
                      <a:pt x="376" y="549"/>
                    </a:cubicBezTo>
                    <a:cubicBezTo>
                      <a:pt x="377" y="548"/>
                      <a:pt x="378" y="547"/>
                      <a:pt x="378" y="546"/>
                    </a:cubicBezTo>
                    <a:cubicBezTo>
                      <a:pt x="386" y="533"/>
                      <a:pt x="379" y="522"/>
                      <a:pt x="369" y="515"/>
                    </a:cubicBezTo>
                    <a:cubicBezTo>
                      <a:pt x="370" y="513"/>
                      <a:pt x="372" y="511"/>
                      <a:pt x="373" y="509"/>
                    </a:cubicBezTo>
                    <a:cubicBezTo>
                      <a:pt x="378" y="499"/>
                      <a:pt x="374" y="486"/>
                      <a:pt x="364" y="482"/>
                    </a:cubicBezTo>
                    <a:cubicBezTo>
                      <a:pt x="366" y="480"/>
                      <a:pt x="367" y="477"/>
                      <a:pt x="365" y="473"/>
                    </a:cubicBezTo>
                    <a:cubicBezTo>
                      <a:pt x="366" y="473"/>
                      <a:pt x="367" y="473"/>
                      <a:pt x="368" y="472"/>
                    </a:cubicBezTo>
                    <a:cubicBezTo>
                      <a:pt x="440" y="414"/>
                      <a:pt x="475" y="321"/>
                      <a:pt x="461" y="230"/>
                    </a:cubicBezTo>
                    <a:cubicBezTo>
                      <a:pt x="448" y="145"/>
                      <a:pt x="393" y="64"/>
                      <a:pt x="312" y="33"/>
                    </a:cubicBezTo>
                    <a:close/>
                    <a:moveTo>
                      <a:pt x="227" y="511"/>
                    </a:moveTo>
                    <a:cubicBezTo>
                      <a:pt x="228" y="511"/>
                      <a:pt x="229" y="511"/>
                      <a:pt x="230" y="510"/>
                    </a:cubicBezTo>
                    <a:cubicBezTo>
                      <a:pt x="265" y="508"/>
                      <a:pt x="299" y="500"/>
                      <a:pt x="333" y="494"/>
                    </a:cubicBezTo>
                    <a:cubicBezTo>
                      <a:pt x="337" y="493"/>
                      <a:pt x="344" y="492"/>
                      <a:pt x="351" y="490"/>
                    </a:cubicBezTo>
                    <a:cubicBezTo>
                      <a:pt x="351" y="492"/>
                      <a:pt x="352" y="494"/>
                      <a:pt x="355" y="495"/>
                    </a:cubicBezTo>
                    <a:cubicBezTo>
                      <a:pt x="353" y="500"/>
                      <a:pt x="351" y="504"/>
                      <a:pt x="349" y="509"/>
                    </a:cubicBezTo>
                    <a:cubicBezTo>
                      <a:pt x="344" y="511"/>
                      <a:pt x="344" y="511"/>
                      <a:pt x="344" y="511"/>
                    </a:cubicBezTo>
                    <a:cubicBezTo>
                      <a:pt x="340" y="513"/>
                      <a:pt x="335" y="514"/>
                      <a:pt x="330" y="516"/>
                    </a:cubicBezTo>
                    <a:cubicBezTo>
                      <a:pt x="318" y="520"/>
                      <a:pt x="307" y="524"/>
                      <a:pt x="294" y="527"/>
                    </a:cubicBezTo>
                    <a:cubicBezTo>
                      <a:pt x="279" y="531"/>
                      <a:pt x="224" y="542"/>
                      <a:pt x="227" y="511"/>
                    </a:cubicBezTo>
                    <a:close/>
                    <a:moveTo>
                      <a:pt x="320" y="477"/>
                    </a:moveTo>
                    <a:cubicBezTo>
                      <a:pt x="304" y="480"/>
                      <a:pt x="288" y="485"/>
                      <a:pt x="284" y="485"/>
                    </a:cubicBezTo>
                    <a:cubicBezTo>
                      <a:pt x="277" y="487"/>
                      <a:pt x="270" y="489"/>
                      <a:pt x="263" y="490"/>
                    </a:cubicBezTo>
                    <a:cubicBezTo>
                      <a:pt x="252" y="431"/>
                      <a:pt x="210" y="388"/>
                      <a:pt x="169" y="346"/>
                    </a:cubicBezTo>
                    <a:cubicBezTo>
                      <a:pt x="163" y="340"/>
                      <a:pt x="157" y="334"/>
                      <a:pt x="151" y="327"/>
                    </a:cubicBezTo>
                    <a:cubicBezTo>
                      <a:pt x="148" y="324"/>
                      <a:pt x="145" y="321"/>
                      <a:pt x="143" y="318"/>
                    </a:cubicBezTo>
                    <a:cubicBezTo>
                      <a:pt x="142" y="302"/>
                      <a:pt x="146" y="297"/>
                      <a:pt x="158" y="304"/>
                    </a:cubicBezTo>
                    <a:cubicBezTo>
                      <a:pt x="170" y="309"/>
                      <a:pt x="180" y="317"/>
                      <a:pt x="193" y="318"/>
                    </a:cubicBezTo>
                    <a:cubicBezTo>
                      <a:pt x="216" y="321"/>
                      <a:pt x="228" y="307"/>
                      <a:pt x="229" y="286"/>
                    </a:cubicBezTo>
                    <a:cubicBezTo>
                      <a:pt x="229" y="278"/>
                      <a:pt x="225" y="266"/>
                      <a:pt x="243" y="268"/>
                    </a:cubicBezTo>
                    <a:cubicBezTo>
                      <a:pt x="251" y="269"/>
                      <a:pt x="259" y="279"/>
                      <a:pt x="266" y="283"/>
                    </a:cubicBezTo>
                    <a:cubicBezTo>
                      <a:pt x="274" y="287"/>
                      <a:pt x="282" y="289"/>
                      <a:pt x="291" y="286"/>
                    </a:cubicBezTo>
                    <a:cubicBezTo>
                      <a:pt x="301" y="283"/>
                      <a:pt x="305" y="275"/>
                      <a:pt x="312" y="268"/>
                    </a:cubicBezTo>
                    <a:cubicBezTo>
                      <a:pt x="338" y="241"/>
                      <a:pt x="354" y="279"/>
                      <a:pt x="353" y="302"/>
                    </a:cubicBezTo>
                    <a:cubicBezTo>
                      <a:pt x="349" y="361"/>
                      <a:pt x="311" y="410"/>
                      <a:pt x="316" y="471"/>
                    </a:cubicBezTo>
                    <a:cubicBezTo>
                      <a:pt x="316" y="474"/>
                      <a:pt x="318" y="476"/>
                      <a:pt x="320" y="477"/>
                    </a:cubicBezTo>
                    <a:close/>
                    <a:moveTo>
                      <a:pt x="362" y="535"/>
                    </a:moveTo>
                    <a:cubicBezTo>
                      <a:pt x="362" y="545"/>
                      <a:pt x="356" y="545"/>
                      <a:pt x="348" y="549"/>
                    </a:cubicBezTo>
                    <a:cubicBezTo>
                      <a:pt x="337" y="554"/>
                      <a:pt x="326" y="560"/>
                      <a:pt x="314" y="564"/>
                    </a:cubicBezTo>
                    <a:cubicBezTo>
                      <a:pt x="292" y="572"/>
                      <a:pt x="240" y="582"/>
                      <a:pt x="239" y="545"/>
                    </a:cubicBezTo>
                    <a:cubicBezTo>
                      <a:pt x="261" y="552"/>
                      <a:pt x="290" y="545"/>
                      <a:pt x="311" y="539"/>
                    </a:cubicBezTo>
                    <a:cubicBezTo>
                      <a:pt x="323" y="536"/>
                      <a:pt x="342" y="532"/>
                      <a:pt x="356" y="525"/>
                    </a:cubicBezTo>
                    <a:cubicBezTo>
                      <a:pt x="360" y="527"/>
                      <a:pt x="362" y="528"/>
                      <a:pt x="362" y="535"/>
                    </a:cubicBezTo>
                    <a:close/>
                    <a:moveTo>
                      <a:pt x="277" y="630"/>
                    </a:moveTo>
                    <a:cubicBezTo>
                      <a:pt x="296" y="632"/>
                      <a:pt x="317" y="628"/>
                      <a:pt x="331" y="625"/>
                    </a:cubicBezTo>
                    <a:cubicBezTo>
                      <a:pt x="342" y="622"/>
                      <a:pt x="354" y="619"/>
                      <a:pt x="366" y="614"/>
                    </a:cubicBezTo>
                    <a:cubicBezTo>
                      <a:pt x="367" y="662"/>
                      <a:pt x="301" y="660"/>
                      <a:pt x="277" y="630"/>
                    </a:cubicBezTo>
                    <a:close/>
                    <a:moveTo>
                      <a:pt x="374" y="592"/>
                    </a:moveTo>
                    <a:cubicBezTo>
                      <a:pt x="362" y="602"/>
                      <a:pt x="344" y="607"/>
                      <a:pt x="329" y="610"/>
                    </a:cubicBezTo>
                    <a:cubicBezTo>
                      <a:pt x="312" y="613"/>
                      <a:pt x="295" y="616"/>
                      <a:pt x="279" y="615"/>
                    </a:cubicBezTo>
                    <a:cubicBezTo>
                      <a:pt x="261" y="614"/>
                      <a:pt x="234" y="602"/>
                      <a:pt x="248" y="581"/>
                    </a:cubicBezTo>
                    <a:cubicBezTo>
                      <a:pt x="267" y="591"/>
                      <a:pt x="293" y="587"/>
                      <a:pt x="313" y="581"/>
                    </a:cubicBezTo>
                    <a:cubicBezTo>
                      <a:pt x="327" y="576"/>
                      <a:pt x="348" y="570"/>
                      <a:pt x="363" y="560"/>
                    </a:cubicBezTo>
                    <a:cubicBezTo>
                      <a:pt x="378" y="566"/>
                      <a:pt x="393" y="576"/>
                      <a:pt x="374" y="592"/>
                    </a:cubicBezTo>
                    <a:close/>
                    <a:moveTo>
                      <a:pt x="356" y="458"/>
                    </a:moveTo>
                    <a:cubicBezTo>
                      <a:pt x="353" y="460"/>
                      <a:pt x="353" y="463"/>
                      <a:pt x="353" y="466"/>
                    </a:cubicBezTo>
                    <a:cubicBezTo>
                      <a:pt x="349" y="468"/>
                      <a:pt x="347" y="472"/>
                      <a:pt x="348" y="477"/>
                    </a:cubicBezTo>
                    <a:cubicBezTo>
                      <a:pt x="347" y="474"/>
                      <a:pt x="340" y="474"/>
                      <a:pt x="331" y="475"/>
                    </a:cubicBezTo>
                    <a:cubicBezTo>
                      <a:pt x="333" y="473"/>
                      <a:pt x="334" y="471"/>
                      <a:pt x="334" y="467"/>
                    </a:cubicBezTo>
                    <a:cubicBezTo>
                      <a:pt x="329" y="411"/>
                      <a:pt x="365" y="362"/>
                      <a:pt x="370" y="307"/>
                    </a:cubicBezTo>
                    <a:cubicBezTo>
                      <a:pt x="372" y="285"/>
                      <a:pt x="369" y="260"/>
                      <a:pt x="349" y="247"/>
                    </a:cubicBezTo>
                    <a:cubicBezTo>
                      <a:pt x="332" y="236"/>
                      <a:pt x="314" y="240"/>
                      <a:pt x="301" y="254"/>
                    </a:cubicBezTo>
                    <a:cubicBezTo>
                      <a:pt x="293" y="262"/>
                      <a:pt x="293" y="267"/>
                      <a:pt x="280" y="266"/>
                    </a:cubicBezTo>
                    <a:cubicBezTo>
                      <a:pt x="270" y="265"/>
                      <a:pt x="267" y="262"/>
                      <a:pt x="259" y="257"/>
                    </a:cubicBezTo>
                    <a:cubicBezTo>
                      <a:pt x="251" y="252"/>
                      <a:pt x="241" y="248"/>
                      <a:pt x="231" y="250"/>
                    </a:cubicBezTo>
                    <a:cubicBezTo>
                      <a:pt x="223" y="252"/>
                      <a:pt x="217" y="256"/>
                      <a:pt x="214" y="263"/>
                    </a:cubicBezTo>
                    <a:cubicBezTo>
                      <a:pt x="210" y="271"/>
                      <a:pt x="215" y="284"/>
                      <a:pt x="211" y="291"/>
                    </a:cubicBezTo>
                    <a:cubicBezTo>
                      <a:pt x="207" y="299"/>
                      <a:pt x="194" y="301"/>
                      <a:pt x="187" y="298"/>
                    </a:cubicBezTo>
                    <a:cubicBezTo>
                      <a:pt x="182" y="297"/>
                      <a:pt x="178" y="294"/>
                      <a:pt x="174" y="292"/>
                    </a:cubicBezTo>
                    <a:cubicBezTo>
                      <a:pt x="170" y="290"/>
                      <a:pt x="166" y="288"/>
                      <a:pt x="161" y="286"/>
                    </a:cubicBezTo>
                    <a:cubicBezTo>
                      <a:pt x="152" y="283"/>
                      <a:pt x="141" y="282"/>
                      <a:pt x="132" y="286"/>
                    </a:cubicBezTo>
                    <a:cubicBezTo>
                      <a:pt x="114" y="296"/>
                      <a:pt x="119" y="316"/>
                      <a:pt x="129" y="330"/>
                    </a:cubicBezTo>
                    <a:cubicBezTo>
                      <a:pt x="150" y="356"/>
                      <a:pt x="177" y="378"/>
                      <a:pt x="199" y="403"/>
                    </a:cubicBezTo>
                    <a:cubicBezTo>
                      <a:pt x="222" y="430"/>
                      <a:pt x="242" y="459"/>
                      <a:pt x="253" y="493"/>
                    </a:cubicBezTo>
                    <a:cubicBezTo>
                      <a:pt x="245" y="495"/>
                      <a:pt x="237" y="497"/>
                      <a:pt x="229" y="500"/>
                    </a:cubicBezTo>
                    <a:cubicBezTo>
                      <a:pt x="229" y="500"/>
                      <a:pt x="229" y="499"/>
                      <a:pt x="229" y="499"/>
                    </a:cubicBezTo>
                    <a:cubicBezTo>
                      <a:pt x="155" y="479"/>
                      <a:pt x="91" y="438"/>
                      <a:pt x="56" y="368"/>
                    </a:cubicBezTo>
                    <a:cubicBezTo>
                      <a:pt x="21" y="299"/>
                      <a:pt x="27" y="216"/>
                      <a:pt x="66" y="150"/>
                    </a:cubicBezTo>
                    <a:cubicBezTo>
                      <a:pt x="107" y="78"/>
                      <a:pt x="190" y="26"/>
                      <a:pt x="275" y="41"/>
                    </a:cubicBezTo>
                    <a:cubicBezTo>
                      <a:pt x="354" y="55"/>
                      <a:pt x="414" y="125"/>
                      <a:pt x="436" y="199"/>
                    </a:cubicBezTo>
                    <a:cubicBezTo>
                      <a:pt x="463" y="294"/>
                      <a:pt x="433" y="396"/>
                      <a:pt x="356" y="458"/>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cxnSp>
          <p:nvCxnSpPr>
            <p:cNvPr id="24" name="直接连接符 23"/>
            <p:cNvCxnSpPr/>
            <p:nvPr/>
          </p:nvCxnSpPr>
          <p:spPr>
            <a:xfrm>
              <a:off x="534966" y="0"/>
              <a:ext cx="0" cy="2609089"/>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610910" y="0"/>
              <a:ext cx="0" cy="3434681"/>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622846" y="-3463"/>
              <a:ext cx="0" cy="2359152"/>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3251713" y="1781555"/>
            <a:ext cx="8940287" cy="830997"/>
          </a:xfrm>
          <a:prstGeom prst="rect">
            <a:avLst/>
          </a:prstGeom>
          <a:noFill/>
        </p:spPr>
        <p:txBody>
          <a:bodyPr wrap="square" rtlCol="0">
            <a:spAutoFit/>
          </a:bodyPr>
          <a:lstStyle/>
          <a:p>
            <a:r>
              <a:rPr lang="zh-CN" altLang="en-US" sz="4800" dirty="0">
                <a:cs typeface="+mn-ea"/>
                <a:sym typeface="+mn-lt"/>
              </a:rPr>
              <a:t>后端权限系统、多租户和模块化</a:t>
            </a:r>
          </a:p>
        </p:txBody>
      </p:sp>
      <p:grpSp>
        <p:nvGrpSpPr>
          <p:cNvPr id="61" name="Group 4"/>
          <p:cNvGrpSpPr>
            <a:grpSpLocks noChangeAspect="1"/>
          </p:cNvGrpSpPr>
          <p:nvPr/>
        </p:nvGrpSpPr>
        <p:grpSpPr bwMode="auto">
          <a:xfrm rot="4947129">
            <a:off x="11426970" y="1223312"/>
            <a:ext cx="376238" cy="431800"/>
            <a:chOff x="2313" y="1295"/>
            <a:chExt cx="237" cy="272"/>
          </a:xfrm>
          <a:solidFill>
            <a:srgbClr val="FFDE00"/>
          </a:solidFill>
        </p:grpSpPr>
        <p:sp>
          <p:nvSpPr>
            <p:cNvPr id="62" name="Freeform 5"/>
            <p:cNvSpPr/>
            <p:nvPr/>
          </p:nvSpPr>
          <p:spPr bwMode="auto">
            <a:xfrm>
              <a:off x="2313" y="1539"/>
              <a:ext cx="114" cy="28"/>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grpFill/>
            <a:ln w="30163"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63" name="Freeform 6"/>
            <p:cNvSpPr/>
            <p:nvPr/>
          </p:nvSpPr>
          <p:spPr bwMode="auto">
            <a:xfrm>
              <a:off x="2379" y="1427"/>
              <a:ext cx="86" cy="56"/>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grpFill/>
            <a:ln w="30163"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64" name="Freeform 7"/>
            <p:cNvSpPr/>
            <p:nvPr/>
          </p:nvSpPr>
          <p:spPr bwMode="auto">
            <a:xfrm>
              <a:off x="2484" y="1295"/>
              <a:ext cx="66" cy="85"/>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grpFill/>
            <a:ln w="30163"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cs typeface="+mn-ea"/>
                <a:sym typeface="+mn-lt"/>
              </a:endParaRPr>
            </a:p>
          </p:txBody>
        </p:sp>
      </p:grpSp>
      <p:sp>
        <p:nvSpPr>
          <p:cNvPr id="67" name="文本框 66"/>
          <p:cNvSpPr txBox="1"/>
          <p:nvPr/>
        </p:nvSpPr>
        <p:spPr>
          <a:xfrm>
            <a:off x="6065707" y="3474148"/>
            <a:ext cx="2569691" cy="398780"/>
          </a:xfrm>
          <a:prstGeom prst="rect">
            <a:avLst/>
          </a:prstGeom>
          <a:noFill/>
        </p:spPr>
        <p:txBody>
          <a:bodyPr wrap="square" rtlCol="0">
            <a:spAutoFit/>
          </a:bodyPr>
          <a:lstStyle/>
          <a:p>
            <a:r>
              <a:rPr lang="zh-CN" altLang="en-US" sz="2000" dirty="0">
                <a:solidFill>
                  <a:schemeClr val="tx1">
                    <a:lumMod val="85000"/>
                    <a:lumOff val="15000"/>
                  </a:schemeClr>
                </a:solidFill>
                <a:cs typeface="+mn-ea"/>
                <a:sym typeface="+mn-lt"/>
              </a:rPr>
              <a:t>汇报人：任强</a:t>
            </a:r>
            <a:endParaRPr lang="en-US" altLang="zh-CN" sz="2000" dirty="0">
              <a:solidFill>
                <a:schemeClr val="tx1">
                  <a:lumMod val="85000"/>
                  <a:lumOff val="15000"/>
                </a:schemeClr>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sp>
        <p:nvSpPr>
          <p:cNvPr id="26" name="文本框 25"/>
          <p:cNvSpPr txBox="1"/>
          <p:nvPr/>
        </p:nvSpPr>
        <p:spPr>
          <a:xfrm>
            <a:off x="6943838" y="1841319"/>
            <a:ext cx="4585784" cy="374718"/>
          </a:xfrm>
          <a:prstGeom prst="rect">
            <a:avLst/>
          </a:prstGeom>
          <a:noFill/>
        </p:spPr>
        <p:txBody>
          <a:bodyPr wrap="square" rtlCol="0">
            <a:spAutoFit/>
          </a:bodyPr>
          <a:lstStyle/>
          <a:p>
            <a:pPr algn="just">
              <a:lnSpc>
                <a:spcPct val="125000"/>
              </a:lnSpc>
            </a:pPr>
            <a:r>
              <a:rPr lang="zh-CN" altLang="en-US" sz="1600" dirty="0">
                <a:solidFill>
                  <a:schemeClr val="tx1">
                    <a:lumMod val="95000"/>
                    <a:lumOff val="5000"/>
                  </a:schemeClr>
                </a:solidFill>
                <a:cs typeface="+mn-ea"/>
                <a:sym typeface="+mn-lt"/>
              </a:rPr>
              <a:t>请在这里输入文字请在这里输入文字</a:t>
            </a:r>
          </a:p>
        </p:txBody>
      </p:sp>
      <p:sp>
        <p:nvSpPr>
          <p:cNvPr id="27" name="任意多边形 26"/>
          <p:cNvSpPr/>
          <p:nvPr/>
        </p:nvSpPr>
        <p:spPr>
          <a:xfrm>
            <a:off x="7088559" y="2272598"/>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28" name="椭圆 31"/>
          <p:cNvSpPr/>
          <p:nvPr/>
        </p:nvSpPr>
        <p:spPr>
          <a:xfrm>
            <a:off x="5879687" y="1864171"/>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dirty="0">
                <a:solidFill>
                  <a:schemeClr val="tx1">
                    <a:lumMod val="95000"/>
                    <a:lumOff val="5000"/>
                  </a:schemeClr>
                </a:solidFill>
                <a:cs typeface="+mn-ea"/>
                <a:sym typeface="+mn-lt"/>
              </a:rPr>
              <a:t>一季度</a:t>
            </a:r>
          </a:p>
        </p:txBody>
      </p:sp>
      <p:sp>
        <p:nvSpPr>
          <p:cNvPr id="29" name="文本框 28"/>
          <p:cNvSpPr txBox="1"/>
          <p:nvPr/>
        </p:nvSpPr>
        <p:spPr>
          <a:xfrm>
            <a:off x="6943838" y="2890495"/>
            <a:ext cx="4585784" cy="374718"/>
          </a:xfrm>
          <a:prstGeom prst="rect">
            <a:avLst/>
          </a:prstGeom>
          <a:noFill/>
        </p:spPr>
        <p:txBody>
          <a:bodyPr wrap="square" rtlCol="0">
            <a:spAutoFit/>
          </a:bodyPr>
          <a:lstStyle/>
          <a:p>
            <a:pPr algn="just">
              <a:lnSpc>
                <a:spcPct val="125000"/>
              </a:lnSpc>
            </a:pPr>
            <a:r>
              <a:rPr lang="zh-CN" altLang="en-US" sz="1600" dirty="0">
                <a:solidFill>
                  <a:schemeClr val="tx1">
                    <a:lumMod val="95000"/>
                    <a:lumOff val="5000"/>
                  </a:schemeClr>
                </a:solidFill>
                <a:cs typeface="+mn-ea"/>
                <a:sym typeface="+mn-lt"/>
              </a:rPr>
              <a:t>请在这里输入文字请在这里输入文字</a:t>
            </a:r>
          </a:p>
        </p:txBody>
      </p:sp>
      <p:sp>
        <p:nvSpPr>
          <p:cNvPr id="30" name="任意多边形 29"/>
          <p:cNvSpPr/>
          <p:nvPr/>
        </p:nvSpPr>
        <p:spPr>
          <a:xfrm>
            <a:off x="7088559" y="3321774"/>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1" name="椭圆 31"/>
          <p:cNvSpPr/>
          <p:nvPr/>
        </p:nvSpPr>
        <p:spPr>
          <a:xfrm>
            <a:off x="5879687" y="2913347"/>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dirty="0">
                <a:solidFill>
                  <a:schemeClr val="tx1">
                    <a:lumMod val="95000"/>
                    <a:lumOff val="5000"/>
                  </a:schemeClr>
                </a:solidFill>
                <a:cs typeface="+mn-ea"/>
                <a:sym typeface="+mn-lt"/>
              </a:rPr>
              <a:t>二季度</a:t>
            </a:r>
          </a:p>
        </p:txBody>
      </p:sp>
      <p:sp>
        <p:nvSpPr>
          <p:cNvPr id="32" name="文本框 31"/>
          <p:cNvSpPr txBox="1"/>
          <p:nvPr/>
        </p:nvSpPr>
        <p:spPr>
          <a:xfrm>
            <a:off x="6943838" y="3939456"/>
            <a:ext cx="4585784" cy="374718"/>
          </a:xfrm>
          <a:prstGeom prst="rect">
            <a:avLst/>
          </a:prstGeom>
          <a:noFill/>
        </p:spPr>
        <p:txBody>
          <a:bodyPr wrap="square" rtlCol="0">
            <a:spAutoFit/>
          </a:bodyPr>
          <a:lstStyle/>
          <a:p>
            <a:pPr algn="just">
              <a:lnSpc>
                <a:spcPct val="125000"/>
              </a:lnSpc>
            </a:pPr>
            <a:r>
              <a:rPr lang="zh-CN" altLang="en-US" sz="1600" dirty="0">
                <a:solidFill>
                  <a:schemeClr val="tx1">
                    <a:lumMod val="95000"/>
                    <a:lumOff val="5000"/>
                  </a:schemeClr>
                </a:solidFill>
                <a:cs typeface="+mn-ea"/>
                <a:sym typeface="+mn-lt"/>
              </a:rPr>
              <a:t>请在这里输入文字请在这里输入文字</a:t>
            </a:r>
          </a:p>
        </p:txBody>
      </p:sp>
      <p:sp>
        <p:nvSpPr>
          <p:cNvPr id="33" name="任意多边形 32"/>
          <p:cNvSpPr/>
          <p:nvPr/>
        </p:nvSpPr>
        <p:spPr>
          <a:xfrm>
            <a:off x="7088559" y="4370735"/>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34" name="椭圆 31"/>
          <p:cNvSpPr/>
          <p:nvPr/>
        </p:nvSpPr>
        <p:spPr>
          <a:xfrm>
            <a:off x="5879687" y="3962308"/>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dirty="0">
                <a:solidFill>
                  <a:schemeClr val="tx1">
                    <a:lumMod val="95000"/>
                    <a:lumOff val="5000"/>
                  </a:schemeClr>
                </a:solidFill>
                <a:cs typeface="+mn-ea"/>
                <a:sym typeface="+mn-lt"/>
              </a:rPr>
              <a:t>三季度</a:t>
            </a:r>
          </a:p>
        </p:txBody>
      </p:sp>
      <p:sp>
        <p:nvSpPr>
          <p:cNvPr id="55" name="文本框 54"/>
          <p:cNvSpPr txBox="1"/>
          <p:nvPr/>
        </p:nvSpPr>
        <p:spPr>
          <a:xfrm>
            <a:off x="6943838" y="4953404"/>
            <a:ext cx="4585784" cy="374718"/>
          </a:xfrm>
          <a:prstGeom prst="rect">
            <a:avLst/>
          </a:prstGeom>
          <a:noFill/>
        </p:spPr>
        <p:txBody>
          <a:bodyPr wrap="square" rtlCol="0">
            <a:spAutoFit/>
          </a:bodyPr>
          <a:lstStyle/>
          <a:p>
            <a:pPr algn="just">
              <a:lnSpc>
                <a:spcPct val="125000"/>
              </a:lnSpc>
            </a:pPr>
            <a:r>
              <a:rPr lang="zh-CN" altLang="en-US" sz="1600" dirty="0">
                <a:solidFill>
                  <a:schemeClr val="tx1">
                    <a:lumMod val="95000"/>
                    <a:lumOff val="5000"/>
                  </a:schemeClr>
                </a:solidFill>
                <a:cs typeface="+mn-ea"/>
                <a:sym typeface="+mn-lt"/>
              </a:rPr>
              <a:t>请在这里输入文字请在这里输入文字</a:t>
            </a:r>
          </a:p>
        </p:txBody>
      </p:sp>
      <p:sp>
        <p:nvSpPr>
          <p:cNvPr id="56" name="任意多边形 55"/>
          <p:cNvSpPr/>
          <p:nvPr/>
        </p:nvSpPr>
        <p:spPr>
          <a:xfrm>
            <a:off x="7088559" y="5384683"/>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57" name="椭圆 31"/>
          <p:cNvSpPr/>
          <p:nvPr/>
        </p:nvSpPr>
        <p:spPr>
          <a:xfrm>
            <a:off x="5879687" y="4976256"/>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dirty="0">
                <a:solidFill>
                  <a:schemeClr val="tx1">
                    <a:lumMod val="95000"/>
                    <a:lumOff val="5000"/>
                  </a:schemeClr>
                </a:solidFill>
                <a:cs typeface="+mn-ea"/>
                <a:sym typeface="+mn-lt"/>
              </a:rPr>
              <a:t>四季度</a:t>
            </a:r>
          </a:p>
        </p:txBody>
      </p:sp>
      <p:grpSp>
        <p:nvGrpSpPr>
          <p:cNvPr id="58" name="Group 5"/>
          <p:cNvGrpSpPr>
            <a:grpSpLocks noChangeAspect="1"/>
          </p:cNvGrpSpPr>
          <p:nvPr/>
        </p:nvGrpSpPr>
        <p:grpSpPr bwMode="auto">
          <a:xfrm>
            <a:off x="2157582" y="2246752"/>
            <a:ext cx="2022475" cy="2643188"/>
            <a:chOff x="1430" y="1433"/>
            <a:chExt cx="1274" cy="1665"/>
          </a:xfrm>
        </p:grpSpPr>
        <p:sp>
          <p:nvSpPr>
            <p:cNvPr id="59" name="Freeform 6"/>
            <p:cNvSpPr>
              <a:spLocks noEditPoints="1"/>
            </p:cNvSpPr>
            <p:nvPr/>
          </p:nvSpPr>
          <p:spPr bwMode="auto">
            <a:xfrm>
              <a:off x="1596" y="1618"/>
              <a:ext cx="941" cy="1324"/>
            </a:xfrm>
            <a:custGeom>
              <a:avLst/>
              <a:gdLst>
                <a:gd name="T0" fmla="*/ 16 w 96"/>
                <a:gd name="T1" fmla="*/ 0 h 136"/>
                <a:gd name="T2" fmla="*/ 0 w 96"/>
                <a:gd name="T3" fmla="*/ 23 h 136"/>
                <a:gd name="T4" fmla="*/ 22 w 96"/>
                <a:gd name="T5" fmla="*/ 0 h 136"/>
                <a:gd name="T6" fmla="*/ 0 w 96"/>
                <a:gd name="T7" fmla="*/ 13 h 136"/>
                <a:gd name="T8" fmla="*/ 5 w 96"/>
                <a:gd name="T9" fmla="*/ 0 h 136"/>
                <a:gd name="T10" fmla="*/ 1 w 96"/>
                <a:gd name="T11" fmla="*/ 0 h 136"/>
                <a:gd name="T12" fmla="*/ 0 w 96"/>
                <a:gd name="T13" fmla="*/ 0 h 136"/>
                <a:gd name="T14" fmla="*/ 0 w 96"/>
                <a:gd name="T15" fmla="*/ 28 h 136"/>
                <a:gd name="T16" fmla="*/ 22 w 96"/>
                <a:gd name="T17" fmla="*/ 7 h 136"/>
                <a:gd name="T18" fmla="*/ 25 w 96"/>
                <a:gd name="T19" fmla="*/ 8 h 136"/>
                <a:gd name="T20" fmla="*/ 0 w 96"/>
                <a:gd name="T21" fmla="*/ 28 h 136"/>
                <a:gd name="T22" fmla="*/ 30 w 96"/>
                <a:gd name="T23" fmla="*/ 8 h 136"/>
                <a:gd name="T24" fmla="*/ 0 w 96"/>
                <a:gd name="T25" fmla="*/ 45 h 136"/>
                <a:gd name="T26" fmla="*/ 0 w 96"/>
                <a:gd name="T27" fmla="*/ 49 h 136"/>
                <a:gd name="T28" fmla="*/ 47 w 96"/>
                <a:gd name="T29" fmla="*/ 8 h 136"/>
                <a:gd name="T30" fmla="*/ 0 w 96"/>
                <a:gd name="T31" fmla="*/ 49 h 136"/>
                <a:gd name="T32" fmla="*/ 51 w 96"/>
                <a:gd name="T33" fmla="*/ 8 h 136"/>
                <a:gd name="T34" fmla="*/ 0 w 96"/>
                <a:gd name="T35" fmla="*/ 66 h 136"/>
                <a:gd name="T36" fmla="*/ 0 w 96"/>
                <a:gd name="T37" fmla="*/ 71 h 136"/>
                <a:gd name="T38" fmla="*/ 68 w 96"/>
                <a:gd name="T39" fmla="*/ 8 h 136"/>
                <a:gd name="T40" fmla="*/ 0 w 96"/>
                <a:gd name="T41" fmla="*/ 71 h 136"/>
                <a:gd name="T42" fmla="*/ 73 w 96"/>
                <a:gd name="T43" fmla="*/ 8 h 136"/>
                <a:gd name="T44" fmla="*/ 81 w 96"/>
                <a:gd name="T45" fmla="*/ 0 h 136"/>
                <a:gd name="T46" fmla="*/ 0 w 96"/>
                <a:gd name="T47" fmla="*/ 88 h 136"/>
                <a:gd name="T48" fmla="*/ 0 w 96"/>
                <a:gd name="T49" fmla="*/ 92 h 136"/>
                <a:gd name="T50" fmla="*/ 96 w 96"/>
                <a:gd name="T51" fmla="*/ 0 h 136"/>
                <a:gd name="T52" fmla="*/ 0 w 96"/>
                <a:gd name="T53" fmla="*/ 98 h 136"/>
                <a:gd name="T54" fmla="*/ 0 w 96"/>
                <a:gd name="T55" fmla="*/ 103 h 136"/>
                <a:gd name="T56" fmla="*/ 96 w 96"/>
                <a:gd name="T57" fmla="*/ 12 h 136"/>
                <a:gd name="T58" fmla="*/ 0 w 96"/>
                <a:gd name="T59" fmla="*/ 103 h 136"/>
                <a:gd name="T60" fmla="*/ 96 w 96"/>
                <a:gd name="T61" fmla="*/ 17 h 136"/>
                <a:gd name="T62" fmla="*/ 0 w 96"/>
                <a:gd name="T63" fmla="*/ 120 h 136"/>
                <a:gd name="T64" fmla="*/ 0 w 96"/>
                <a:gd name="T65" fmla="*/ 124 h 136"/>
                <a:gd name="T66" fmla="*/ 96 w 96"/>
                <a:gd name="T67" fmla="*/ 34 h 136"/>
                <a:gd name="T68" fmla="*/ 0 w 96"/>
                <a:gd name="T69" fmla="*/ 124 h 136"/>
                <a:gd name="T70" fmla="*/ 0 w 96"/>
                <a:gd name="T71" fmla="*/ 136 h 136"/>
                <a:gd name="T72" fmla="*/ 96 w 96"/>
                <a:gd name="T73" fmla="*/ 45 h 136"/>
                <a:gd name="T74" fmla="*/ 0 w 96"/>
                <a:gd name="T75" fmla="*/ 135 h 136"/>
                <a:gd name="T76" fmla="*/ 15 w 96"/>
                <a:gd name="T77" fmla="*/ 136 h 136"/>
                <a:gd name="T78" fmla="*/ 96 w 96"/>
                <a:gd name="T79" fmla="*/ 49 h 136"/>
                <a:gd name="T80" fmla="*/ 20 w 96"/>
                <a:gd name="T81" fmla="*/ 136 h 136"/>
                <a:gd name="T82" fmla="*/ 96 w 96"/>
                <a:gd name="T83" fmla="*/ 66 h 136"/>
                <a:gd name="T84" fmla="*/ 20 w 96"/>
                <a:gd name="T85" fmla="*/ 136 h 136"/>
                <a:gd name="T86" fmla="*/ 37 w 96"/>
                <a:gd name="T87" fmla="*/ 136 h 136"/>
                <a:gd name="T88" fmla="*/ 96 w 96"/>
                <a:gd name="T89" fmla="*/ 70 h 136"/>
                <a:gd name="T90" fmla="*/ 41 w 96"/>
                <a:gd name="T91" fmla="*/ 136 h 136"/>
                <a:gd name="T92" fmla="*/ 96 w 96"/>
                <a:gd name="T93" fmla="*/ 88 h 136"/>
                <a:gd name="T94" fmla="*/ 41 w 96"/>
                <a:gd name="T95" fmla="*/ 136 h 136"/>
                <a:gd name="T96" fmla="*/ 58 w 96"/>
                <a:gd name="T97" fmla="*/ 136 h 136"/>
                <a:gd name="T98" fmla="*/ 96 w 96"/>
                <a:gd name="T99" fmla="*/ 92 h 136"/>
                <a:gd name="T100" fmla="*/ 63 w 96"/>
                <a:gd name="T101" fmla="*/ 136 h 136"/>
                <a:gd name="T102" fmla="*/ 96 w 96"/>
                <a:gd name="T103" fmla="*/ 109 h 136"/>
                <a:gd name="T104" fmla="*/ 63 w 96"/>
                <a:gd name="T105" fmla="*/ 136 h 136"/>
                <a:gd name="T106" fmla="*/ 80 w 96"/>
                <a:gd name="T107" fmla="*/ 136 h 136"/>
                <a:gd name="T108" fmla="*/ 96 w 96"/>
                <a:gd name="T109" fmla="*/ 113 h 136"/>
                <a:gd name="T110" fmla="*/ 84 w 96"/>
                <a:gd name="T111" fmla="*/ 136 h 136"/>
                <a:gd name="T112" fmla="*/ 96 w 96"/>
                <a:gd name="T113" fmla="*/ 130 h 136"/>
                <a:gd name="T114" fmla="*/ 84 w 96"/>
                <a:gd name="T115" fmla="*/ 136 h 136"/>
                <a:gd name="T116" fmla="*/ 96 w 96"/>
                <a:gd name="T117" fmla="*/ 135 h 136"/>
                <a:gd name="T118" fmla="*/ 95 w 96"/>
                <a:gd name="T119" fmla="*/ 136 h 136"/>
                <a:gd name="T120" fmla="*/ 74 w 96"/>
                <a:gd name="T121" fmla="*/ 0 h 136"/>
                <a:gd name="T122" fmla="*/ 76 w 96"/>
                <a:gd name="T123"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136">
                  <a:moveTo>
                    <a:pt x="22" y="0"/>
                  </a:moveTo>
                  <a:cubicBezTo>
                    <a:pt x="16" y="0"/>
                    <a:pt x="16" y="0"/>
                    <a:pt x="16" y="0"/>
                  </a:cubicBezTo>
                  <a:cubicBezTo>
                    <a:pt x="0" y="17"/>
                    <a:pt x="0" y="17"/>
                    <a:pt x="0" y="17"/>
                  </a:cubicBezTo>
                  <a:cubicBezTo>
                    <a:pt x="0" y="23"/>
                    <a:pt x="0" y="23"/>
                    <a:pt x="0" y="23"/>
                  </a:cubicBezTo>
                  <a:cubicBezTo>
                    <a:pt x="22" y="1"/>
                    <a:pt x="22" y="1"/>
                    <a:pt x="22" y="1"/>
                  </a:cubicBezTo>
                  <a:cubicBezTo>
                    <a:pt x="22" y="0"/>
                    <a:pt x="22" y="0"/>
                    <a:pt x="22" y="0"/>
                  </a:cubicBezTo>
                  <a:close/>
                  <a:moveTo>
                    <a:pt x="12" y="0"/>
                  </a:moveTo>
                  <a:cubicBezTo>
                    <a:pt x="0" y="13"/>
                    <a:pt x="0" y="13"/>
                    <a:pt x="0" y="13"/>
                  </a:cubicBezTo>
                  <a:cubicBezTo>
                    <a:pt x="0" y="6"/>
                    <a:pt x="0" y="6"/>
                    <a:pt x="0" y="6"/>
                  </a:cubicBezTo>
                  <a:cubicBezTo>
                    <a:pt x="5" y="0"/>
                    <a:pt x="5" y="0"/>
                    <a:pt x="5" y="0"/>
                  </a:cubicBezTo>
                  <a:cubicBezTo>
                    <a:pt x="12" y="0"/>
                    <a:pt x="12" y="0"/>
                    <a:pt x="12" y="0"/>
                  </a:cubicBezTo>
                  <a:close/>
                  <a:moveTo>
                    <a:pt x="1" y="0"/>
                  </a:moveTo>
                  <a:cubicBezTo>
                    <a:pt x="0" y="2"/>
                    <a:pt x="0" y="2"/>
                    <a:pt x="0" y="2"/>
                  </a:cubicBezTo>
                  <a:cubicBezTo>
                    <a:pt x="0" y="0"/>
                    <a:pt x="0" y="0"/>
                    <a:pt x="0" y="0"/>
                  </a:cubicBezTo>
                  <a:cubicBezTo>
                    <a:pt x="1" y="0"/>
                    <a:pt x="1" y="0"/>
                    <a:pt x="1" y="0"/>
                  </a:cubicBezTo>
                  <a:close/>
                  <a:moveTo>
                    <a:pt x="0" y="28"/>
                  </a:moveTo>
                  <a:cubicBezTo>
                    <a:pt x="22" y="6"/>
                    <a:pt x="22" y="6"/>
                    <a:pt x="22" y="6"/>
                  </a:cubicBezTo>
                  <a:cubicBezTo>
                    <a:pt x="22" y="7"/>
                    <a:pt x="22" y="7"/>
                    <a:pt x="22" y="7"/>
                  </a:cubicBezTo>
                  <a:cubicBezTo>
                    <a:pt x="22" y="8"/>
                    <a:pt x="22" y="8"/>
                    <a:pt x="23" y="8"/>
                  </a:cubicBezTo>
                  <a:cubicBezTo>
                    <a:pt x="25" y="8"/>
                    <a:pt x="25" y="8"/>
                    <a:pt x="25" y="8"/>
                  </a:cubicBezTo>
                  <a:cubicBezTo>
                    <a:pt x="0" y="34"/>
                    <a:pt x="0" y="34"/>
                    <a:pt x="0" y="34"/>
                  </a:cubicBezTo>
                  <a:cubicBezTo>
                    <a:pt x="0" y="28"/>
                    <a:pt x="0" y="28"/>
                    <a:pt x="0" y="28"/>
                  </a:cubicBezTo>
                  <a:close/>
                  <a:moveTo>
                    <a:pt x="0" y="38"/>
                  </a:moveTo>
                  <a:cubicBezTo>
                    <a:pt x="30" y="8"/>
                    <a:pt x="30" y="8"/>
                    <a:pt x="30" y="8"/>
                  </a:cubicBezTo>
                  <a:cubicBezTo>
                    <a:pt x="36" y="8"/>
                    <a:pt x="36" y="8"/>
                    <a:pt x="36" y="8"/>
                  </a:cubicBezTo>
                  <a:cubicBezTo>
                    <a:pt x="0" y="45"/>
                    <a:pt x="0" y="45"/>
                    <a:pt x="0" y="45"/>
                  </a:cubicBezTo>
                  <a:cubicBezTo>
                    <a:pt x="0" y="38"/>
                    <a:pt x="0" y="38"/>
                    <a:pt x="0" y="38"/>
                  </a:cubicBezTo>
                  <a:close/>
                  <a:moveTo>
                    <a:pt x="0" y="49"/>
                  </a:moveTo>
                  <a:cubicBezTo>
                    <a:pt x="41" y="8"/>
                    <a:pt x="41" y="8"/>
                    <a:pt x="41" y="8"/>
                  </a:cubicBezTo>
                  <a:cubicBezTo>
                    <a:pt x="47" y="8"/>
                    <a:pt x="47" y="8"/>
                    <a:pt x="47" y="8"/>
                  </a:cubicBezTo>
                  <a:cubicBezTo>
                    <a:pt x="0" y="56"/>
                    <a:pt x="0" y="56"/>
                    <a:pt x="0" y="56"/>
                  </a:cubicBezTo>
                  <a:cubicBezTo>
                    <a:pt x="0" y="49"/>
                    <a:pt x="0" y="49"/>
                    <a:pt x="0" y="49"/>
                  </a:cubicBezTo>
                  <a:close/>
                  <a:moveTo>
                    <a:pt x="0" y="60"/>
                  </a:moveTo>
                  <a:cubicBezTo>
                    <a:pt x="51" y="8"/>
                    <a:pt x="51" y="8"/>
                    <a:pt x="51" y="8"/>
                  </a:cubicBezTo>
                  <a:cubicBezTo>
                    <a:pt x="58" y="8"/>
                    <a:pt x="58" y="8"/>
                    <a:pt x="58" y="8"/>
                  </a:cubicBezTo>
                  <a:cubicBezTo>
                    <a:pt x="0" y="66"/>
                    <a:pt x="0" y="66"/>
                    <a:pt x="0" y="66"/>
                  </a:cubicBezTo>
                  <a:cubicBezTo>
                    <a:pt x="0" y="60"/>
                    <a:pt x="0" y="60"/>
                    <a:pt x="0" y="60"/>
                  </a:cubicBezTo>
                  <a:close/>
                  <a:moveTo>
                    <a:pt x="0" y="71"/>
                  </a:moveTo>
                  <a:cubicBezTo>
                    <a:pt x="62" y="8"/>
                    <a:pt x="62" y="8"/>
                    <a:pt x="62" y="8"/>
                  </a:cubicBezTo>
                  <a:cubicBezTo>
                    <a:pt x="68" y="8"/>
                    <a:pt x="68" y="8"/>
                    <a:pt x="68" y="8"/>
                  </a:cubicBezTo>
                  <a:cubicBezTo>
                    <a:pt x="0" y="77"/>
                    <a:pt x="0" y="77"/>
                    <a:pt x="0" y="77"/>
                  </a:cubicBezTo>
                  <a:cubicBezTo>
                    <a:pt x="0" y="71"/>
                    <a:pt x="0" y="71"/>
                    <a:pt x="0" y="71"/>
                  </a:cubicBezTo>
                  <a:close/>
                  <a:moveTo>
                    <a:pt x="0" y="81"/>
                  </a:moveTo>
                  <a:cubicBezTo>
                    <a:pt x="73" y="8"/>
                    <a:pt x="73" y="8"/>
                    <a:pt x="73" y="8"/>
                  </a:cubicBezTo>
                  <a:cubicBezTo>
                    <a:pt x="74" y="8"/>
                    <a:pt x="74" y="8"/>
                    <a:pt x="74" y="7"/>
                  </a:cubicBezTo>
                  <a:cubicBezTo>
                    <a:pt x="81" y="0"/>
                    <a:pt x="81" y="0"/>
                    <a:pt x="81" y="0"/>
                  </a:cubicBezTo>
                  <a:cubicBezTo>
                    <a:pt x="87" y="0"/>
                    <a:pt x="87" y="0"/>
                    <a:pt x="87" y="0"/>
                  </a:cubicBezTo>
                  <a:cubicBezTo>
                    <a:pt x="0" y="88"/>
                    <a:pt x="0" y="88"/>
                    <a:pt x="0" y="88"/>
                  </a:cubicBezTo>
                  <a:cubicBezTo>
                    <a:pt x="0" y="81"/>
                    <a:pt x="0" y="81"/>
                    <a:pt x="0" y="81"/>
                  </a:cubicBezTo>
                  <a:close/>
                  <a:moveTo>
                    <a:pt x="0" y="92"/>
                  </a:moveTo>
                  <a:cubicBezTo>
                    <a:pt x="91" y="0"/>
                    <a:pt x="91" y="0"/>
                    <a:pt x="91" y="0"/>
                  </a:cubicBezTo>
                  <a:cubicBezTo>
                    <a:pt x="96" y="0"/>
                    <a:pt x="96" y="0"/>
                    <a:pt x="96" y="0"/>
                  </a:cubicBezTo>
                  <a:cubicBezTo>
                    <a:pt x="96" y="2"/>
                    <a:pt x="96" y="2"/>
                    <a:pt x="96" y="2"/>
                  </a:cubicBezTo>
                  <a:cubicBezTo>
                    <a:pt x="0" y="98"/>
                    <a:pt x="0" y="98"/>
                    <a:pt x="0" y="98"/>
                  </a:cubicBezTo>
                  <a:cubicBezTo>
                    <a:pt x="0" y="92"/>
                    <a:pt x="0" y="92"/>
                    <a:pt x="0" y="92"/>
                  </a:cubicBezTo>
                  <a:close/>
                  <a:moveTo>
                    <a:pt x="0" y="103"/>
                  </a:moveTo>
                  <a:cubicBezTo>
                    <a:pt x="96" y="6"/>
                    <a:pt x="96" y="6"/>
                    <a:pt x="96" y="6"/>
                  </a:cubicBezTo>
                  <a:cubicBezTo>
                    <a:pt x="96" y="12"/>
                    <a:pt x="96" y="12"/>
                    <a:pt x="96" y="12"/>
                  </a:cubicBezTo>
                  <a:cubicBezTo>
                    <a:pt x="0" y="109"/>
                    <a:pt x="0" y="109"/>
                    <a:pt x="0" y="109"/>
                  </a:cubicBezTo>
                  <a:cubicBezTo>
                    <a:pt x="0" y="103"/>
                    <a:pt x="0" y="103"/>
                    <a:pt x="0" y="103"/>
                  </a:cubicBezTo>
                  <a:close/>
                  <a:moveTo>
                    <a:pt x="0" y="114"/>
                  </a:moveTo>
                  <a:cubicBezTo>
                    <a:pt x="96" y="17"/>
                    <a:pt x="96" y="17"/>
                    <a:pt x="96" y="17"/>
                  </a:cubicBezTo>
                  <a:cubicBezTo>
                    <a:pt x="96" y="23"/>
                    <a:pt x="96" y="23"/>
                    <a:pt x="96" y="23"/>
                  </a:cubicBezTo>
                  <a:cubicBezTo>
                    <a:pt x="0" y="120"/>
                    <a:pt x="0" y="120"/>
                    <a:pt x="0" y="120"/>
                  </a:cubicBezTo>
                  <a:cubicBezTo>
                    <a:pt x="0" y="114"/>
                    <a:pt x="0" y="114"/>
                    <a:pt x="0" y="114"/>
                  </a:cubicBezTo>
                  <a:close/>
                  <a:moveTo>
                    <a:pt x="0" y="124"/>
                  </a:moveTo>
                  <a:cubicBezTo>
                    <a:pt x="0" y="131"/>
                    <a:pt x="0" y="131"/>
                    <a:pt x="0" y="131"/>
                  </a:cubicBezTo>
                  <a:cubicBezTo>
                    <a:pt x="96" y="34"/>
                    <a:pt x="96" y="34"/>
                    <a:pt x="96" y="34"/>
                  </a:cubicBezTo>
                  <a:cubicBezTo>
                    <a:pt x="96" y="28"/>
                    <a:pt x="96" y="28"/>
                    <a:pt x="96" y="28"/>
                  </a:cubicBezTo>
                  <a:cubicBezTo>
                    <a:pt x="0" y="124"/>
                    <a:pt x="0" y="124"/>
                    <a:pt x="0" y="124"/>
                  </a:cubicBezTo>
                  <a:close/>
                  <a:moveTo>
                    <a:pt x="0" y="135"/>
                  </a:moveTo>
                  <a:cubicBezTo>
                    <a:pt x="0" y="136"/>
                    <a:pt x="0" y="136"/>
                    <a:pt x="0" y="136"/>
                  </a:cubicBezTo>
                  <a:cubicBezTo>
                    <a:pt x="5" y="136"/>
                    <a:pt x="5" y="136"/>
                    <a:pt x="5" y="136"/>
                  </a:cubicBezTo>
                  <a:cubicBezTo>
                    <a:pt x="96" y="45"/>
                    <a:pt x="96" y="45"/>
                    <a:pt x="96" y="45"/>
                  </a:cubicBezTo>
                  <a:cubicBezTo>
                    <a:pt x="96" y="38"/>
                    <a:pt x="96" y="38"/>
                    <a:pt x="96" y="38"/>
                  </a:cubicBezTo>
                  <a:cubicBezTo>
                    <a:pt x="0" y="135"/>
                    <a:pt x="0" y="135"/>
                    <a:pt x="0" y="135"/>
                  </a:cubicBezTo>
                  <a:close/>
                  <a:moveTo>
                    <a:pt x="9" y="136"/>
                  </a:moveTo>
                  <a:cubicBezTo>
                    <a:pt x="15" y="136"/>
                    <a:pt x="15" y="136"/>
                    <a:pt x="15" y="136"/>
                  </a:cubicBezTo>
                  <a:cubicBezTo>
                    <a:pt x="96" y="55"/>
                    <a:pt x="96" y="55"/>
                    <a:pt x="96" y="55"/>
                  </a:cubicBezTo>
                  <a:cubicBezTo>
                    <a:pt x="96" y="49"/>
                    <a:pt x="96" y="49"/>
                    <a:pt x="96" y="49"/>
                  </a:cubicBezTo>
                  <a:cubicBezTo>
                    <a:pt x="9" y="136"/>
                    <a:pt x="9" y="136"/>
                    <a:pt x="9" y="136"/>
                  </a:cubicBezTo>
                  <a:close/>
                  <a:moveTo>
                    <a:pt x="20" y="136"/>
                  </a:moveTo>
                  <a:cubicBezTo>
                    <a:pt x="26" y="136"/>
                    <a:pt x="26" y="136"/>
                    <a:pt x="26" y="136"/>
                  </a:cubicBezTo>
                  <a:cubicBezTo>
                    <a:pt x="96" y="66"/>
                    <a:pt x="96" y="66"/>
                    <a:pt x="96" y="66"/>
                  </a:cubicBezTo>
                  <a:cubicBezTo>
                    <a:pt x="96" y="60"/>
                    <a:pt x="96" y="60"/>
                    <a:pt x="96" y="60"/>
                  </a:cubicBezTo>
                  <a:cubicBezTo>
                    <a:pt x="20" y="136"/>
                    <a:pt x="20" y="136"/>
                    <a:pt x="20" y="136"/>
                  </a:cubicBezTo>
                  <a:close/>
                  <a:moveTo>
                    <a:pt x="30" y="136"/>
                  </a:moveTo>
                  <a:cubicBezTo>
                    <a:pt x="37" y="136"/>
                    <a:pt x="37" y="136"/>
                    <a:pt x="37" y="136"/>
                  </a:cubicBezTo>
                  <a:cubicBezTo>
                    <a:pt x="96" y="77"/>
                    <a:pt x="96" y="77"/>
                    <a:pt x="96" y="77"/>
                  </a:cubicBezTo>
                  <a:cubicBezTo>
                    <a:pt x="96" y="70"/>
                    <a:pt x="96" y="70"/>
                    <a:pt x="96" y="70"/>
                  </a:cubicBezTo>
                  <a:cubicBezTo>
                    <a:pt x="30" y="136"/>
                    <a:pt x="30" y="136"/>
                    <a:pt x="30" y="136"/>
                  </a:cubicBezTo>
                  <a:close/>
                  <a:moveTo>
                    <a:pt x="41" y="136"/>
                  </a:moveTo>
                  <a:cubicBezTo>
                    <a:pt x="48" y="136"/>
                    <a:pt x="48" y="136"/>
                    <a:pt x="48" y="136"/>
                  </a:cubicBezTo>
                  <a:cubicBezTo>
                    <a:pt x="96" y="88"/>
                    <a:pt x="96" y="88"/>
                    <a:pt x="96" y="88"/>
                  </a:cubicBezTo>
                  <a:cubicBezTo>
                    <a:pt x="96" y="81"/>
                    <a:pt x="96" y="81"/>
                    <a:pt x="96" y="81"/>
                  </a:cubicBezTo>
                  <a:cubicBezTo>
                    <a:pt x="41" y="136"/>
                    <a:pt x="41" y="136"/>
                    <a:pt x="41" y="136"/>
                  </a:cubicBezTo>
                  <a:close/>
                  <a:moveTo>
                    <a:pt x="52" y="136"/>
                  </a:moveTo>
                  <a:cubicBezTo>
                    <a:pt x="58" y="136"/>
                    <a:pt x="58" y="136"/>
                    <a:pt x="58" y="136"/>
                  </a:cubicBezTo>
                  <a:cubicBezTo>
                    <a:pt x="96" y="98"/>
                    <a:pt x="96" y="98"/>
                    <a:pt x="96" y="98"/>
                  </a:cubicBezTo>
                  <a:cubicBezTo>
                    <a:pt x="96" y="92"/>
                    <a:pt x="96" y="92"/>
                    <a:pt x="96" y="92"/>
                  </a:cubicBezTo>
                  <a:cubicBezTo>
                    <a:pt x="52" y="136"/>
                    <a:pt x="52" y="136"/>
                    <a:pt x="52" y="136"/>
                  </a:cubicBezTo>
                  <a:close/>
                  <a:moveTo>
                    <a:pt x="63" y="136"/>
                  </a:moveTo>
                  <a:cubicBezTo>
                    <a:pt x="69" y="136"/>
                    <a:pt x="69" y="136"/>
                    <a:pt x="69" y="136"/>
                  </a:cubicBezTo>
                  <a:cubicBezTo>
                    <a:pt x="96" y="109"/>
                    <a:pt x="96" y="109"/>
                    <a:pt x="96" y="109"/>
                  </a:cubicBezTo>
                  <a:cubicBezTo>
                    <a:pt x="96" y="103"/>
                    <a:pt x="96" y="103"/>
                    <a:pt x="96" y="103"/>
                  </a:cubicBezTo>
                  <a:cubicBezTo>
                    <a:pt x="63" y="136"/>
                    <a:pt x="63" y="136"/>
                    <a:pt x="63" y="136"/>
                  </a:cubicBezTo>
                  <a:close/>
                  <a:moveTo>
                    <a:pt x="73" y="136"/>
                  </a:moveTo>
                  <a:cubicBezTo>
                    <a:pt x="80" y="136"/>
                    <a:pt x="80" y="136"/>
                    <a:pt x="80" y="136"/>
                  </a:cubicBezTo>
                  <a:cubicBezTo>
                    <a:pt x="96" y="120"/>
                    <a:pt x="96" y="120"/>
                    <a:pt x="96" y="120"/>
                  </a:cubicBezTo>
                  <a:cubicBezTo>
                    <a:pt x="96" y="113"/>
                    <a:pt x="96" y="113"/>
                    <a:pt x="96" y="113"/>
                  </a:cubicBezTo>
                  <a:cubicBezTo>
                    <a:pt x="73" y="136"/>
                    <a:pt x="73" y="136"/>
                    <a:pt x="73" y="136"/>
                  </a:cubicBezTo>
                  <a:close/>
                  <a:moveTo>
                    <a:pt x="84" y="136"/>
                  </a:moveTo>
                  <a:cubicBezTo>
                    <a:pt x="96" y="124"/>
                    <a:pt x="96" y="124"/>
                    <a:pt x="96" y="124"/>
                  </a:cubicBezTo>
                  <a:cubicBezTo>
                    <a:pt x="96" y="130"/>
                    <a:pt x="96" y="130"/>
                    <a:pt x="96" y="130"/>
                  </a:cubicBezTo>
                  <a:cubicBezTo>
                    <a:pt x="90" y="136"/>
                    <a:pt x="90" y="136"/>
                    <a:pt x="90" y="136"/>
                  </a:cubicBezTo>
                  <a:cubicBezTo>
                    <a:pt x="84" y="136"/>
                    <a:pt x="84" y="136"/>
                    <a:pt x="84" y="136"/>
                  </a:cubicBezTo>
                  <a:close/>
                  <a:moveTo>
                    <a:pt x="95" y="136"/>
                  </a:moveTo>
                  <a:cubicBezTo>
                    <a:pt x="96" y="135"/>
                    <a:pt x="96" y="135"/>
                    <a:pt x="96" y="135"/>
                  </a:cubicBezTo>
                  <a:cubicBezTo>
                    <a:pt x="96" y="136"/>
                    <a:pt x="96" y="136"/>
                    <a:pt x="96" y="136"/>
                  </a:cubicBezTo>
                  <a:cubicBezTo>
                    <a:pt x="95" y="136"/>
                    <a:pt x="95" y="136"/>
                    <a:pt x="95" y="136"/>
                  </a:cubicBezTo>
                  <a:close/>
                  <a:moveTo>
                    <a:pt x="76" y="0"/>
                  </a:moveTo>
                  <a:cubicBezTo>
                    <a:pt x="74" y="0"/>
                    <a:pt x="74" y="0"/>
                    <a:pt x="74" y="0"/>
                  </a:cubicBezTo>
                  <a:cubicBezTo>
                    <a:pt x="74" y="2"/>
                    <a:pt x="74" y="2"/>
                    <a:pt x="74" y="2"/>
                  </a:cubicBezTo>
                  <a:lnTo>
                    <a:pt x="76" y="0"/>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7"/>
            <p:cNvSpPr>
              <a:spLocks noEditPoints="1"/>
            </p:cNvSpPr>
            <p:nvPr/>
          </p:nvSpPr>
          <p:spPr bwMode="auto">
            <a:xfrm>
              <a:off x="1459" y="1510"/>
              <a:ext cx="1216" cy="1549"/>
            </a:xfrm>
            <a:custGeom>
              <a:avLst/>
              <a:gdLst>
                <a:gd name="T0" fmla="*/ 21 w 124"/>
                <a:gd name="T1" fmla="*/ 0 h 159"/>
                <a:gd name="T2" fmla="*/ 36 w 124"/>
                <a:gd name="T3" fmla="*/ 0 h 159"/>
                <a:gd name="T4" fmla="*/ 34 w 124"/>
                <a:gd name="T5" fmla="*/ 8 h 159"/>
                <a:gd name="T6" fmla="*/ 16 w 124"/>
                <a:gd name="T7" fmla="*/ 0 h 159"/>
                <a:gd name="T8" fmla="*/ 16 w 124"/>
                <a:gd name="T9" fmla="*/ 0 h 159"/>
                <a:gd name="T10" fmla="*/ 5 w 124"/>
                <a:gd name="T11" fmla="*/ 0 h 159"/>
                <a:gd name="T12" fmla="*/ 10 w 124"/>
                <a:gd name="T13" fmla="*/ 10 h 159"/>
                <a:gd name="T14" fmla="*/ 10 w 124"/>
                <a:gd name="T15" fmla="*/ 27 h 159"/>
                <a:gd name="T16" fmla="*/ 0 w 124"/>
                <a:gd name="T17" fmla="*/ 48 h 159"/>
                <a:gd name="T18" fmla="*/ 0 w 124"/>
                <a:gd name="T19" fmla="*/ 52 h 159"/>
                <a:gd name="T20" fmla="*/ 0 w 124"/>
                <a:gd name="T21" fmla="*/ 52 h 159"/>
                <a:gd name="T22" fmla="*/ 10 w 124"/>
                <a:gd name="T23" fmla="*/ 53 h 159"/>
                <a:gd name="T24" fmla="*/ 10 w 124"/>
                <a:gd name="T25" fmla="*/ 70 h 159"/>
                <a:gd name="T26" fmla="*/ 0 w 124"/>
                <a:gd name="T27" fmla="*/ 91 h 159"/>
                <a:gd name="T28" fmla="*/ 0 w 124"/>
                <a:gd name="T29" fmla="*/ 95 h 159"/>
                <a:gd name="T30" fmla="*/ 0 w 124"/>
                <a:gd name="T31" fmla="*/ 95 h 159"/>
                <a:gd name="T32" fmla="*/ 10 w 124"/>
                <a:gd name="T33" fmla="*/ 96 h 159"/>
                <a:gd name="T34" fmla="*/ 10 w 124"/>
                <a:gd name="T35" fmla="*/ 113 h 159"/>
                <a:gd name="T36" fmla="*/ 0 w 124"/>
                <a:gd name="T37" fmla="*/ 133 h 159"/>
                <a:gd name="T38" fmla="*/ 0 w 124"/>
                <a:gd name="T39" fmla="*/ 138 h 159"/>
                <a:gd name="T40" fmla="*/ 0 w 124"/>
                <a:gd name="T41" fmla="*/ 138 h 159"/>
                <a:gd name="T42" fmla="*/ 10 w 124"/>
                <a:gd name="T43" fmla="*/ 145 h 159"/>
                <a:gd name="T44" fmla="*/ 10 w 124"/>
                <a:gd name="T45" fmla="*/ 150 h 159"/>
                <a:gd name="T46" fmla="*/ 2 w 124"/>
                <a:gd name="T47" fmla="*/ 157 h 159"/>
                <a:gd name="T48" fmla="*/ 19 w 124"/>
                <a:gd name="T49" fmla="*/ 151 h 159"/>
                <a:gd name="T50" fmla="*/ 36 w 124"/>
                <a:gd name="T51" fmla="*/ 151 h 159"/>
                <a:gd name="T52" fmla="*/ 39 w 124"/>
                <a:gd name="T53" fmla="*/ 159 h 159"/>
                <a:gd name="T54" fmla="*/ 43 w 124"/>
                <a:gd name="T55" fmla="*/ 159 h 159"/>
                <a:gd name="T56" fmla="*/ 43 w 124"/>
                <a:gd name="T57" fmla="*/ 159 h 159"/>
                <a:gd name="T58" fmla="*/ 62 w 124"/>
                <a:gd name="T59" fmla="*/ 151 h 159"/>
                <a:gd name="T60" fmla="*/ 79 w 124"/>
                <a:gd name="T61" fmla="*/ 151 h 159"/>
                <a:gd name="T62" fmla="*/ 82 w 124"/>
                <a:gd name="T63" fmla="*/ 159 h 159"/>
                <a:gd name="T64" fmla="*/ 86 w 124"/>
                <a:gd name="T65" fmla="*/ 159 h 159"/>
                <a:gd name="T66" fmla="*/ 86 w 124"/>
                <a:gd name="T67" fmla="*/ 159 h 159"/>
                <a:gd name="T68" fmla="*/ 105 w 124"/>
                <a:gd name="T69" fmla="*/ 151 h 159"/>
                <a:gd name="T70" fmla="*/ 124 w 124"/>
                <a:gd name="T71" fmla="*/ 150 h 159"/>
                <a:gd name="T72" fmla="*/ 122 w 124"/>
                <a:gd name="T73" fmla="*/ 157 h 159"/>
                <a:gd name="T74" fmla="*/ 124 w 124"/>
                <a:gd name="T75" fmla="*/ 133 h 159"/>
                <a:gd name="T76" fmla="*/ 124 w 124"/>
                <a:gd name="T77" fmla="*/ 128 h 159"/>
                <a:gd name="T78" fmla="*/ 124 w 124"/>
                <a:gd name="T79" fmla="*/ 128 h 159"/>
                <a:gd name="T80" fmla="*/ 114 w 124"/>
                <a:gd name="T81" fmla="*/ 127 h 159"/>
                <a:gd name="T82" fmla="*/ 114 w 124"/>
                <a:gd name="T83" fmla="*/ 110 h 159"/>
                <a:gd name="T84" fmla="*/ 124 w 124"/>
                <a:gd name="T85" fmla="*/ 90 h 159"/>
                <a:gd name="T86" fmla="*/ 124 w 124"/>
                <a:gd name="T87" fmla="*/ 85 h 159"/>
                <a:gd name="T88" fmla="*/ 124 w 124"/>
                <a:gd name="T89" fmla="*/ 85 h 159"/>
                <a:gd name="T90" fmla="*/ 114 w 124"/>
                <a:gd name="T91" fmla="*/ 84 h 159"/>
                <a:gd name="T92" fmla="*/ 114 w 124"/>
                <a:gd name="T93" fmla="*/ 67 h 159"/>
                <a:gd name="T94" fmla="*/ 124 w 124"/>
                <a:gd name="T95" fmla="*/ 47 h 159"/>
                <a:gd name="T96" fmla="*/ 124 w 124"/>
                <a:gd name="T97" fmla="*/ 42 h 159"/>
                <a:gd name="T98" fmla="*/ 124 w 124"/>
                <a:gd name="T99" fmla="*/ 42 h 159"/>
                <a:gd name="T100" fmla="*/ 114 w 124"/>
                <a:gd name="T101" fmla="*/ 41 h 159"/>
                <a:gd name="T102" fmla="*/ 114 w 124"/>
                <a:gd name="T103" fmla="*/ 24 h 159"/>
                <a:gd name="T104" fmla="*/ 124 w 124"/>
                <a:gd name="T105" fmla="*/ 7 h 159"/>
                <a:gd name="T106" fmla="*/ 124 w 124"/>
                <a:gd name="T107" fmla="*/ 10 h 159"/>
                <a:gd name="T108" fmla="*/ 109 w 124"/>
                <a:gd name="T109" fmla="*/ 8 h 159"/>
                <a:gd name="T110" fmla="*/ 106 w 124"/>
                <a:gd name="T111" fmla="*/ 0 h 159"/>
                <a:gd name="T112" fmla="*/ 102 w 124"/>
                <a:gd name="T113" fmla="*/ 0 h 159"/>
                <a:gd name="T114" fmla="*/ 96 w 124"/>
                <a:gd name="T115" fmla="*/ 0 h 159"/>
                <a:gd name="T116" fmla="*/ 88 w 124"/>
                <a:gd name="T117" fmla="*/ 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59">
                  <a:moveTo>
                    <a:pt x="12" y="8"/>
                  </a:moveTo>
                  <a:cubicBezTo>
                    <a:pt x="19" y="8"/>
                    <a:pt x="19" y="8"/>
                    <a:pt x="19" y="8"/>
                  </a:cubicBezTo>
                  <a:cubicBezTo>
                    <a:pt x="27" y="0"/>
                    <a:pt x="27" y="0"/>
                    <a:pt x="27" y="0"/>
                  </a:cubicBezTo>
                  <a:cubicBezTo>
                    <a:pt x="21" y="0"/>
                    <a:pt x="21" y="0"/>
                    <a:pt x="21" y="0"/>
                  </a:cubicBezTo>
                  <a:cubicBezTo>
                    <a:pt x="12" y="8"/>
                    <a:pt x="12" y="8"/>
                    <a:pt x="12" y="8"/>
                  </a:cubicBezTo>
                  <a:close/>
                  <a:moveTo>
                    <a:pt x="23" y="8"/>
                  </a:moveTo>
                  <a:cubicBezTo>
                    <a:pt x="31" y="0"/>
                    <a:pt x="31" y="0"/>
                    <a:pt x="31" y="0"/>
                  </a:cubicBezTo>
                  <a:cubicBezTo>
                    <a:pt x="36" y="0"/>
                    <a:pt x="36" y="0"/>
                    <a:pt x="36" y="0"/>
                  </a:cubicBezTo>
                  <a:cubicBezTo>
                    <a:pt x="36" y="2"/>
                    <a:pt x="36" y="2"/>
                    <a:pt x="36" y="2"/>
                  </a:cubicBezTo>
                  <a:cubicBezTo>
                    <a:pt x="29" y="8"/>
                    <a:pt x="29" y="8"/>
                    <a:pt x="29" y="8"/>
                  </a:cubicBezTo>
                  <a:cubicBezTo>
                    <a:pt x="23" y="8"/>
                    <a:pt x="23" y="8"/>
                    <a:pt x="23" y="8"/>
                  </a:cubicBezTo>
                  <a:close/>
                  <a:moveTo>
                    <a:pt x="34" y="8"/>
                  </a:moveTo>
                  <a:cubicBezTo>
                    <a:pt x="36" y="8"/>
                    <a:pt x="36" y="8"/>
                    <a:pt x="36" y="8"/>
                  </a:cubicBezTo>
                  <a:cubicBezTo>
                    <a:pt x="36" y="6"/>
                    <a:pt x="36" y="6"/>
                    <a:pt x="36" y="6"/>
                  </a:cubicBezTo>
                  <a:cubicBezTo>
                    <a:pt x="34" y="8"/>
                    <a:pt x="34" y="8"/>
                    <a:pt x="34" y="8"/>
                  </a:cubicBezTo>
                  <a:close/>
                  <a:moveTo>
                    <a:pt x="16" y="0"/>
                  </a:moveTo>
                  <a:cubicBezTo>
                    <a:pt x="0" y="15"/>
                    <a:pt x="0" y="15"/>
                    <a:pt x="0" y="15"/>
                  </a:cubicBezTo>
                  <a:cubicBezTo>
                    <a:pt x="0" y="9"/>
                    <a:pt x="0" y="9"/>
                    <a:pt x="0" y="9"/>
                  </a:cubicBezTo>
                  <a:cubicBezTo>
                    <a:pt x="10" y="0"/>
                    <a:pt x="10" y="0"/>
                    <a:pt x="10" y="0"/>
                  </a:cubicBezTo>
                  <a:cubicBezTo>
                    <a:pt x="16" y="0"/>
                    <a:pt x="16" y="0"/>
                    <a:pt x="16" y="0"/>
                  </a:cubicBezTo>
                  <a:close/>
                  <a:moveTo>
                    <a:pt x="5" y="0"/>
                  </a:moveTo>
                  <a:cubicBezTo>
                    <a:pt x="4" y="0"/>
                    <a:pt x="3" y="1"/>
                    <a:pt x="2" y="2"/>
                  </a:cubicBezTo>
                  <a:cubicBezTo>
                    <a:pt x="2" y="2"/>
                    <a:pt x="1" y="3"/>
                    <a:pt x="1" y="4"/>
                  </a:cubicBezTo>
                  <a:cubicBezTo>
                    <a:pt x="5" y="0"/>
                    <a:pt x="5" y="0"/>
                    <a:pt x="5" y="0"/>
                  </a:cubicBezTo>
                  <a:close/>
                  <a:moveTo>
                    <a:pt x="0" y="20"/>
                  </a:moveTo>
                  <a:cubicBezTo>
                    <a:pt x="0" y="26"/>
                    <a:pt x="0" y="26"/>
                    <a:pt x="0" y="26"/>
                  </a:cubicBezTo>
                  <a:cubicBezTo>
                    <a:pt x="10" y="16"/>
                    <a:pt x="10" y="16"/>
                    <a:pt x="10" y="16"/>
                  </a:cubicBezTo>
                  <a:cubicBezTo>
                    <a:pt x="10" y="10"/>
                    <a:pt x="10" y="10"/>
                    <a:pt x="10" y="10"/>
                  </a:cubicBezTo>
                  <a:cubicBezTo>
                    <a:pt x="0" y="20"/>
                    <a:pt x="0" y="20"/>
                    <a:pt x="0" y="20"/>
                  </a:cubicBezTo>
                  <a:close/>
                  <a:moveTo>
                    <a:pt x="0" y="31"/>
                  </a:moveTo>
                  <a:cubicBezTo>
                    <a:pt x="10" y="21"/>
                    <a:pt x="10" y="21"/>
                    <a:pt x="10" y="21"/>
                  </a:cubicBezTo>
                  <a:cubicBezTo>
                    <a:pt x="10" y="27"/>
                    <a:pt x="10" y="27"/>
                    <a:pt x="10" y="27"/>
                  </a:cubicBezTo>
                  <a:cubicBezTo>
                    <a:pt x="0" y="37"/>
                    <a:pt x="0" y="37"/>
                    <a:pt x="0" y="37"/>
                  </a:cubicBezTo>
                  <a:cubicBezTo>
                    <a:pt x="0" y="31"/>
                    <a:pt x="0" y="31"/>
                    <a:pt x="0" y="31"/>
                  </a:cubicBezTo>
                  <a:close/>
                  <a:moveTo>
                    <a:pt x="0" y="41"/>
                  </a:moveTo>
                  <a:cubicBezTo>
                    <a:pt x="0" y="48"/>
                    <a:pt x="0" y="48"/>
                    <a:pt x="0" y="48"/>
                  </a:cubicBezTo>
                  <a:cubicBezTo>
                    <a:pt x="10" y="38"/>
                    <a:pt x="10" y="38"/>
                    <a:pt x="10" y="38"/>
                  </a:cubicBezTo>
                  <a:cubicBezTo>
                    <a:pt x="10" y="32"/>
                    <a:pt x="10" y="32"/>
                    <a:pt x="10" y="32"/>
                  </a:cubicBezTo>
                  <a:cubicBezTo>
                    <a:pt x="0" y="41"/>
                    <a:pt x="0" y="41"/>
                    <a:pt x="0" y="41"/>
                  </a:cubicBezTo>
                  <a:close/>
                  <a:moveTo>
                    <a:pt x="0" y="52"/>
                  </a:moveTo>
                  <a:cubicBezTo>
                    <a:pt x="10" y="42"/>
                    <a:pt x="10" y="42"/>
                    <a:pt x="10" y="42"/>
                  </a:cubicBezTo>
                  <a:cubicBezTo>
                    <a:pt x="10" y="49"/>
                    <a:pt x="10" y="49"/>
                    <a:pt x="10" y="49"/>
                  </a:cubicBezTo>
                  <a:cubicBezTo>
                    <a:pt x="0" y="58"/>
                    <a:pt x="0" y="58"/>
                    <a:pt x="0" y="58"/>
                  </a:cubicBezTo>
                  <a:cubicBezTo>
                    <a:pt x="0" y="52"/>
                    <a:pt x="0" y="52"/>
                    <a:pt x="0" y="52"/>
                  </a:cubicBezTo>
                  <a:close/>
                  <a:moveTo>
                    <a:pt x="0" y="63"/>
                  </a:moveTo>
                  <a:cubicBezTo>
                    <a:pt x="0" y="69"/>
                    <a:pt x="0" y="69"/>
                    <a:pt x="0" y="69"/>
                  </a:cubicBezTo>
                  <a:cubicBezTo>
                    <a:pt x="10" y="59"/>
                    <a:pt x="10" y="59"/>
                    <a:pt x="10" y="59"/>
                  </a:cubicBezTo>
                  <a:cubicBezTo>
                    <a:pt x="10" y="53"/>
                    <a:pt x="10" y="53"/>
                    <a:pt x="10" y="53"/>
                  </a:cubicBezTo>
                  <a:cubicBezTo>
                    <a:pt x="0" y="63"/>
                    <a:pt x="0" y="63"/>
                    <a:pt x="0" y="63"/>
                  </a:cubicBezTo>
                  <a:close/>
                  <a:moveTo>
                    <a:pt x="0" y="73"/>
                  </a:moveTo>
                  <a:cubicBezTo>
                    <a:pt x="10" y="64"/>
                    <a:pt x="10" y="64"/>
                    <a:pt x="10" y="64"/>
                  </a:cubicBezTo>
                  <a:cubicBezTo>
                    <a:pt x="10" y="70"/>
                    <a:pt x="10" y="70"/>
                    <a:pt x="10" y="70"/>
                  </a:cubicBezTo>
                  <a:cubicBezTo>
                    <a:pt x="0" y="80"/>
                    <a:pt x="0" y="80"/>
                    <a:pt x="0" y="80"/>
                  </a:cubicBezTo>
                  <a:cubicBezTo>
                    <a:pt x="0" y="73"/>
                    <a:pt x="0" y="73"/>
                    <a:pt x="0" y="73"/>
                  </a:cubicBezTo>
                  <a:close/>
                  <a:moveTo>
                    <a:pt x="0" y="84"/>
                  </a:moveTo>
                  <a:cubicBezTo>
                    <a:pt x="0" y="91"/>
                    <a:pt x="0" y="91"/>
                    <a:pt x="0" y="91"/>
                  </a:cubicBezTo>
                  <a:cubicBezTo>
                    <a:pt x="10" y="81"/>
                    <a:pt x="10" y="81"/>
                    <a:pt x="10" y="81"/>
                  </a:cubicBezTo>
                  <a:cubicBezTo>
                    <a:pt x="10" y="74"/>
                    <a:pt x="10" y="74"/>
                    <a:pt x="10" y="74"/>
                  </a:cubicBezTo>
                  <a:cubicBezTo>
                    <a:pt x="0" y="84"/>
                    <a:pt x="0" y="84"/>
                    <a:pt x="0" y="84"/>
                  </a:cubicBezTo>
                  <a:close/>
                  <a:moveTo>
                    <a:pt x="0" y="95"/>
                  </a:moveTo>
                  <a:cubicBezTo>
                    <a:pt x="10" y="85"/>
                    <a:pt x="10" y="85"/>
                    <a:pt x="10" y="85"/>
                  </a:cubicBezTo>
                  <a:cubicBezTo>
                    <a:pt x="10" y="92"/>
                    <a:pt x="10" y="92"/>
                    <a:pt x="10" y="92"/>
                  </a:cubicBezTo>
                  <a:cubicBezTo>
                    <a:pt x="0" y="101"/>
                    <a:pt x="0" y="101"/>
                    <a:pt x="0" y="101"/>
                  </a:cubicBezTo>
                  <a:cubicBezTo>
                    <a:pt x="0" y="95"/>
                    <a:pt x="0" y="95"/>
                    <a:pt x="0" y="95"/>
                  </a:cubicBezTo>
                  <a:close/>
                  <a:moveTo>
                    <a:pt x="0" y="106"/>
                  </a:moveTo>
                  <a:cubicBezTo>
                    <a:pt x="0" y="112"/>
                    <a:pt x="0" y="112"/>
                    <a:pt x="0" y="112"/>
                  </a:cubicBezTo>
                  <a:cubicBezTo>
                    <a:pt x="10" y="102"/>
                    <a:pt x="10" y="102"/>
                    <a:pt x="10" y="102"/>
                  </a:cubicBezTo>
                  <a:cubicBezTo>
                    <a:pt x="10" y="96"/>
                    <a:pt x="10" y="96"/>
                    <a:pt x="10" y="96"/>
                  </a:cubicBezTo>
                  <a:cubicBezTo>
                    <a:pt x="0" y="106"/>
                    <a:pt x="0" y="106"/>
                    <a:pt x="0" y="106"/>
                  </a:cubicBezTo>
                  <a:close/>
                  <a:moveTo>
                    <a:pt x="0" y="116"/>
                  </a:moveTo>
                  <a:cubicBezTo>
                    <a:pt x="10" y="107"/>
                    <a:pt x="10" y="107"/>
                    <a:pt x="10" y="107"/>
                  </a:cubicBezTo>
                  <a:cubicBezTo>
                    <a:pt x="10" y="113"/>
                    <a:pt x="10" y="113"/>
                    <a:pt x="10" y="113"/>
                  </a:cubicBezTo>
                  <a:cubicBezTo>
                    <a:pt x="0" y="123"/>
                    <a:pt x="0" y="123"/>
                    <a:pt x="0" y="123"/>
                  </a:cubicBezTo>
                  <a:cubicBezTo>
                    <a:pt x="0" y="116"/>
                    <a:pt x="0" y="116"/>
                    <a:pt x="0" y="116"/>
                  </a:cubicBezTo>
                  <a:close/>
                  <a:moveTo>
                    <a:pt x="0" y="127"/>
                  </a:moveTo>
                  <a:cubicBezTo>
                    <a:pt x="0" y="133"/>
                    <a:pt x="0" y="133"/>
                    <a:pt x="0" y="133"/>
                  </a:cubicBezTo>
                  <a:cubicBezTo>
                    <a:pt x="10" y="124"/>
                    <a:pt x="10" y="124"/>
                    <a:pt x="10" y="124"/>
                  </a:cubicBezTo>
                  <a:cubicBezTo>
                    <a:pt x="10" y="117"/>
                    <a:pt x="10" y="117"/>
                    <a:pt x="10" y="117"/>
                  </a:cubicBezTo>
                  <a:cubicBezTo>
                    <a:pt x="0" y="127"/>
                    <a:pt x="0" y="127"/>
                    <a:pt x="0" y="127"/>
                  </a:cubicBezTo>
                  <a:close/>
                  <a:moveTo>
                    <a:pt x="0" y="138"/>
                  </a:moveTo>
                  <a:cubicBezTo>
                    <a:pt x="10" y="128"/>
                    <a:pt x="10" y="128"/>
                    <a:pt x="10" y="128"/>
                  </a:cubicBezTo>
                  <a:cubicBezTo>
                    <a:pt x="10" y="134"/>
                    <a:pt x="10" y="134"/>
                    <a:pt x="10" y="134"/>
                  </a:cubicBezTo>
                  <a:cubicBezTo>
                    <a:pt x="0" y="144"/>
                    <a:pt x="0" y="144"/>
                    <a:pt x="0" y="144"/>
                  </a:cubicBezTo>
                  <a:cubicBezTo>
                    <a:pt x="0" y="138"/>
                    <a:pt x="0" y="138"/>
                    <a:pt x="0" y="138"/>
                  </a:cubicBezTo>
                  <a:close/>
                  <a:moveTo>
                    <a:pt x="0" y="149"/>
                  </a:moveTo>
                  <a:cubicBezTo>
                    <a:pt x="0" y="152"/>
                    <a:pt x="0" y="152"/>
                    <a:pt x="0" y="152"/>
                  </a:cubicBezTo>
                  <a:cubicBezTo>
                    <a:pt x="0" y="153"/>
                    <a:pt x="0" y="154"/>
                    <a:pt x="1" y="154"/>
                  </a:cubicBezTo>
                  <a:cubicBezTo>
                    <a:pt x="10" y="145"/>
                    <a:pt x="10" y="145"/>
                    <a:pt x="10" y="145"/>
                  </a:cubicBezTo>
                  <a:cubicBezTo>
                    <a:pt x="10" y="139"/>
                    <a:pt x="10" y="139"/>
                    <a:pt x="10" y="139"/>
                  </a:cubicBezTo>
                  <a:cubicBezTo>
                    <a:pt x="0" y="149"/>
                    <a:pt x="0" y="149"/>
                    <a:pt x="0" y="149"/>
                  </a:cubicBezTo>
                  <a:close/>
                  <a:moveTo>
                    <a:pt x="2" y="157"/>
                  </a:moveTo>
                  <a:cubicBezTo>
                    <a:pt x="10" y="150"/>
                    <a:pt x="10" y="150"/>
                    <a:pt x="10" y="150"/>
                  </a:cubicBezTo>
                  <a:cubicBezTo>
                    <a:pt x="10" y="150"/>
                    <a:pt x="11" y="151"/>
                    <a:pt x="12" y="151"/>
                  </a:cubicBezTo>
                  <a:cubicBezTo>
                    <a:pt x="15" y="151"/>
                    <a:pt x="15" y="151"/>
                    <a:pt x="15" y="151"/>
                  </a:cubicBezTo>
                  <a:cubicBezTo>
                    <a:pt x="7" y="159"/>
                    <a:pt x="7" y="159"/>
                    <a:pt x="7" y="159"/>
                  </a:cubicBezTo>
                  <a:cubicBezTo>
                    <a:pt x="5" y="159"/>
                    <a:pt x="4" y="158"/>
                    <a:pt x="2" y="157"/>
                  </a:cubicBezTo>
                  <a:close/>
                  <a:moveTo>
                    <a:pt x="11" y="159"/>
                  </a:moveTo>
                  <a:cubicBezTo>
                    <a:pt x="17" y="159"/>
                    <a:pt x="17" y="159"/>
                    <a:pt x="17" y="159"/>
                  </a:cubicBezTo>
                  <a:cubicBezTo>
                    <a:pt x="26" y="151"/>
                    <a:pt x="26" y="151"/>
                    <a:pt x="26" y="151"/>
                  </a:cubicBezTo>
                  <a:cubicBezTo>
                    <a:pt x="19" y="151"/>
                    <a:pt x="19" y="151"/>
                    <a:pt x="19" y="151"/>
                  </a:cubicBezTo>
                  <a:cubicBezTo>
                    <a:pt x="11" y="159"/>
                    <a:pt x="11" y="159"/>
                    <a:pt x="11" y="159"/>
                  </a:cubicBezTo>
                  <a:close/>
                  <a:moveTo>
                    <a:pt x="22" y="159"/>
                  </a:moveTo>
                  <a:cubicBezTo>
                    <a:pt x="30" y="151"/>
                    <a:pt x="30" y="151"/>
                    <a:pt x="30" y="151"/>
                  </a:cubicBezTo>
                  <a:cubicBezTo>
                    <a:pt x="36" y="151"/>
                    <a:pt x="36" y="151"/>
                    <a:pt x="36" y="151"/>
                  </a:cubicBezTo>
                  <a:cubicBezTo>
                    <a:pt x="28" y="159"/>
                    <a:pt x="28" y="159"/>
                    <a:pt x="28" y="159"/>
                  </a:cubicBezTo>
                  <a:cubicBezTo>
                    <a:pt x="22" y="159"/>
                    <a:pt x="22" y="159"/>
                    <a:pt x="22" y="159"/>
                  </a:cubicBezTo>
                  <a:close/>
                  <a:moveTo>
                    <a:pt x="33" y="159"/>
                  </a:moveTo>
                  <a:cubicBezTo>
                    <a:pt x="39" y="159"/>
                    <a:pt x="39" y="159"/>
                    <a:pt x="39" y="159"/>
                  </a:cubicBezTo>
                  <a:cubicBezTo>
                    <a:pt x="47" y="151"/>
                    <a:pt x="47" y="151"/>
                    <a:pt x="47" y="151"/>
                  </a:cubicBezTo>
                  <a:cubicBezTo>
                    <a:pt x="41" y="151"/>
                    <a:pt x="41" y="151"/>
                    <a:pt x="41" y="151"/>
                  </a:cubicBezTo>
                  <a:cubicBezTo>
                    <a:pt x="33" y="159"/>
                    <a:pt x="33" y="159"/>
                    <a:pt x="33" y="159"/>
                  </a:cubicBezTo>
                  <a:close/>
                  <a:moveTo>
                    <a:pt x="43" y="159"/>
                  </a:moveTo>
                  <a:cubicBezTo>
                    <a:pt x="52" y="151"/>
                    <a:pt x="52" y="151"/>
                    <a:pt x="52" y="151"/>
                  </a:cubicBezTo>
                  <a:cubicBezTo>
                    <a:pt x="58" y="151"/>
                    <a:pt x="58" y="151"/>
                    <a:pt x="58" y="151"/>
                  </a:cubicBezTo>
                  <a:cubicBezTo>
                    <a:pt x="50" y="159"/>
                    <a:pt x="50" y="159"/>
                    <a:pt x="50" y="159"/>
                  </a:cubicBezTo>
                  <a:cubicBezTo>
                    <a:pt x="43" y="159"/>
                    <a:pt x="43" y="159"/>
                    <a:pt x="43" y="159"/>
                  </a:cubicBezTo>
                  <a:close/>
                  <a:moveTo>
                    <a:pt x="54" y="159"/>
                  </a:moveTo>
                  <a:cubicBezTo>
                    <a:pt x="60" y="159"/>
                    <a:pt x="60" y="159"/>
                    <a:pt x="60" y="159"/>
                  </a:cubicBezTo>
                  <a:cubicBezTo>
                    <a:pt x="69" y="151"/>
                    <a:pt x="69" y="151"/>
                    <a:pt x="69" y="151"/>
                  </a:cubicBezTo>
                  <a:cubicBezTo>
                    <a:pt x="62" y="151"/>
                    <a:pt x="62" y="151"/>
                    <a:pt x="62" y="151"/>
                  </a:cubicBezTo>
                  <a:cubicBezTo>
                    <a:pt x="54" y="159"/>
                    <a:pt x="54" y="159"/>
                    <a:pt x="54" y="159"/>
                  </a:cubicBezTo>
                  <a:close/>
                  <a:moveTo>
                    <a:pt x="65" y="159"/>
                  </a:moveTo>
                  <a:cubicBezTo>
                    <a:pt x="73" y="151"/>
                    <a:pt x="73" y="151"/>
                    <a:pt x="73" y="151"/>
                  </a:cubicBezTo>
                  <a:cubicBezTo>
                    <a:pt x="79" y="151"/>
                    <a:pt x="79" y="151"/>
                    <a:pt x="79" y="151"/>
                  </a:cubicBezTo>
                  <a:cubicBezTo>
                    <a:pt x="71" y="159"/>
                    <a:pt x="71" y="159"/>
                    <a:pt x="71" y="159"/>
                  </a:cubicBezTo>
                  <a:cubicBezTo>
                    <a:pt x="65" y="159"/>
                    <a:pt x="65" y="159"/>
                    <a:pt x="65" y="159"/>
                  </a:cubicBezTo>
                  <a:close/>
                  <a:moveTo>
                    <a:pt x="76" y="159"/>
                  </a:moveTo>
                  <a:cubicBezTo>
                    <a:pt x="82" y="159"/>
                    <a:pt x="82" y="159"/>
                    <a:pt x="82" y="159"/>
                  </a:cubicBezTo>
                  <a:cubicBezTo>
                    <a:pt x="90" y="151"/>
                    <a:pt x="90" y="151"/>
                    <a:pt x="90" y="151"/>
                  </a:cubicBezTo>
                  <a:cubicBezTo>
                    <a:pt x="84" y="151"/>
                    <a:pt x="84" y="151"/>
                    <a:pt x="84" y="151"/>
                  </a:cubicBezTo>
                  <a:cubicBezTo>
                    <a:pt x="76" y="159"/>
                    <a:pt x="76" y="159"/>
                    <a:pt x="76" y="159"/>
                  </a:cubicBezTo>
                  <a:close/>
                  <a:moveTo>
                    <a:pt x="86" y="159"/>
                  </a:moveTo>
                  <a:cubicBezTo>
                    <a:pt x="95" y="151"/>
                    <a:pt x="95" y="151"/>
                    <a:pt x="95" y="151"/>
                  </a:cubicBezTo>
                  <a:cubicBezTo>
                    <a:pt x="101" y="151"/>
                    <a:pt x="101" y="151"/>
                    <a:pt x="101" y="151"/>
                  </a:cubicBezTo>
                  <a:cubicBezTo>
                    <a:pt x="93" y="159"/>
                    <a:pt x="93" y="159"/>
                    <a:pt x="93" y="159"/>
                  </a:cubicBezTo>
                  <a:cubicBezTo>
                    <a:pt x="86" y="159"/>
                    <a:pt x="86" y="159"/>
                    <a:pt x="86" y="159"/>
                  </a:cubicBezTo>
                  <a:close/>
                  <a:moveTo>
                    <a:pt x="97" y="159"/>
                  </a:moveTo>
                  <a:cubicBezTo>
                    <a:pt x="103" y="159"/>
                    <a:pt x="103" y="159"/>
                    <a:pt x="103" y="159"/>
                  </a:cubicBezTo>
                  <a:cubicBezTo>
                    <a:pt x="112" y="151"/>
                    <a:pt x="112" y="151"/>
                    <a:pt x="112" y="151"/>
                  </a:cubicBezTo>
                  <a:cubicBezTo>
                    <a:pt x="105" y="151"/>
                    <a:pt x="105" y="151"/>
                    <a:pt x="105" y="151"/>
                  </a:cubicBezTo>
                  <a:cubicBezTo>
                    <a:pt x="97" y="159"/>
                    <a:pt x="97" y="159"/>
                    <a:pt x="97" y="159"/>
                  </a:cubicBezTo>
                  <a:close/>
                  <a:moveTo>
                    <a:pt x="108" y="159"/>
                  </a:moveTo>
                  <a:cubicBezTo>
                    <a:pt x="124" y="143"/>
                    <a:pt x="124" y="143"/>
                    <a:pt x="124" y="143"/>
                  </a:cubicBezTo>
                  <a:cubicBezTo>
                    <a:pt x="124" y="150"/>
                    <a:pt x="124" y="150"/>
                    <a:pt x="124" y="150"/>
                  </a:cubicBezTo>
                  <a:cubicBezTo>
                    <a:pt x="114" y="159"/>
                    <a:pt x="114" y="159"/>
                    <a:pt x="114" y="159"/>
                  </a:cubicBezTo>
                  <a:cubicBezTo>
                    <a:pt x="108" y="159"/>
                    <a:pt x="108" y="159"/>
                    <a:pt x="108" y="159"/>
                  </a:cubicBezTo>
                  <a:close/>
                  <a:moveTo>
                    <a:pt x="119" y="159"/>
                  </a:moveTo>
                  <a:cubicBezTo>
                    <a:pt x="120" y="158"/>
                    <a:pt x="121" y="158"/>
                    <a:pt x="122" y="157"/>
                  </a:cubicBezTo>
                  <a:cubicBezTo>
                    <a:pt x="122" y="156"/>
                    <a:pt x="123" y="155"/>
                    <a:pt x="123" y="154"/>
                  </a:cubicBezTo>
                  <a:cubicBezTo>
                    <a:pt x="119" y="159"/>
                    <a:pt x="119" y="159"/>
                    <a:pt x="119" y="159"/>
                  </a:cubicBezTo>
                  <a:close/>
                  <a:moveTo>
                    <a:pt x="124" y="139"/>
                  </a:moveTo>
                  <a:cubicBezTo>
                    <a:pt x="124" y="133"/>
                    <a:pt x="124" y="133"/>
                    <a:pt x="124" y="133"/>
                  </a:cubicBezTo>
                  <a:cubicBezTo>
                    <a:pt x="114" y="142"/>
                    <a:pt x="114" y="142"/>
                    <a:pt x="114" y="142"/>
                  </a:cubicBezTo>
                  <a:cubicBezTo>
                    <a:pt x="114" y="149"/>
                    <a:pt x="114" y="149"/>
                    <a:pt x="114" y="149"/>
                  </a:cubicBezTo>
                  <a:cubicBezTo>
                    <a:pt x="124" y="139"/>
                    <a:pt x="124" y="139"/>
                    <a:pt x="124" y="139"/>
                  </a:cubicBezTo>
                  <a:close/>
                  <a:moveTo>
                    <a:pt x="124" y="128"/>
                  </a:moveTo>
                  <a:cubicBezTo>
                    <a:pt x="114" y="138"/>
                    <a:pt x="114" y="138"/>
                    <a:pt x="114" y="138"/>
                  </a:cubicBezTo>
                  <a:cubicBezTo>
                    <a:pt x="114" y="132"/>
                    <a:pt x="114" y="132"/>
                    <a:pt x="114" y="132"/>
                  </a:cubicBezTo>
                  <a:cubicBezTo>
                    <a:pt x="124" y="122"/>
                    <a:pt x="124" y="122"/>
                    <a:pt x="124" y="122"/>
                  </a:cubicBezTo>
                  <a:cubicBezTo>
                    <a:pt x="124" y="128"/>
                    <a:pt x="124" y="128"/>
                    <a:pt x="124" y="128"/>
                  </a:cubicBezTo>
                  <a:close/>
                  <a:moveTo>
                    <a:pt x="124" y="117"/>
                  </a:moveTo>
                  <a:cubicBezTo>
                    <a:pt x="124" y="111"/>
                    <a:pt x="124" y="111"/>
                    <a:pt x="124" y="111"/>
                  </a:cubicBezTo>
                  <a:cubicBezTo>
                    <a:pt x="114" y="121"/>
                    <a:pt x="114" y="121"/>
                    <a:pt x="114" y="121"/>
                  </a:cubicBezTo>
                  <a:cubicBezTo>
                    <a:pt x="114" y="127"/>
                    <a:pt x="114" y="127"/>
                    <a:pt x="114" y="127"/>
                  </a:cubicBezTo>
                  <a:cubicBezTo>
                    <a:pt x="124" y="117"/>
                    <a:pt x="124" y="117"/>
                    <a:pt x="124" y="117"/>
                  </a:cubicBezTo>
                  <a:close/>
                  <a:moveTo>
                    <a:pt x="124" y="107"/>
                  </a:moveTo>
                  <a:cubicBezTo>
                    <a:pt x="114" y="116"/>
                    <a:pt x="114" y="116"/>
                    <a:pt x="114" y="116"/>
                  </a:cubicBezTo>
                  <a:cubicBezTo>
                    <a:pt x="114" y="110"/>
                    <a:pt x="114" y="110"/>
                    <a:pt x="114" y="110"/>
                  </a:cubicBezTo>
                  <a:cubicBezTo>
                    <a:pt x="124" y="100"/>
                    <a:pt x="124" y="100"/>
                    <a:pt x="124" y="100"/>
                  </a:cubicBezTo>
                  <a:cubicBezTo>
                    <a:pt x="124" y="107"/>
                    <a:pt x="124" y="107"/>
                    <a:pt x="124" y="107"/>
                  </a:cubicBezTo>
                  <a:close/>
                  <a:moveTo>
                    <a:pt x="124" y="96"/>
                  </a:moveTo>
                  <a:cubicBezTo>
                    <a:pt x="124" y="90"/>
                    <a:pt x="124" y="90"/>
                    <a:pt x="124" y="90"/>
                  </a:cubicBezTo>
                  <a:cubicBezTo>
                    <a:pt x="114" y="99"/>
                    <a:pt x="114" y="99"/>
                    <a:pt x="114" y="99"/>
                  </a:cubicBezTo>
                  <a:cubicBezTo>
                    <a:pt x="114" y="106"/>
                    <a:pt x="114" y="106"/>
                    <a:pt x="114" y="106"/>
                  </a:cubicBezTo>
                  <a:cubicBezTo>
                    <a:pt x="124" y="96"/>
                    <a:pt x="124" y="96"/>
                    <a:pt x="124" y="96"/>
                  </a:cubicBezTo>
                  <a:close/>
                  <a:moveTo>
                    <a:pt x="124" y="85"/>
                  </a:moveTo>
                  <a:cubicBezTo>
                    <a:pt x="114" y="95"/>
                    <a:pt x="114" y="95"/>
                    <a:pt x="114" y="95"/>
                  </a:cubicBezTo>
                  <a:cubicBezTo>
                    <a:pt x="114" y="89"/>
                    <a:pt x="114" y="89"/>
                    <a:pt x="114" y="89"/>
                  </a:cubicBezTo>
                  <a:cubicBezTo>
                    <a:pt x="124" y="79"/>
                    <a:pt x="124" y="79"/>
                    <a:pt x="124" y="79"/>
                  </a:cubicBezTo>
                  <a:cubicBezTo>
                    <a:pt x="124" y="85"/>
                    <a:pt x="124" y="85"/>
                    <a:pt x="124" y="85"/>
                  </a:cubicBezTo>
                  <a:close/>
                  <a:moveTo>
                    <a:pt x="124" y="74"/>
                  </a:moveTo>
                  <a:cubicBezTo>
                    <a:pt x="124" y="68"/>
                    <a:pt x="124" y="68"/>
                    <a:pt x="124" y="68"/>
                  </a:cubicBezTo>
                  <a:cubicBezTo>
                    <a:pt x="114" y="78"/>
                    <a:pt x="114" y="78"/>
                    <a:pt x="114" y="78"/>
                  </a:cubicBezTo>
                  <a:cubicBezTo>
                    <a:pt x="114" y="84"/>
                    <a:pt x="114" y="84"/>
                    <a:pt x="114" y="84"/>
                  </a:cubicBezTo>
                  <a:cubicBezTo>
                    <a:pt x="124" y="74"/>
                    <a:pt x="124" y="74"/>
                    <a:pt x="124" y="74"/>
                  </a:cubicBezTo>
                  <a:close/>
                  <a:moveTo>
                    <a:pt x="124" y="64"/>
                  </a:moveTo>
                  <a:cubicBezTo>
                    <a:pt x="114" y="73"/>
                    <a:pt x="114" y="73"/>
                    <a:pt x="114" y="73"/>
                  </a:cubicBezTo>
                  <a:cubicBezTo>
                    <a:pt x="114" y="67"/>
                    <a:pt x="114" y="67"/>
                    <a:pt x="114" y="67"/>
                  </a:cubicBezTo>
                  <a:cubicBezTo>
                    <a:pt x="124" y="57"/>
                    <a:pt x="124" y="57"/>
                    <a:pt x="124" y="57"/>
                  </a:cubicBezTo>
                  <a:cubicBezTo>
                    <a:pt x="124" y="64"/>
                    <a:pt x="124" y="64"/>
                    <a:pt x="124" y="64"/>
                  </a:cubicBezTo>
                  <a:close/>
                  <a:moveTo>
                    <a:pt x="124" y="53"/>
                  </a:moveTo>
                  <a:cubicBezTo>
                    <a:pt x="124" y="47"/>
                    <a:pt x="124" y="47"/>
                    <a:pt x="124" y="47"/>
                  </a:cubicBezTo>
                  <a:cubicBezTo>
                    <a:pt x="114" y="56"/>
                    <a:pt x="114" y="56"/>
                    <a:pt x="114" y="56"/>
                  </a:cubicBezTo>
                  <a:cubicBezTo>
                    <a:pt x="114" y="63"/>
                    <a:pt x="114" y="63"/>
                    <a:pt x="114" y="63"/>
                  </a:cubicBezTo>
                  <a:cubicBezTo>
                    <a:pt x="124" y="53"/>
                    <a:pt x="124" y="53"/>
                    <a:pt x="124" y="53"/>
                  </a:cubicBezTo>
                  <a:close/>
                  <a:moveTo>
                    <a:pt x="124" y="42"/>
                  </a:moveTo>
                  <a:cubicBezTo>
                    <a:pt x="114" y="52"/>
                    <a:pt x="114" y="52"/>
                    <a:pt x="114" y="52"/>
                  </a:cubicBezTo>
                  <a:cubicBezTo>
                    <a:pt x="114" y="46"/>
                    <a:pt x="114" y="46"/>
                    <a:pt x="114" y="46"/>
                  </a:cubicBezTo>
                  <a:cubicBezTo>
                    <a:pt x="124" y="36"/>
                    <a:pt x="124" y="36"/>
                    <a:pt x="124" y="36"/>
                  </a:cubicBezTo>
                  <a:cubicBezTo>
                    <a:pt x="124" y="42"/>
                    <a:pt x="124" y="42"/>
                    <a:pt x="124" y="42"/>
                  </a:cubicBezTo>
                  <a:close/>
                  <a:moveTo>
                    <a:pt x="124" y="32"/>
                  </a:moveTo>
                  <a:cubicBezTo>
                    <a:pt x="124" y="25"/>
                    <a:pt x="124" y="25"/>
                    <a:pt x="124" y="25"/>
                  </a:cubicBezTo>
                  <a:cubicBezTo>
                    <a:pt x="114" y="35"/>
                    <a:pt x="114" y="35"/>
                    <a:pt x="114" y="35"/>
                  </a:cubicBezTo>
                  <a:cubicBezTo>
                    <a:pt x="114" y="41"/>
                    <a:pt x="114" y="41"/>
                    <a:pt x="114" y="41"/>
                  </a:cubicBezTo>
                  <a:cubicBezTo>
                    <a:pt x="124" y="32"/>
                    <a:pt x="124" y="32"/>
                    <a:pt x="124" y="32"/>
                  </a:cubicBezTo>
                  <a:close/>
                  <a:moveTo>
                    <a:pt x="124" y="21"/>
                  </a:moveTo>
                  <a:cubicBezTo>
                    <a:pt x="114" y="31"/>
                    <a:pt x="114" y="31"/>
                    <a:pt x="114" y="31"/>
                  </a:cubicBezTo>
                  <a:cubicBezTo>
                    <a:pt x="114" y="24"/>
                    <a:pt x="114" y="24"/>
                    <a:pt x="114" y="24"/>
                  </a:cubicBezTo>
                  <a:cubicBezTo>
                    <a:pt x="124" y="15"/>
                    <a:pt x="124" y="15"/>
                    <a:pt x="124" y="15"/>
                  </a:cubicBezTo>
                  <a:cubicBezTo>
                    <a:pt x="124" y="21"/>
                    <a:pt x="124" y="21"/>
                    <a:pt x="124" y="21"/>
                  </a:cubicBezTo>
                  <a:close/>
                  <a:moveTo>
                    <a:pt x="124" y="10"/>
                  </a:moveTo>
                  <a:cubicBezTo>
                    <a:pt x="124" y="7"/>
                    <a:pt x="124" y="7"/>
                    <a:pt x="124" y="7"/>
                  </a:cubicBezTo>
                  <a:cubicBezTo>
                    <a:pt x="124" y="6"/>
                    <a:pt x="123" y="5"/>
                    <a:pt x="123" y="4"/>
                  </a:cubicBezTo>
                  <a:cubicBezTo>
                    <a:pt x="114" y="14"/>
                    <a:pt x="114" y="14"/>
                    <a:pt x="114" y="14"/>
                  </a:cubicBezTo>
                  <a:cubicBezTo>
                    <a:pt x="114" y="20"/>
                    <a:pt x="114" y="20"/>
                    <a:pt x="114" y="20"/>
                  </a:cubicBezTo>
                  <a:cubicBezTo>
                    <a:pt x="124" y="10"/>
                    <a:pt x="124" y="10"/>
                    <a:pt x="124" y="10"/>
                  </a:cubicBezTo>
                  <a:close/>
                  <a:moveTo>
                    <a:pt x="121" y="2"/>
                  </a:moveTo>
                  <a:cubicBezTo>
                    <a:pt x="114" y="9"/>
                    <a:pt x="114" y="9"/>
                    <a:pt x="114" y="9"/>
                  </a:cubicBezTo>
                  <a:cubicBezTo>
                    <a:pt x="114" y="8"/>
                    <a:pt x="113" y="8"/>
                    <a:pt x="112" y="8"/>
                  </a:cubicBezTo>
                  <a:cubicBezTo>
                    <a:pt x="109" y="8"/>
                    <a:pt x="109" y="8"/>
                    <a:pt x="109" y="8"/>
                  </a:cubicBezTo>
                  <a:cubicBezTo>
                    <a:pt x="117" y="0"/>
                    <a:pt x="117" y="0"/>
                    <a:pt x="117" y="0"/>
                  </a:cubicBezTo>
                  <a:cubicBezTo>
                    <a:pt x="119" y="0"/>
                    <a:pt x="120" y="1"/>
                    <a:pt x="121" y="2"/>
                  </a:cubicBezTo>
                  <a:close/>
                  <a:moveTo>
                    <a:pt x="113" y="0"/>
                  </a:moveTo>
                  <a:cubicBezTo>
                    <a:pt x="106" y="0"/>
                    <a:pt x="106" y="0"/>
                    <a:pt x="106" y="0"/>
                  </a:cubicBezTo>
                  <a:cubicBezTo>
                    <a:pt x="98" y="8"/>
                    <a:pt x="98" y="8"/>
                    <a:pt x="98" y="8"/>
                  </a:cubicBezTo>
                  <a:cubicBezTo>
                    <a:pt x="104" y="8"/>
                    <a:pt x="104" y="8"/>
                    <a:pt x="104" y="8"/>
                  </a:cubicBezTo>
                  <a:cubicBezTo>
                    <a:pt x="113" y="0"/>
                    <a:pt x="113" y="0"/>
                    <a:pt x="113" y="0"/>
                  </a:cubicBezTo>
                  <a:close/>
                  <a:moveTo>
                    <a:pt x="102" y="0"/>
                  </a:moveTo>
                  <a:cubicBezTo>
                    <a:pt x="94" y="8"/>
                    <a:pt x="94" y="8"/>
                    <a:pt x="94" y="8"/>
                  </a:cubicBezTo>
                  <a:cubicBezTo>
                    <a:pt x="88" y="8"/>
                    <a:pt x="88" y="8"/>
                    <a:pt x="88" y="8"/>
                  </a:cubicBezTo>
                  <a:cubicBezTo>
                    <a:pt x="88" y="7"/>
                    <a:pt x="88" y="7"/>
                    <a:pt x="88" y="7"/>
                  </a:cubicBezTo>
                  <a:cubicBezTo>
                    <a:pt x="96" y="0"/>
                    <a:pt x="96" y="0"/>
                    <a:pt x="96" y="0"/>
                  </a:cubicBezTo>
                  <a:cubicBezTo>
                    <a:pt x="102" y="0"/>
                    <a:pt x="102" y="0"/>
                    <a:pt x="102" y="0"/>
                  </a:cubicBezTo>
                  <a:close/>
                  <a:moveTo>
                    <a:pt x="91" y="0"/>
                  </a:moveTo>
                  <a:cubicBezTo>
                    <a:pt x="88" y="0"/>
                    <a:pt x="88" y="0"/>
                    <a:pt x="88" y="0"/>
                  </a:cubicBezTo>
                  <a:cubicBezTo>
                    <a:pt x="88" y="2"/>
                    <a:pt x="88" y="2"/>
                    <a:pt x="88" y="2"/>
                  </a:cubicBezTo>
                  <a:lnTo>
                    <a:pt x="91" y="0"/>
                  </a:lnTo>
                  <a:close/>
                </a:path>
              </a:pathLst>
            </a:custGeom>
            <a:solidFill>
              <a:srgbClr val="BFC7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8"/>
            <p:cNvSpPr>
              <a:spLocks noEditPoints="1"/>
            </p:cNvSpPr>
            <p:nvPr/>
          </p:nvSpPr>
          <p:spPr bwMode="auto">
            <a:xfrm>
              <a:off x="1841" y="1471"/>
              <a:ext cx="451" cy="195"/>
            </a:xfrm>
            <a:custGeom>
              <a:avLst/>
              <a:gdLst>
                <a:gd name="T0" fmla="*/ 0 w 451"/>
                <a:gd name="T1" fmla="*/ 20 h 195"/>
                <a:gd name="T2" fmla="*/ 0 w 451"/>
                <a:gd name="T3" fmla="*/ 20 h 195"/>
                <a:gd name="T4" fmla="*/ 30 w 451"/>
                <a:gd name="T5" fmla="*/ 0 h 195"/>
                <a:gd name="T6" fmla="*/ 0 w 451"/>
                <a:gd name="T7" fmla="*/ 0 h 195"/>
                <a:gd name="T8" fmla="*/ 0 w 451"/>
                <a:gd name="T9" fmla="*/ 20 h 195"/>
                <a:gd name="T10" fmla="*/ 0 w 451"/>
                <a:gd name="T11" fmla="*/ 20 h 195"/>
                <a:gd name="T12" fmla="*/ 0 w 451"/>
                <a:gd name="T13" fmla="*/ 59 h 195"/>
                <a:gd name="T14" fmla="*/ 69 w 451"/>
                <a:gd name="T15" fmla="*/ 0 h 195"/>
                <a:gd name="T16" fmla="*/ 128 w 451"/>
                <a:gd name="T17" fmla="*/ 0 h 195"/>
                <a:gd name="T18" fmla="*/ 0 w 451"/>
                <a:gd name="T19" fmla="*/ 127 h 195"/>
                <a:gd name="T20" fmla="*/ 0 w 451"/>
                <a:gd name="T21" fmla="*/ 59 h 195"/>
                <a:gd name="T22" fmla="*/ 0 w 451"/>
                <a:gd name="T23" fmla="*/ 59 h 195"/>
                <a:gd name="T24" fmla="*/ 0 w 451"/>
                <a:gd name="T25" fmla="*/ 166 h 195"/>
                <a:gd name="T26" fmla="*/ 177 w 451"/>
                <a:gd name="T27" fmla="*/ 0 h 195"/>
                <a:gd name="T28" fmla="*/ 236 w 451"/>
                <a:gd name="T29" fmla="*/ 0 h 195"/>
                <a:gd name="T30" fmla="*/ 40 w 451"/>
                <a:gd name="T31" fmla="*/ 195 h 195"/>
                <a:gd name="T32" fmla="*/ 0 w 451"/>
                <a:gd name="T33" fmla="*/ 195 h 195"/>
                <a:gd name="T34" fmla="*/ 0 w 451"/>
                <a:gd name="T35" fmla="*/ 166 h 195"/>
                <a:gd name="T36" fmla="*/ 0 w 451"/>
                <a:gd name="T37" fmla="*/ 166 h 195"/>
                <a:gd name="T38" fmla="*/ 79 w 451"/>
                <a:gd name="T39" fmla="*/ 195 h 195"/>
                <a:gd name="T40" fmla="*/ 147 w 451"/>
                <a:gd name="T41" fmla="*/ 195 h 195"/>
                <a:gd name="T42" fmla="*/ 343 w 451"/>
                <a:gd name="T43" fmla="*/ 0 h 195"/>
                <a:gd name="T44" fmla="*/ 275 w 451"/>
                <a:gd name="T45" fmla="*/ 0 h 195"/>
                <a:gd name="T46" fmla="*/ 79 w 451"/>
                <a:gd name="T47" fmla="*/ 195 h 195"/>
                <a:gd name="T48" fmla="*/ 79 w 451"/>
                <a:gd name="T49" fmla="*/ 195 h 195"/>
                <a:gd name="T50" fmla="*/ 187 w 451"/>
                <a:gd name="T51" fmla="*/ 195 h 195"/>
                <a:gd name="T52" fmla="*/ 245 w 451"/>
                <a:gd name="T53" fmla="*/ 195 h 195"/>
                <a:gd name="T54" fmla="*/ 441 w 451"/>
                <a:gd name="T55" fmla="*/ 0 h 195"/>
                <a:gd name="T56" fmla="*/ 383 w 451"/>
                <a:gd name="T57" fmla="*/ 0 h 195"/>
                <a:gd name="T58" fmla="*/ 187 w 451"/>
                <a:gd name="T59" fmla="*/ 195 h 195"/>
                <a:gd name="T60" fmla="*/ 187 w 451"/>
                <a:gd name="T61" fmla="*/ 195 h 195"/>
                <a:gd name="T62" fmla="*/ 294 w 451"/>
                <a:gd name="T63" fmla="*/ 195 h 195"/>
                <a:gd name="T64" fmla="*/ 451 w 451"/>
                <a:gd name="T65" fmla="*/ 39 h 195"/>
                <a:gd name="T66" fmla="*/ 451 w 451"/>
                <a:gd name="T67" fmla="*/ 98 h 195"/>
                <a:gd name="T68" fmla="*/ 353 w 451"/>
                <a:gd name="T69" fmla="*/ 195 h 195"/>
                <a:gd name="T70" fmla="*/ 294 w 451"/>
                <a:gd name="T71" fmla="*/ 195 h 195"/>
                <a:gd name="T72" fmla="*/ 294 w 451"/>
                <a:gd name="T73" fmla="*/ 195 h 195"/>
                <a:gd name="T74" fmla="*/ 402 w 451"/>
                <a:gd name="T75" fmla="*/ 195 h 195"/>
                <a:gd name="T76" fmla="*/ 451 w 451"/>
                <a:gd name="T77" fmla="*/ 137 h 195"/>
                <a:gd name="T78" fmla="*/ 451 w 451"/>
                <a:gd name="T79" fmla="*/ 195 h 195"/>
                <a:gd name="T80" fmla="*/ 402 w 451"/>
                <a:gd name="T81"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1" h="195">
                  <a:moveTo>
                    <a:pt x="0" y="20"/>
                  </a:moveTo>
                  <a:lnTo>
                    <a:pt x="0" y="20"/>
                  </a:lnTo>
                  <a:lnTo>
                    <a:pt x="30" y="0"/>
                  </a:lnTo>
                  <a:lnTo>
                    <a:pt x="0" y="0"/>
                  </a:lnTo>
                  <a:lnTo>
                    <a:pt x="0" y="20"/>
                  </a:lnTo>
                  <a:lnTo>
                    <a:pt x="0" y="20"/>
                  </a:lnTo>
                  <a:close/>
                  <a:moveTo>
                    <a:pt x="0" y="59"/>
                  </a:moveTo>
                  <a:lnTo>
                    <a:pt x="69" y="0"/>
                  </a:lnTo>
                  <a:lnTo>
                    <a:pt x="128" y="0"/>
                  </a:lnTo>
                  <a:lnTo>
                    <a:pt x="0" y="127"/>
                  </a:lnTo>
                  <a:lnTo>
                    <a:pt x="0" y="59"/>
                  </a:lnTo>
                  <a:lnTo>
                    <a:pt x="0" y="59"/>
                  </a:lnTo>
                  <a:close/>
                  <a:moveTo>
                    <a:pt x="0" y="166"/>
                  </a:moveTo>
                  <a:lnTo>
                    <a:pt x="177" y="0"/>
                  </a:lnTo>
                  <a:lnTo>
                    <a:pt x="236" y="0"/>
                  </a:lnTo>
                  <a:lnTo>
                    <a:pt x="40" y="195"/>
                  </a:lnTo>
                  <a:lnTo>
                    <a:pt x="0" y="195"/>
                  </a:lnTo>
                  <a:lnTo>
                    <a:pt x="0" y="166"/>
                  </a:lnTo>
                  <a:lnTo>
                    <a:pt x="0" y="166"/>
                  </a:lnTo>
                  <a:close/>
                  <a:moveTo>
                    <a:pt x="79" y="195"/>
                  </a:moveTo>
                  <a:lnTo>
                    <a:pt x="147" y="195"/>
                  </a:lnTo>
                  <a:lnTo>
                    <a:pt x="343" y="0"/>
                  </a:lnTo>
                  <a:lnTo>
                    <a:pt x="275" y="0"/>
                  </a:lnTo>
                  <a:lnTo>
                    <a:pt x="79" y="195"/>
                  </a:lnTo>
                  <a:lnTo>
                    <a:pt x="79" y="195"/>
                  </a:lnTo>
                  <a:close/>
                  <a:moveTo>
                    <a:pt x="187" y="195"/>
                  </a:moveTo>
                  <a:lnTo>
                    <a:pt x="245" y="195"/>
                  </a:lnTo>
                  <a:lnTo>
                    <a:pt x="441" y="0"/>
                  </a:lnTo>
                  <a:lnTo>
                    <a:pt x="383" y="0"/>
                  </a:lnTo>
                  <a:lnTo>
                    <a:pt x="187" y="195"/>
                  </a:lnTo>
                  <a:lnTo>
                    <a:pt x="187" y="195"/>
                  </a:lnTo>
                  <a:close/>
                  <a:moveTo>
                    <a:pt x="294" y="195"/>
                  </a:moveTo>
                  <a:lnTo>
                    <a:pt x="451" y="39"/>
                  </a:lnTo>
                  <a:lnTo>
                    <a:pt x="451" y="98"/>
                  </a:lnTo>
                  <a:lnTo>
                    <a:pt x="353" y="195"/>
                  </a:lnTo>
                  <a:lnTo>
                    <a:pt x="294" y="195"/>
                  </a:lnTo>
                  <a:lnTo>
                    <a:pt x="294" y="195"/>
                  </a:lnTo>
                  <a:close/>
                  <a:moveTo>
                    <a:pt x="402" y="195"/>
                  </a:moveTo>
                  <a:lnTo>
                    <a:pt x="451" y="137"/>
                  </a:lnTo>
                  <a:lnTo>
                    <a:pt x="451" y="195"/>
                  </a:lnTo>
                  <a:lnTo>
                    <a:pt x="402" y="195"/>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9"/>
            <p:cNvSpPr>
              <a:spLocks noEditPoints="1"/>
            </p:cNvSpPr>
            <p:nvPr/>
          </p:nvSpPr>
          <p:spPr bwMode="auto">
            <a:xfrm>
              <a:off x="1430" y="1433"/>
              <a:ext cx="1274" cy="1665"/>
            </a:xfrm>
            <a:custGeom>
              <a:avLst/>
              <a:gdLst>
                <a:gd name="T0" fmla="*/ 39 w 130"/>
                <a:gd name="T1" fmla="*/ 4 h 171"/>
                <a:gd name="T2" fmla="*/ 40 w 130"/>
                <a:gd name="T3" fmla="*/ 0 h 171"/>
                <a:gd name="T4" fmla="*/ 91 w 130"/>
                <a:gd name="T5" fmla="*/ 2 h 171"/>
                <a:gd name="T6" fmla="*/ 120 w 130"/>
                <a:gd name="T7" fmla="*/ 4 h 171"/>
                <a:gd name="T8" fmla="*/ 127 w 130"/>
                <a:gd name="T9" fmla="*/ 7 h 171"/>
                <a:gd name="T10" fmla="*/ 130 w 130"/>
                <a:gd name="T11" fmla="*/ 160 h 171"/>
                <a:gd name="T12" fmla="*/ 120 w 130"/>
                <a:gd name="T13" fmla="*/ 171 h 171"/>
                <a:gd name="T14" fmla="*/ 3 w 130"/>
                <a:gd name="T15" fmla="*/ 168 h 171"/>
                <a:gd name="T16" fmla="*/ 3 w 130"/>
                <a:gd name="T17" fmla="*/ 168 h 171"/>
                <a:gd name="T18" fmla="*/ 0 w 130"/>
                <a:gd name="T19" fmla="*/ 160 h 171"/>
                <a:gd name="T20" fmla="*/ 3 w 130"/>
                <a:gd name="T21" fmla="*/ 7 h 171"/>
                <a:gd name="T22" fmla="*/ 33 w 130"/>
                <a:gd name="T23" fmla="*/ 109 h 171"/>
                <a:gd name="T24" fmla="*/ 26 w 130"/>
                <a:gd name="T25" fmla="*/ 111 h 171"/>
                <a:gd name="T26" fmla="*/ 33 w 130"/>
                <a:gd name="T27" fmla="*/ 112 h 171"/>
                <a:gd name="T28" fmla="*/ 33 w 130"/>
                <a:gd name="T29" fmla="*/ 109 h 171"/>
                <a:gd name="T30" fmla="*/ 27 w 130"/>
                <a:gd name="T31" fmla="*/ 88 h 171"/>
                <a:gd name="T32" fmla="*/ 27 w 130"/>
                <a:gd name="T33" fmla="*/ 92 h 171"/>
                <a:gd name="T34" fmla="*/ 35 w 130"/>
                <a:gd name="T35" fmla="*/ 90 h 171"/>
                <a:gd name="T36" fmla="*/ 33 w 130"/>
                <a:gd name="T37" fmla="*/ 69 h 171"/>
                <a:gd name="T38" fmla="*/ 26 w 130"/>
                <a:gd name="T39" fmla="*/ 71 h 171"/>
                <a:gd name="T40" fmla="*/ 33 w 130"/>
                <a:gd name="T41" fmla="*/ 73 h 171"/>
                <a:gd name="T42" fmla="*/ 33 w 130"/>
                <a:gd name="T43" fmla="*/ 69 h 171"/>
                <a:gd name="T44" fmla="*/ 27 w 130"/>
                <a:gd name="T45" fmla="*/ 50 h 171"/>
                <a:gd name="T46" fmla="*/ 27 w 130"/>
                <a:gd name="T47" fmla="*/ 53 h 171"/>
                <a:gd name="T48" fmla="*/ 35 w 130"/>
                <a:gd name="T49" fmla="*/ 52 h 171"/>
                <a:gd name="T50" fmla="*/ 101 w 130"/>
                <a:gd name="T51" fmla="*/ 50 h 171"/>
                <a:gd name="T52" fmla="*/ 44 w 130"/>
                <a:gd name="T53" fmla="*/ 52 h 171"/>
                <a:gd name="T54" fmla="*/ 101 w 130"/>
                <a:gd name="T55" fmla="*/ 53 h 171"/>
                <a:gd name="T56" fmla="*/ 101 w 130"/>
                <a:gd name="T57" fmla="*/ 50 h 171"/>
                <a:gd name="T58" fmla="*/ 45 w 130"/>
                <a:gd name="T59" fmla="*/ 69 h 171"/>
                <a:gd name="T60" fmla="*/ 45 w 130"/>
                <a:gd name="T61" fmla="*/ 73 h 171"/>
                <a:gd name="T62" fmla="*/ 103 w 130"/>
                <a:gd name="T63" fmla="*/ 71 h 171"/>
                <a:gd name="T64" fmla="*/ 88 w 130"/>
                <a:gd name="T65" fmla="*/ 109 h 171"/>
                <a:gd name="T66" fmla="*/ 44 w 130"/>
                <a:gd name="T67" fmla="*/ 111 h 171"/>
                <a:gd name="T68" fmla="*/ 88 w 130"/>
                <a:gd name="T69" fmla="*/ 112 h 171"/>
                <a:gd name="T70" fmla="*/ 88 w 130"/>
                <a:gd name="T71" fmla="*/ 109 h 171"/>
                <a:gd name="T72" fmla="*/ 45 w 130"/>
                <a:gd name="T73" fmla="*/ 88 h 171"/>
                <a:gd name="T74" fmla="*/ 45 w 130"/>
                <a:gd name="T75" fmla="*/ 92 h 171"/>
                <a:gd name="T76" fmla="*/ 103 w 130"/>
                <a:gd name="T77" fmla="*/ 90 h 171"/>
                <a:gd name="T78" fmla="*/ 42 w 130"/>
                <a:gd name="T79" fmla="*/ 6 h 171"/>
                <a:gd name="T80" fmla="*/ 42 w 130"/>
                <a:gd name="T81" fmla="*/ 24 h 171"/>
                <a:gd name="T82" fmla="*/ 88 w 130"/>
                <a:gd name="T83" fmla="*/ 18 h 171"/>
                <a:gd name="T84" fmla="*/ 88 w 130"/>
                <a:gd name="T85" fmla="*/ 4 h 171"/>
                <a:gd name="T86" fmla="*/ 42 w 130"/>
                <a:gd name="T87" fmla="*/ 6 h 171"/>
                <a:gd name="T88" fmla="*/ 39 w 130"/>
                <a:gd name="T89" fmla="*/ 16 h 171"/>
                <a:gd name="T90" fmla="*/ 10 w 130"/>
                <a:gd name="T91" fmla="*/ 8 h 171"/>
                <a:gd name="T92" fmla="*/ 3 w 130"/>
                <a:gd name="T93" fmla="*/ 15 h 171"/>
                <a:gd name="T94" fmla="*/ 5 w 130"/>
                <a:gd name="T95" fmla="*/ 165 h 171"/>
                <a:gd name="T96" fmla="*/ 10 w 130"/>
                <a:gd name="T97" fmla="*/ 167 h 171"/>
                <a:gd name="T98" fmla="*/ 125 w 130"/>
                <a:gd name="T99" fmla="*/ 165 h 171"/>
                <a:gd name="T100" fmla="*/ 127 w 130"/>
                <a:gd name="T101" fmla="*/ 15 h 171"/>
                <a:gd name="T102" fmla="*/ 125 w 130"/>
                <a:gd name="T103" fmla="*/ 10 h 171"/>
                <a:gd name="T104" fmla="*/ 91 w 130"/>
                <a:gd name="T105" fmla="*/ 8 h 171"/>
                <a:gd name="T106" fmla="*/ 115 w 130"/>
                <a:gd name="T107" fmla="*/ 16 h 171"/>
                <a:gd name="T108" fmla="*/ 117 w 130"/>
                <a:gd name="T109" fmla="*/ 157 h 171"/>
                <a:gd name="T110" fmla="*/ 15 w 130"/>
                <a:gd name="T111" fmla="*/ 159 h 171"/>
                <a:gd name="T112" fmla="*/ 13 w 130"/>
                <a:gd name="T113" fmla="*/ 18 h 171"/>
                <a:gd name="T114" fmla="*/ 39 w 130"/>
                <a:gd name="T115" fmla="*/ 19 h 171"/>
                <a:gd name="T116" fmla="*/ 17 w 130"/>
                <a:gd name="T117" fmla="*/ 155 h 171"/>
                <a:gd name="T118" fmla="*/ 113 w 130"/>
                <a:gd name="T119" fmla="*/ 19 h 171"/>
                <a:gd name="T120" fmla="*/ 91 w 130"/>
                <a:gd name="T121" fmla="*/ 26 h 171"/>
                <a:gd name="T122" fmla="*/ 40 w 130"/>
                <a:gd name="T123" fmla="*/ 27 h 171"/>
                <a:gd name="T124" fmla="*/ 39 w 130"/>
                <a:gd name="T12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 h="171">
                  <a:moveTo>
                    <a:pt x="10" y="4"/>
                  </a:moveTo>
                  <a:cubicBezTo>
                    <a:pt x="39" y="4"/>
                    <a:pt x="39" y="4"/>
                    <a:pt x="39" y="4"/>
                  </a:cubicBezTo>
                  <a:cubicBezTo>
                    <a:pt x="39" y="2"/>
                    <a:pt x="39" y="2"/>
                    <a:pt x="39" y="2"/>
                  </a:cubicBezTo>
                  <a:cubicBezTo>
                    <a:pt x="39" y="1"/>
                    <a:pt x="39" y="0"/>
                    <a:pt x="40" y="0"/>
                  </a:cubicBezTo>
                  <a:cubicBezTo>
                    <a:pt x="90" y="0"/>
                    <a:pt x="90" y="0"/>
                    <a:pt x="90" y="0"/>
                  </a:cubicBezTo>
                  <a:cubicBezTo>
                    <a:pt x="91" y="0"/>
                    <a:pt x="91" y="1"/>
                    <a:pt x="91" y="2"/>
                  </a:cubicBezTo>
                  <a:cubicBezTo>
                    <a:pt x="91" y="4"/>
                    <a:pt x="91" y="4"/>
                    <a:pt x="91" y="4"/>
                  </a:cubicBezTo>
                  <a:cubicBezTo>
                    <a:pt x="120" y="4"/>
                    <a:pt x="120" y="4"/>
                    <a:pt x="120" y="4"/>
                  </a:cubicBezTo>
                  <a:cubicBezTo>
                    <a:pt x="122" y="4"/>
                    <a:pt x="125" y="5"/>
                    <a:pt x="127" y="7"/>
                  </a:cubicBezTo>
                  <a:cubicBezTo>
                    <a:pt x="127" y="7"/>
                    <a:pt x="127" y="7"/>
                    <a:pt x="127" y="7"/>
                  </a:cubicBezTo>
                  <a:cubicBezTo>
                    <a:pt x="129" y="9"/>
                    <a:pt x="130" y="12"/>
                    <a:pt x="130" y="15"/>
                  </a:cubicBezTo>
                  <a:cubicBezTo>
                    <a:pt x="130" y="160"/>
                    <a:pt x="130" y="160"/>
                    <a:pt x="130" y="160"/>
                  </a:cubicBezTo>
                  <a:cubicBezTo>
                    <a:pt x="130" y="163"/>
                    <a:pt x="129" y="166"/>
                    <a:pt x="127" y="168"/>
                  </a:cubicBezTo>
                  <a:cubicBezTo>
                    <a:pt x="125" y="170"/>
                    <a:pt x="122" y="171"/>
                    <a:pt x="120" y="171"/>
                  </a:cubicBezTo>
                  <a:cubicBezTo>
                    <a:pt x="10" y="171"/>
                    <a:pt x="10" y="171"/>
                    <a:pt x="10" y="171"/>
                  </a:cubicBezTo>
                  <a:cubicBezTo>
                    <a:pt x="8" y="171"/>
                    <a:pt x="5" y="170"/>
                    <a:pt x="3" y="168"/>
                  </a:cubicBezTo>
                  <a:cubicBezTo>
                    <a:pt x="3" y="168"/>
                    <a:pt x="3" y="168"/>
                    <a:pt x="3" y="168"/>
                  </a:cubicBezTo>
                  <a:cubicBezTo>
                    <a:pt x="3" y="168"/>
                    <a:pt x="3" y="168"/>
                    <a:pt x="3" y="168"/>
                  </a:cubicBezTo>
                  <a:cubicBezTo>
                    <a:pt x="3" y="168"/>
                    <a:pt x="3" y="168"/>
                    <a:pt x="3" y="168"/>
                  </a:cubicBezTo>
                  <a:cubicBezTo>
                    <a:pt x="1" y="166"/>
                    <a:pt x="0" y="163"/>
                    <a:pt x="0" y="160"/>
                  </a:cubicBezTo>
                  <a:cubicBezTo>
                    <a:pt x="0" y="15"/>
                    <a:pt x="0" y="15"/>
                    <a:pt x="0" y="15"/>
                  </a:cubicBezTo>
                  <a:cubicBezTo>
                    <a:pt x="0" y="12"/>
                    <a:pt x="1" y="9"/>
                    <a:pt x="3" y="7"/>
                  </a:cubicBezTo>
                  <a:cubicBezTo>
                    <a:pt x="5" y="5"/>
                    <a:pt x="8" y="4"/>
                    <a:pt x="10" y="4"/>
                  </a:cubicBezTo>
                  <a:close/>
                  <a:moveTo>
                    <a:pt x="33" y="109"/>
                  </a:moveTo>
                  <a:cubicBezTo>
                    <a:pt x="27" y="109"/>
                    <a:pt x="27" y="109"/>
                    <a:pt x="27" y="109"/>
                  </a:cubicBezTo>
                  <a:cubicBezTo>
                    <a:pt x="26" y="109"/>
                    <a:pt x="26" y="110"/>
                    <a:pt x="26" y="111"/>
                  </a:cubicBezTo>
                  <a:cubicBezTo>
                    <a:pt x="26" y="112"/>
                    <a:pt x="26" y="112"/>
                    <a:pt x="27" y="112"/>
                  </a:cubicBezTo>
                  <a:cubicBezTo>
                    <a:pt x="33" y="112"/>
                    <a:pt x="33" y="112"/>
                    <a:pt x="33" y="112"/>
                  </a:cubicBezTo>
                  <a:cubicBezTo>
                    <a:pt x="34" y="112"/>
                    <a:pt x="35" y="112"/>
                    <a:pt x="35" y="111"/>
                  </a:cubicBezTo>
                  <a:cubicBezTo>
                    <a:pt x="35" y="110"/>
                    <a:pt x="34" y="109"/>
                    <a:pt x="33" y="109"/>
                  </a:cubicBezTo>
                  <a:close/>
                  <a:moveTo>
                    <a:pt x="33" y="88"/>
                  </a:moveTo>
                  <a:cubicBezTo>
                    <a:pt x="27" y="88"/>
                    <a:pt x="27" y="88"/>
                    <a:pt x="27" y="88"/>
                  </a:cubicBezTo>
                  <a:cubicBezTo>
                    <a:pt x="26" y="88"/>
                    <a:pt x="26" y="89"/>
                    <a:pt x="26" y="90"/>
                  </a:cubicBezTo>
                  <a:cubicBezTo>
                    <a:pt x="26" y="91"/>
                    <a:pt x="26" y="92"/>
                    <a:pt x="27" y="92"/>
                  </a:cubicBezTo>
                  <a:cubicBezTo>
                    <a:pt x="33" y="92"/>
                    <a:pt x="33" y="92"/>
                    <a:pt x="33" y="92"/>
                  </a:cubicBezTo>
                  <a:cubicBezTo>
                    <a:pt x="34" y="92"/>
                    <a:pt x="35" y="91"/>
                    <a:pt x="35" y="90"/>
                  </a:cubicBezTo>
                  <a:cubicBezTo>
                    <a:pt x="35" y="89"/>
                    <a:pt x="34" y="88"/>
                    <a:pt x="33" y="88"/>
                  </a:cubicBezTo>
                  <a:close/>
                  <a:moveTo>
                    <a:pt x="33" y="69"/>
                  </a:moveTo>
                  <a:cubicBezTo>
                    <a:pt x="27" y="69"/>
                    <a:pt x="27" y="69"/>
                    <a:pt x="27" y="69"/>
                  </a:cubicBezTo>
                  <a:cubicBezTo>
                    <a:pt x="26" y="69"/>
                    <a:pt x="26" y="70"/>
                    <a:pt x="26" y="71"/>
                  </a:cubicBezTo>
                  <a:cubicBezTo>
                    <a:pt x="26" y="72"/>
                    <a:pt x="26" y="73"/>
                    <a:pt x="27" y="73"/>
                  </a:cubicBezTo>
                  <a:cubicBezTo>
                    <a:pt x="33" y="73"/>
                    <a:pt x="33" y="73"/>
                    <a:pt x="33" y="73"/>
                  </a:cubicBezTo>
                  <a:cubicBezTo>
                    <a:pt x="34" y="73"/>
                    <a:pt x="35" y="72"/>
                    <a:pt x="35" y="71"/>
                  </a:cubicBezTo>
                  <a:cubicBezTo>
                    <a:pt x="35" y="70"/>
                    <a:pt x="34" y="69"/>
                    <a:pt x="33" y="69"/>
                  </a:cubicBezTo>
                  <a:close/>
                  <a:moveTo>
                    <a:pt x="33" y="50"/>
                  </a:moveTo>
                  <a:cubicBezTo>
                    <a:pt x="27" y="50"/>
                    <a:pt x="27" y="50"/>
                    <a:pt x="27" y="50"/>
                  </a:cubicBezTo>
                  <a:cubicBezTo>
                    <a:pt x="26" y="50"/>
                    <a:pt x="26" y="51"/>
                    <a:pt x="26" y="52"/>
                  </a:cubicBezTo>
                  <a:cubicBezTo>
                    <a:pt x="26" y="53"/>
                    <a:pt x="26" y="53"/>
                    <a:pt x="27" y="53"/>
                  </a:cubicBezTo>
                  <a:cubicBezTo>
                    <a:pt x="33" y="53"/>
                    <a:pt x="33" y="53"/>
                    <a:pt x="33" y="53"/>
                  </a:cubicBezTo>
                  <a:cubicBezTo>
                    <a:pt x="34" y="53"/>
                    <a:pt x="35" y="53"/>
                    <a:pt x="35" y="52"/>
                  </a:cubicBezTo>
                  <a:cubicBezTo>
                    <a:pt x="35" y="51"/>
                    <a:pt x="34" y="50"/>
                    <a:pt x="33" y="50"/>
                  </a:cubicBezTo>
                  <a:close/>
                  <a:moveTo>
                    <a:pt x="101" y="50"/>
                  </a:moveTo>
                  <a:cubicBezTo>
                    <a:pt x="45" y="50"/>
                    <a:pt x="45" y="50"/>
                    <a:pt x="45" y="50"/>
                  </a:cubicBezTo>
                  <a:cubicBezTo>
                    <a:pt x="44" y="50"/>
                    <a:pt x="44" y="51"/>
                    <a:pt x="44" y="52"/>
                  </a:cubicBezTo>
                  <a:cubicBezTo>
                    <a:pt x="44" y="53"/>
                    <a:pt x="44" y="53"/>
                    <a:pt x="45" y="53"/>
                  </a:cubicBezTo>
                  <a:cubicBezTo>
                    <a:pt x="101" y="53"/>
                    <a:pt x="101" y="53"/>
                    <a:pt x="101" y="53"/>
                  </a:cubicBezTo>
                  <a:cubicBezTo>
                    <a:pt x="102" y="53"/>
                    <a:pt x="103" y="53"/>
                    <a:pt x="103" y="52"/>
                  </a:cubicBezTo>
                  <a:cubicBezTo>
                    <a:pt x="103" y="51"/>
                    <a:pt x="102" y="50"/>
                    <a:pt x="101" y="50"/>
                  </a:cubicBezTo>
                  <a:close/>
                  <a:moveTo>
                    <a:pt x="101" y="69"/>
                  </a:moveTo>
                  <a:cubicBezTo>
                    <a:pt x="45" y="69"/>
                    <a:pt x="45" y="69"/>
                    <a:pt x="45" y="69"/>
                  </a:cubicBezTo>
                  <a:cubicBezTo>
                    <a:pt x="44" y="69"/>
                    <a:pt x="44" y="70"/>
                    <a:pt x="44" y="71"/>
                  </a:cubicBezTo>
                  <a:cubicBezTo>
                    <a:pt x="44" y="72"/>
                    <a:pt x="44" y="73"/>
                    <a:pt x="45" y="73"/>
                  </a:cubicBezTo>
                  <a:cubicBezTo>
                    <a:pt x="101" y="73"/>
                    <a:pt x="101" y="73"/>
                    <a:pt x="101" y="73"/>
                  </a:cubicBezTo>
                  <a:cubicBezTo>
                    <a:pt x="102" y="73"/>
                    <a:pt x="103" y="72"/>
                    <a:pt x="103" y="71"/>
                  </a:cubicBezTo>
                  <a:cubicBezTo>
                    <a:pt x="103" y="70"/>
                    <a:pt x="102" y="69"/>
                    <a:pt x="101" y="69"/>
                  </a:cubicBezTo>
                  <a:close/>
                  <a:moveTo>
                    <a:pt x="88" y="109"/>
                  </a:moveTo>
                  <a:cubicBezTo>
                    <a:pt x="45" y="109"/>
                    <a:pt x="45" y="109"/>
                    <a:pt x="45" y="109"/>
                  </a:cubicBezTo>
                  <a:cubicBezTo>
                    <a:pt x="44" y="109"/>
                    <a:pt x="44" y="110"/>
                    <a:pt x="44" y="111"/>
                  </a:cubicBezTo>
                  <a:cubicBezTo>
                    <a:pt x="44" y="112"/>
                    <a:pt x="44" y="112"/>
                    <a:pt x="45" y="112"/>
                  </a:cubicBezTo>
                  <a:cubicBezTo>
                    <a:pt x="88" y="112"/>
                    <a:pt x="88" y="112"/>
                    <a:pt x="88" y="112"/>
                  </a:cubicBezTo>
                  <a:cubicBezTo>
                    <a:pt x="89" y="112"/>
                    <a:pt x="90" y="112"/>
                    <a:pt x="90" y="111"/>
                  </a:cubicBezTo>
                  <a:cubicBezTo>
                    <a:pt x="90" y="110"/>
                    <a:pt x="89" y="109"/>
                    <a:pt x="88" y="109"/>
                  </a:cubicBezTo>
                  <a:close/>
                  <a:moveTo>
                    <a:pt x="101" y="88"/>
                  </a:moveTo>
                  <a:cubicBezTo>
                    <a:pt x="45" y="88"/>
                    <a:pt x="45" y="88"/>
                    <a:pt x="45" y="88"/>
                  </a:cubicBezTo>
                  <a:cubicBezTo>
                    <a:pt x="44" y="88"/>
                    <a:pt x="44" y="89"/>
                    <a:pt x="44" y="90"/>
                  </a:cubicBezTo>
                  <a:cubicBezTo>
                    <a:pt x="44" y="91"/>
                    <a:pt x="44" y="92"/>
                    <a:pt x="45" y="92"/>
                  </a:cubicBezTo>
                  <a:cubicBezTo>
                    <a:pt x="101" y="92"/>
                    <a:pt x="101" y="92"/>
                    <a:pt x="101" y="92"/>
                  </a:cubicBezTo>
                  <a:cubicBezTo>
                    <a:pt x="102" y="92"/>
                    <a:pt x="103" y="91"/>
                    <a:pt x="103" y="90"/>
                  </a:cubicBezTo>
                  <a:cubicBezTo>
                    <a:pt x="103" y="89"/>
                    <a:pt x="102" y="88"/>
                    <a:pt x="101" y="88"/>
                  </a:cubicBezTo>
                  <a:close/>
                  <a:moveTo>
                    <a:pt x="42" y="6"/>
                  </a:moveTo>
                  <a:cubicBezTo>
                    <a:pt x="42" y="18"/>
                    <a:pt x="42" y="18"/>
                    <a:pt x="42" y="18"/>
                  </a:cubicBezTo>
                  <a:cubicBezTo>
                    <a:pt x="42" y="24"/>
                    <a:pt x="42" y="24"/>
                    <a:pt x="42" y="24"/>
                  </a:cubicBezTo>
                  <a:cubicBezTo>
                    <a:pt x="88" y="24"/>
                    <a:pt x="88" y="24"/>
                    <a:pt x="88" y="24"/>
                  </a:cubicBezTo>
                  <a:cubicBezTo>
                    <a:pt x="88" y="18"/>
                    <a:pt x="88" y="18"/>
                    <a:pt x="88" y="18"/>
                  </a:cubicBezTo>
                  <a:cubicBezTo>
                    <a:pt x="88" y="6"/>
                    <a:pt x="88" y="6"/>
                    <a:pt x="88" y="6"/>
                  </a:cubicBezTo>
                  <a:cubicBezTo>
                    <a:pt x="88" y="4"/>
                    <a:pt x="88" y="4"/>
                    <a:pt x="88" y="4"/>
                  </a:cubicBezTo>
                  <a:cubicBezTo>
                    <a:pt x="42" y="4"/>
                    <a:pt x="42" y="4"/>
                    <a:pt x="42" y="4"/>
                  </a:cubicBezTo>
                  <a:cubicBezTo>
                    <a:pt x="42" y="6"/>
                    <a:pt x="42" y="6"/>
                    <a:pt x="42" y="6"/>
                  </a:cubicBezTo>
                  <a:close/>
                  <a:moveTo>
                    <a:pt x="15" y="16"/>
                  </a:moveTo>
                  <a:cubicBezTo>
                    <a:pt x="39" y="16"/>
                    <a:pt x="39" y="16"/>
                    <a:pt x="39" y="16"/>
                  </a:cubicBezTo>
                  <a:cubicBezTo>
                    <a:pt x="39" y="8"/>
                    <a:pt x="39" y="8"/>
                    <a:pt x="39" y="8"/>
                  </a:cubicBezTo>
                  <a:cubicBezTo>
                    <a:pt x="10" y="8"/>
                    <a:pt x="10" y="8"/>
                    <a:pt x="10" y="8"/>
                  </a:cubicBezTo>
                  <a:cubicBezTo>
                    <a:pt x="8" y="8"/>
                    <a:pt x="7" y="8"/>
                    <a:pt x="5" y="10"/>
                  </a:cubicBezTo>
                  <a:cubicBezTo>
                    <a:pt x="4" y="11"/>
                    <a:pt x="3" y="13"/>
                    <a:pt x="3" y="15"/>
                  </a:cubicBezTo>
                  <a:cubicBezTo>
                    <a:pt x="3" y="160"/>
                    <a:pt x="3" y="160"/>
                    <a:pt x="3" y="160"/>
                  </a:cubicBezTo>
                  <a:cubicBezTo>
                    <a:pt x="3" y="162"/>
                    <a:pt x="4" y="164"/>
                    <a:pt x="5" y="165"/>
                  </a:cubicBezTo>
                  <a:cubicBezTo>
                    <a:pt x="5" y="165"/>
                    <a:pt x="5" y="165"/>
                    <a:pt x="5" y="165"/>
                  </a:cubicBezTo>
                  <a:cubicBezTo>
                    <a:pt x="7" y="166"/>
                    <a:pt x="8" y="167"/>
                    <a:pt x="10" y="167"/>
                  </a:cubicBezTo>
                  <a:cubicBezTo>
                    <a:pt x="120" y="167"/>
                    <a:pt x="120" y="167"/>
                    <a:pt x="120" y="167"/>
                  </a:cubicBezTo>
                  <a:cubicBezTo>
                    <a:pt x="121" y="167"/>
                    <a:pt x="123" y="166"/>
                    <a:pt x="125" y="165"/>
                  </a:cubicBezTo>
                  <a:cubicBezTo>
                    <a:pt x="126" y="164"/>
                    <a:pt x="127" y="162"/>
                    <a:pt x="127" y="160"/>
                  </a:cubicBezTo>
                  <a:cubicBezTo>
                    <a:pt x="127" y="15"/>
                    <a:pt x="127" y="15"/>
                    <a:pt x="127" y="15"/>
                  </a:cubicBezTo>
                  <a:cubicBezTo>
                    <a:pt x="127" y="13"/>
                    <a:pt x="126" y="11"/>
                    <a:pt x="125" y="10"/>
                  </a:cubicBezTo>
                  <a:cubicBezTo>
                    <a:pt x="125" y="10"/>
                    <a:pt x="125" y="10"/>
                    <a:pt x="125" y="10"/>
                  </a:cubicBezTo>
                  <a:cubicBezTo>
                    <a:pt x="123" y="8"/>
                    <a:pt x="121" y="8"/>
                    <a:pt x="120" y="8"/>
                  </a:cubicBezTo>
                  <a:cubicBezTo>
                    <a:pt x="91" y="8"/>
                    <a:pt x="91" y="8"/>
                    <a:pt x="91" y="8"/>
                  </a:cubicBezTo>
                  <a:cubicBezTo>
                    <a:pt x="91" y="16"/>
                    <a:pt x="91" y="16"/>
                    <a:pt x="91" y="16"/>
                  </a:cubicBezTo>
                  <a:cubicBezTo>
                    <a:pt x="115" y="16"/>
                    <a:pt x="115" y="16"/>
                    <a:pt x="115" y="16"/>
                  </a:cubicBezTo>
                  <a:cubicBezTo>
                    <a:pt x="116" y="16"/>
                    <a:pt x="117" y="17"/>
                    <a:pt x="117" y="18"/>
                  </a:cubicBezTo>
                  <a:cubicBezTo>
                    <a:pt x="117" y="157"/>
                    <a:pt x="117" y="157"/>
                    <a:pt x="117" y="157"/>
                  </a:cubicBezTo>
                  <a:cubicBezTo>
                    <a:pt x="117" y="158"/>
                    <a:pt x="116" y="159"/>
                    <a:pt x="115" y="159"/>
                  </a:cubicBezTo>
                  <a:cubicBezTo>
                    <a:pt x="15" y="159"/>
                    <a:pt x="15" y="159"/>
                    <a:pt x="15" y="159"/>
                  </a:cubicBezTo>
                  <a:cubicBezTo>
                    <a:pt x="14" y="159"/>
                    <a:pt x="13" y="158"/>
                    <a:pt x="13" y="157"/>
                  </a:cubicBezTo>
                  <a:cubicBezTo>
                    <a:pt x="13" y="18"/>
                    <a:pt x="13" y="18"/>
                    <a:pt x="13" y="18"/>
                  </a:cubicBezTo>
                  <a:cubicBezTo>
                    <a:pt x="13" y="17"/>
                    <a:pt x="14" y="16"/>
                    <a:pt x="15" y="16"/>
                  </a:cubicBezTo>
                  <a:close/>
                  <a:moveTo>
                    <a:pt x="39" y="19"/>
                  </a:moveTo>
                  <a:cubicBezTo>
                    <a:pt x="17" y="19"/>
                    <a:pt x="17" y="19"/>
                    <a:pt x="17" y="19"/>
                  </a:cubicBezTo>
                  <a:cubicBezTo>
                    <a:pt x="17" y="155"/>
                    <a:pt x="17" y="155"/>
                    <a:pt x="17" y="155"/>
                  </a:cubicBezTo>
                  <a:cubicBezTo>
                    <a:pt x="113" y="155"/>
                    <a:pt x="113" y="155"/>
                    <a:pt x="113" y="155"/>
                  </a:cubicBezTo>
                  <a:cubicBezTo>
                    <a:pt x="113" y="19"/>
                    <a:pt x="113" y="19"/>
                    <a:pt x="113" y="19"/>
                  </a:cubicBezTo>
                  <a:cubicBezTo>
                    <a:pt x="91" y="19"/>
                    <a:pt x="91" y="19"/>
                    <a:pt x="91" y="19"/>
                  </a:cubicBezTo>
                  <a:cubicBezTo>
                    <a:pt x="91" y="26"/>
                    <a:pt x="91" y="26"/>
                    <a:pt x="91" y="26"/>
                  </a:cubicBezTo>
                  <a:cubicBezTo>
                    <a:pt x="91" y="27"/>
                    <a:pt x="91" y="27"/>
                    <a:pt x="90" y="27"/>
                  </a:cubicBezTo>
                  <a:cubicBezTo>
                    <a:pt x="40" y="27"/>
                    <a:pt x="40" y="27"/>
                    <a:pt x="40" y="27"/>
                  </a:cubicBezTo>
                  <a:cubicBezTo>
                    <a:pt x="39" y="27"/>
                    <a:pt x="39" y="27"/>
                    <a:pt x="39" y="26"/>
                  </a:cubicBezTo>
                  <a:lnTo>
                    <a:pt x="39" y="19"/>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grpSp>
        <p:nvGrpSpPr>
          <p:cNvPr id="23" name="组合 22"/>
          <p:cNvGrpSpPr/>
          <p:nvPr/>
        </p:nvGrpSpPr>
        <p:grpSpPr>
          <a:xfrm>
            <a:off x="7866172" y="2003753"/>
            <a:ext cx="3065137" cy="1388281"/>
            <a:chOff x="8192293" y="3934949"/>
            <a:chExt cx="3065137" cy="1388281"/>
          </a:xfrm>
        </p:grpSpPr>
        <p:sp>
          <p:nvSpPr>
            <p:cNvPr id="24" name="文本框 23"/>
            <p:cNvSpPr txBox="1"/>
            <p:nvPr/>
          </p:nvSpPr>
          <p:spPr>
            <a:xfrm>
              <a:off x="8339245" y="4451966"/>
              <a:ext cx="2918185" cy="871264"/>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请在这里输入文字请在这里输入文字请在这里输入文字请在这里输入文字请在这里输入文字请在这里输</a:t>
              </a:r>
              <a:endParaRPr lang="en-US" altLang="zh-CN" sz="1400" dirty="0">
                <a:solidFill>
                  <a:schemeClr val="tx1">
                    <a:lumMod val="95000"/>
                    <a:lumOff val="5000"/>
                  </a:schemeClr>
                </a:solidFill>
                <a:cs typeface="+mn-ea"/>
                <a:sym typeface="+mn-lt"/>
              </a:endParaRPr>
            </a:p>
          </p:txBody>
        </p:sp>
        <p:sp>
          <p:nvSpPr>
            <p:cNvPr id="25" name="文本框 24"/>
            <p:cNvSpPr txBox="1"/>
            <p:nvPr/>
          </p:nvSpPr>
          <p:spPr>
            <a:xfrm>
              <a:off x="8192293" y="3934949"/>
              <a:ext cx="1407758" cy="523220"/>
            </a:xfrm>
            <a:prstGeom prst="rect">
              <a:avLst/>
            </a:prstGeom>
            <a:noFill/>
            <a:effectLst/>
          </p:spPr>
          <p:txBody>
            <a:bodyPr wrap="none" rtlCol="0">
              <a:spAutoFit/>
            </a:bodyPr>
            <a:lstStyle/>
            <a:p>
              <a:pPr algn="ctr"/>
              <a:r>
                <a:rPr lang="en-US" altLang="zh-CN" sz="2800" b="1" dirty="0">
                  <a:solidFill>
                    <a:schemeClr val="tx1">
                      <a:lumMod val="95000"/>
                      <a:lumOff val="5000"/>
                    </a:schemeClr>
                  </a:solidFill>
                  <a:cs typeface="+mn-ea"/>
                  <a:sym typeface="+mn-lt"/>
                </a:rPr>
                <a:t>PLAN B</a:t>
              </a:r>
              <a:endParaRPr lang="zh-CN" altLang="en-US" sz="2800" b="1" dirty="0">
                <a:solidFill>
                  <a:schemeClr val="tx1">
                    <a:lumMod val="95000"/>
                    <a:lumOff val="5000"/>
                  </a:schemeClr>
                </a:solidFill>
                <a:cs typeface="+mn-ea"/>
                <a:sym typeface="+mn-lt"/>
              </a:endParaRPr>
            </a:p>
          </p:txBody>
        </p:sp>
      </p:grpSp>
      <p:grpSp>
        <p:nvGrpSpPr>
          <p:cNvPr id="35" name="组合 34"/>
          <p:cNvGrpSpPr/>
          <p:nvPr/>
        </p:nvGrpSpPr>
        <p:grpSpPr>
          <a:xfrm>
            <a:off x="1577388" y="3218378"/>
            <a:ext cx="2995637" cy="1390337"/>
            <a:chOff x="8339245" y="3932893"/>
            <a:chExt cx="2995637" cy="1390337"/>
          </a:xfrm>
        </p:grpSpPr>
        <p:sp>
          <p:nvSpPr>
            <p:cNvPr id="36" name="文本框 35"/>
            <p:cNvSpPr txBox="1"/>
            <p:nvPr/>
          </p:nvSpPr>
          <p:spPr>
            <a:xfrm>
              <a:off x="8339245" y="4451966"/>
              <a:ext cx="2918185" cy="871264"/>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请在这里输入文字请在这里输入文字请在这里输入文字请在这里输入文字请在这里输入文字请在这里输</a:t>
              </a:r>
              <a:endParaRPr lang="en-US" altLang="zh-CN" sz="1400" dirty="0">
                <a:solidFill>
                  <a:schemeClr val="tx1">
                    <a:lumMod val="95000"/>
                    <a:lumOff val="5000"/>
                  </a:schemeClr>
                </a:solidFill>
                <a:cs typeface="+mn-ea"/>
                <a:sym typeface="+mn-lt"/>
              </a:endParaRPr>
            </a:p>
          </p:txBody>
        </p:sp>
        <p:sp>
          <p:nvSpPr>
            <p:cNvPr id="37" name="文本框 36"/>
            <p:cNvSpPr txBox="1"/>
            <p:nvPr/>
          </p:nvSpPr>
          <p:spPr>
            <a:xfrm>
              <a:off x="9930330" y="3932893"/>
              <a:ext cx="1404552" cy="523220"/>
            </a:xfrm>
            <a:prstGeom prst="rect">
              <a:avLst/>
            </a:prstGeom>
            <a:noFill/>
            <a:effectLst/>
          </p:spPr>
          <p:txBody>
            <a:bodyPr wrap="none" rtlCol="0">
              <a:spAutoFit/>
            </a:bodyPr>
            <a:lstStyle/>
            <a:p>
              <a:pPr algn="ctr"/>
              <a:r>
                <a:rPr lang="en-US" altLang="zh-CN" sz="2800" b="1" dirty="0">
                  <a:solidFill>
                    <a:schemeClr val="tx1">
                      <a:lumMod val="95000"/>
                      <a:lumOff val="5000"/>
                    </a:schemeClr>
                  </a:solidFill>
                  <a:cs typeface="+mn-ea"/>
                  <a:sym typeface="+mn-lt"/>
                </a:rPr>
                <a:t>PLAN A</a:t>
              </a:r>
              <a:endParaRPr lang="zh-CN" altLang="en-US" sz="2800" b="1" dirty="0">
                <a:solidFill>
                  <a:schemeClr val="tx1">
                    <a:lumMod val="95000"/>
                    <a:lumOff val="5000"/>
                  </a:schemeClr>
                </a:solidFill>
                <a:cs typeface="+mn-ea"/>
                <a:sym typeface="+mn-lt"/>
              </a:endParaRPr>
            </a:p>
          </p:txBody>
        </p:sp>
      </p:grpSp>
      <p:sp>
        <p:nvSpPr>
          <p:cNvPr id="38" name="任意多边形 37"/>
          <p:cNvSpPr/>
          <p:nvPr/>
        </p:nvSpPr>
        <p:spPr>
          <a:xfrm>
            <a:off x="6662566" y="2303094"/>
            <a:ext cx="1272814" cy="717920"/>
          </a:xfrm>
          <a:custGeom>
            <a:avLst/>
            <a:gdLst>
              <a:gd name="connsiteX0" fmla="*/ 836909 w 836909"/>
              <a:gd name="connsiteY0" fmla="*/ 0 h 852407"/>
              <a:gd name="connsiteX1" fmla="*/ 635431 w 836909"/>
              <a:gd name="connsiteY1" fmla="*/ 0 h 852407"/>
              <a:gd name="connsiteX2" fmla="*/ 635431 w 836909"/>
              <a:gd name="connsiteY2" fmla="*/ 852407 h 852407"/>
              <a:gd name="connsiteX3" fmla="*/ 0 w 836909"/>
              <a:gd name="connsiteY3" fmla="*/ 852407 h 852407"/>
            </a:gdLst>
            <a:ahLst/>
            <a:cxnLst>
              <a:cxn ang="0">
                <a:pos x="connsiteX0" y="connsiteY0"/>
              </a:cxn>
              <a:cxn ang="0">
                <a:pos x="connsiteX1" y="connsiteY1"/>
              </a:cxn>
              <a:cxn ang="0">
                <a:pos x="connsiteX2" y="connsiteY2"/>
              </a:cxn>
              <a:cxn ang="0">
                <a:pos x="connsiteX3" y="connsiteY3"/>
              </a:cxn>
            </a:cxnLst>
            <a:rect l="l" t="t" r="r" b="b"/>
            <a:pathLst>
              <a:path w="836909" h="852407">
                <a:moveTo>
                  <a:pt x="836909" y="0"/>
                </a:moveTo>
                <a:lnTo>
                  <a:pt x="635431" y="0"/>
                </a:lnTo>
                <a:lnTo>
                  <a:pt x="635431" y="852407"/>
                </a:lnTo>
                <a:lnTo>
                  <a:pt x="0" y="852407"/>
                </a:lnTo>
              </a:path>
            </a:pathLst>
          </a:custGeom>
          <a:noFill/>
          <a:ln w="22225"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任意多边形 38"/>
          <p:cNvSpPr/>
          <p:nvPr/>
        </p:nvSpPr>
        <p:spPr>
          <a:xfrm flipH="1">
            <a:off x="4534440" y="3474856"/>
            <a:ext cx="900059" cy="553562"/>
          </a:xfrm>
          <a:custGeom>
            <a:avLst/>
            <a:gdLst>
              <a:gd name="connsiteX0" fmla="*/ 836909 w 836909"/>
              <a:gd name="connsiteY0" fmla="*/ 0 h 852407"/>
              <a:gd name="connsiteX1" fmla="*/ 635431 w 836909"/>
              <a:gd name="connsiteY1" fmla="*/ 0 h 852407"/>
              <a:gd name="connsiteX2" fmla="*/ 635431 w 836909"/>
              <a:gd name="connsiteY2" fmla="*/ 852407 h 852407"/>
              <a:gd name="connsiteX3" fmla="*/ 0 w 836909"/>
              <a:gd name="connsiteY3" fmla="*/ 852407 h 852407"/>
            </a:gdLst>
            <a:ahLst/>
            <a:cxnLst>
              <a:cxn ang="0">
                <a:pos x="connsiteX0" y="connsiteY0"/>
              </a:cxn>
              <a:cxn ang="0">
                <a:pos x="connsiteX1" y="connsiteY1"/>
              </a:cxn>
              <a:cxn ang="0">
                <a:pos x="connsiteX2" y="connsiteY2"/>
              </a:cxn>
              <a:cxn ang="0">
                <a:pos x="connsiteX3" y="connsiteY3"/>
              </a:cxn>
            </a:cxnLst>
            <a:rect l="l" t="t" r="r" b="b"/>
            <a:pathLst>
              <a:path w="836909" h="852407">
                <a:moveTo>
                  <a:pt x="836909" y="0"/>
                </a:moveTo>
                <a:lnTo>
                  <a:pt x="635431" y="0"/>
                </a:lnTo>
                <a:lnTo>
                  <a:pt x="635431" y="852407"/>
                </a:lnTo>
                <a:lnTo>
                  <a:pt x="0" y="852407"/>
                </a:lnTo>
              </a:path>
            </a:pathLst>
          </a:custGeom>
          <a:noFill/>
          <a:ln w="22225"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p:cNvGrpSpPr/>
          <p:nvPr/>
        </p:nvGrpSpPr>
        <p:grpSpPr>
          <a:xfrm>
            <a:off x="7943976" y="4415100"/>
            <a:ext cx="2987333" cy="1291136"/>
            <a:chOff x="8270097" y="4032094"/>
            <a:chExt cx="2987333" cy="1291136"/>
          </a:xfrm>
        </p:grpSpPr>
        <p:sp>
          <p:nvSpPr>
            <p:cNvPr id="41" name="文本框 40"/>
            <p:cNvSpPr txBox="1"/>
            <p:nvPr/>
          </p:nvSpPr>
          <p:spPr>
            <a:xfrm>
              <a:off x="8339245" y="4451966"/>
              <a:ext cx="2918185" cy="871264"/>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请在这里输入文字请在这里输入文字请在这里输入文字请在这里输入文字请在这里输入文字请在这里输</a:t>
              </a:r>
              <a:endParaRPr lang="en-US" altLang="zh-CN" sz="1400" dirty="0">
                <a:solidFill>
                  <a:schemeClr val="tx1">
                    <a:lumMod val="95000"/>
                    <a:lumOff val="5000"/>
                  </a:schemeClr>
                </a:solidFill>
                <a:cs typeface="+mn-ea"/>
                <a:sym typeface="+mn-lt"/>
              </a:endParaRPr>
            </a:p>
          </p:txBody>
        </p:sp>
        <p:sp>
          <p:nvSpPr>
            <p:cNvPr id="42" name="文本框 41"/>
            <p:cNvSpPr txBox="1"/>
            <p:nvPr/>
          </p:nvSpPr>
          <p:spPr>
            <a:xfrm>
              <a:off x="8270097" y="4032094"/>
              <a:ext cx="1401346" cy="523220"/>
            </a:xfrm>
            <a:prstGeom prst="rect">
              <a:avLst/>
            </a:prstGeom>
            <a:noFill/>
            <a:effectLst/>
          </p:spPr>
          <p:txBody>
            <a:bodyPr wrap="none" rtlCol="0">
              <a:spAutoFit/>
            </a:bodyPr>
            <a:lstStyle/>
            <a:p>
              <a:pPr algn="ctr"/>
              <a:r>
                <a:rPr lang="en-US" altLang="zh-CN" sz="2800" b="1" dirty="0">
                  <a:solidFill>
                    <a:schemeClr val="tx1">
                      <a:lumMod val="95000"/>
                      <a:lumOff val="5000"/>
                    </a:schemeClr>
                  </a:solidFill>
                  <a:cs typeface="+mn-ea"/>
                  <a:sym typeface="+mn-lt"/>
                </a:rPr>
                <a:t>PLAN C</a:t>
              </a:r>
              <a:endParaRPr lang="zh-CN" altLang="en-US" sz="2800" b="1" dirty="0">
                <a:solidFill>
                  <a:schemeClr val="tx1">
                    <a:lumMod val="95000"/>
                    <a:lumOff val="5000"/>
                  </a:schemeClr>
                </a:solidFill>
                <a:cs typeface="+mn-ea"/>
                <a:sym typeface="+mn-lt"/>
              </a:endParaRPr>
            </a:p>
          </p:txBody>
        </p:sp>
      </p:grpSp>
      <p:sp>
        <p:nvSpPr>
          <p:cNvPr id="43" name="任意多边形 42"/>
          <p:cNvSpPr/>
          <p:nvPr/>
        </p:nvSpPr>
        <p:spPr>
          <a:xfrm>
            <a:off x="6372767" y="4610926"/>
            <a:ext cx="1562613" cy="408569"/>
          </a:xfrm>
          <a:custGeom>
            <a:avLst/>
            <a:gdLst>
              <a:gd name="connsiteX0" fmla="*/ 836909 w 836909"/>
              <a:gd name="connsiteY0" fmla="*/ 0 h 852407"/>
              <a:gd name="connsiteX1" fmla="*/ 635431 w 836909"/>
              <a:gd name="connsiteY1" fmla="*/ 0 h 852407"/>
              <a:gd name="connsiteX2" fmla="*/ 635431 w 836909"/>
              <a:gd name="connsiteY2" fmla="*/ 852407 h 852407"/>
              <a:gd name="connsiteX3" fmla="*/ 0 w 836909"/>
              <a:gd name="connsiteY3" fmla="*/ 852407 h 852407"/>
              <a:gd name="connsiteX0-1" fmla="*/ 836909 w 836909"/>
              <a:gd name="connsiteY0-2" fmla="*/ 0 h 852407"/>
              <a:gd name="connsiteX1-3" fmla="*/ 635431 w 836909"/>
              <a:gd name="connsiteY1-4" fmla="*/ 0 h 852407"/>
              <a:gd name="connsiteX2-5" fmla="*/ 528032 w 836909"/>
              <a:gd name="connsiteY2-6" fmla="*/ 852407 h 852407"/>
              <a:gd name="connsiteX3-7" fmla="*/ 0 w 836909"/>
              <a:gd name="connsiteY3-8" fmla="*/ 852407 h 852407"/>
              <a:gd name="connsiteX0-9" fmla="*/ 836909 w 836909"/>
              <a:gd name="connsiteY0-10" fmla="*/ 4254 h 856661"/>
              <a:gd name="connsiteX1-11" fmla="*/ 530181 w 836909"/>
              <a:gd name="connsiteY1-12" fmla="*/ 0 h 856661"/>
              <a:gd name="connsiteX2-13" fmla="*/ 528032 w 836909"/>
              <a:gd name="connsiteY2-14" fmla="*/ 856661 h 856661"/>
              <a:gd name="connsiteX3-15" fmla="*/ 0 w 836909"/>
              <a:gd name="connsiteY3-16" fmla="*/ 856661 h 856661"/>
            </a:gdLst>
            <a:ahLst/>
            <a:cxnLst>
              <a:cxn ang="0">
                <a:pos x="connsiteX0-1" y="connsiteY0-2"/>
              </a:cxn>
              <a:cxn ang="0">
                <a:pos x="connsiteX1-3" y="connsiteY1-4"/>
              </a:cxn>
              <a:cxn ang="0">
                <a:pos x="connsiteX2-5" y="connsiteY2-6"/>
              </a:cxn>
              <a:cxn ang="0">
                <a:pos x="connsiteX3-7" y="connsiteY3-8"/>
              </a:cxn>
            </a:cxnLst>
            <a:rect l="l" t="t" r="r" b="b"/>
            <a:pathLst>
              <a:path w="836909" h="856661">
                <a:moveTo>
                  <a:pt x="836909" y="4254"/>
                </a:moveTo>
                <a:lnTo>
                  <a:pt x="530181" y="0"/>
                </a:lnTo>
                <a:cubicBezTo>
                  <a:pt x="529465" y="285554"/>
                  <a:pt x="528748" y="571107"/>
                  <a:pt x="528032" y="856661"/>
                </a:cubicBezTo>
                <a:lnTo>
                  <a:pt x="0" y="856661"/>
                </a:lnTo>
              </a:path>
            </a:pathLst>
          </a:custGeom>
          <a:noFill/>
          <a:ln w="22225"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Group 4"/>
          <p:cNvGrpSpPr>
            <a:grpSpLocks noChangeAspect="1"/>
          </p:cNvGrpSpPr>
          <p:nvPr/>
        </p:nvGrpSpPr>
        <p:grpSpPr bwMode="auto">
          <a:xfrm>
            <a:off x="5013325" y="2265363"/>
            <a:ext cx="2570163" cy="3041649"/>
            <a:chOff x="3158" y="1427"/>
            <a:chExt cx="1619" cy="1916"/>
          </a:xfrm>
        </p:grpSpPr>
        <p:sp>
          <p:nvSpPr>
            <p:cNvPr id="4" name="Freeform 5"/>
            <p:cNvSpPr>
              <a:spLocks noEditPoints="1"/>
            </p:cNvSpPr>
            <p:nvPr/>
          </p:nvSpPr>
          <p:spPr bwMode="auto">
            <a:xfrm>
              <a:off x="3623" y="2071"/>
              <a:ext cx="69" cy="104"/>
            </a:xfrm>
            <a:custGeom>
              <a:avLst/>
              <a:gdLst>
                <a:gd name="T0" fmla="*/ 69 w 69"/>
                <a:gd name="T1" fmla="*/ 0 h 104"/>
                <a:gd name="T2" fmla="*/ 60 w 69"/>
                <a:gd name="T3" fmla="*/ 0 h 104"/>
                <a:gd name="T4" fmla="*/ 0 w 69"/>
                <a:gd name="T5" fmla="*/ 61 h 104"/>
                <a:gd name="T6" fmla="*/ 0 w 69"/>
                <a:gd name="T7" fmla="*/ 104 h 104"/>
                <a:gd name="T8" fmla="*/ 51 w 69"/>
                <a:gd name="T9" fmla="*/ 78 h 104"/>
                <a:gd name="T10" fmla="*/ 69 w 69"/>
                <a:gd name="T11" fmla="*/ 52 h 104"/>
                <a:gd name="T12" fmla="*/ 69 w 69"/>
                <a:gd name="T13" fmla="*/ 0 h 104"/>
                <a:gd name="T14" fmla="*/ 69 w 69"/>
                <a:gd name="T15" fmla="*/ 0 h 104"/>
                <a:gd name="T16" fmla="*/ 17 w 69"/>
                <a:gd name="T17" fmla="*/ 0 h 104"/>
                <a:gd name="T18" fmla="*/ 0 w 69"/>
                <a:gd name="T19" fmla="*/ 18 h 104"/>
                <a:gd name="T20" fmla="*/ 0 w 69"/>
                <a:gd name="T21" fmla="*/ 0 h 104"/>
                <a:gd name="T22" fmla="*/ 17 w 69"/>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04">
                  <a:moveTo>
                    <a:pt x="69" y="0"/>
                  </a:moveTo>
                  <a:lnTo>
                    <a:pt x="60" y="0"/>
                  </a:lnTo>
                  <a:lnTo>
                    <a:pt x="0" y="61"/>
                  </a:lnTo>
                  <a:lnTo>
                    <a:pt x="0" y="104"/>
                  </a:lnTo>
                  <a:lnTo>
                    <a:pt x="51" y="78"/>
                  </a:lnTo>
                  <a:lnTo>
                    <a:pt x="69" y="52"/>
                  </a:lnTo>
                  <a:lnTo>
                    <a:pt x="69" y="0"/>
                  </a:lnTo>
                  <a:lnTo>
                    <a:pt x="69" y="0"/>
                  </a:lnTo>
                  <a:close/>
                  <a:moveTo>
                    <a:pt x="17" y="0"/>
                  </a:moveTo>
                  <a:lnTo>
                    <a:pt x="0" y="18"/>
                  </a:lnTo>
                  <a:lnTo>
                    <a:pt x="0" y="0"/>
                  </a:lnTo>
                  <a:lnTo>
                    <a:pt x="17" y="0"/>
                  </a:lnTo>
                  <a:close/>
                </a:path>
              </a:pathLst>
            </a:custGeom>
            <a:solidFill>
              <a:srgbClr val="FFC0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6"/>
            <p:cNvSpPr>
              <a:spLocks noEditPoints="1"/>
            </p:cNvSpPr>
            <p:nvPr/>
          </p:nvSpPr>
          <p:spPr bwMode="auto">
            <a:xfrm>
              <a:off x="3623" y="2982"/>
              <a:ext cx="258" cy="241"/>
            </a:xfrm>
            <a:custGeom>
              <a:avLst/>
              <a:gdLst>
                <a:gd name="T0" fmla="*/ 27 w 30"/>
                <a:gd name="T1" fmla="*/ 0 h 28"/>
                <a:gd name="T2" fmla="*/ 23 w 30"/>
                <a:gd name="T3" fmla="*/ 3 h 28"/>
                <a:gd name="T4" fmla="*/ 0 w 30"/>
                <a:gd name="T5" fmla="*/ 26 h 28"/>
                <a:gd name="T6" fmla="*/ 0 w 30"/>
                <a:gd name="T7" fmla="*/ 28 h 28"/>
                <a:gd name="T8" fmla="*/ 5 w 30"/>
                <a:gd name="T9" fmla="*/ 28 h 28"/>
                <a:gd name="T10" fmla="*/ 28 w 30"/>
                <a:gd name="T11" fmla="*/ 6 h 28"/>
                <a:gd name="T12" fmla="*/ 27 w 30"/>
                <a:gd name="T13" fmla="*/ 0 h 28"/>
                <a:gd name="T14" fmla="*/ 8 w 30"/>
                <a:gd name="T15" fmla="*/ 13 h 28"/>
                <a:gd name="T16" fmla="*/ 1 w 30"/>
                <a:gd name="T17" fmla="*/ 20 h 28"/>
                <a:gd name="T18" fmla="*/ 1 w 30"/>
                <a:gd name="T19" fmla="*/ 19 h 28"/>
                <a:gd name="T20" fmla="*/ 4 w 30"/>
                <a:gd name="T21" fmla="*/ 16 h 28"/>
                <a:gd name="T22" fmla="*/ 8 w 30"/>
                <a:gd name="T23" fmla="*/ 13 h 28"/>
                <a:gd name="T24" fmla="*/ 10 w 30"/>
                <a:gd name="T25" fmla="*/ 28 h 28"/>
                <a:gd name="T26" fmla="*/ 28 w 30"/>
                <a:gd name="T27" fmla="*/ 10 h 28"/>
                <a:gd name="T28" fmla="*/ 29 w 30"/>
                <a:gd name="T29" fmla="*/ 17 h 28"/>
                <a:gd name="T30" fmla="*/ 17 w 30"/>
                <a:gd name="T31" fmla="*/ 28 h 28"/>
                <a:gd name="T32" fmla="*/ 10 w 30"/>
                <a:gd name="T33" fmla="*/ 28 h 28"/>
                <a:gd name="T34" fmla="*/ 23 w 30"/>
                <a:gd name="T35" fmla="*/ 28 h 28"/>
                <a:gd name="T36" fmla="*/ 29 w 30"/>
                <a:gd name="T37" fmla="*/ 22 h 28"/>
                <a:gd name="T38" fmla="*/ 29 w 30"/>
                <a:gd name="T39" fmla="*/ 22 h 28"/>
                <a:gd name="T40" fmla="*/ 30 w 30"/>
                <a:gd name="T41" fmla="*/ 28 h 28"/>
                <a:gd name="T42" fmla="*/ 30 w 30"/>
                <a:gd name="T43" fmla="*/ 28 h 28"/>
                <a:gd name="T44" fmla="*/ 23 w 30"/>
                <a:gd name="T4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8">
                  <a:moveTo>
                    <a:pt x="27" y="0"/>
                  </a:moveTo>
                  <a:cubicBezTo>
                    <a:pt x="23" y="3"/>
                    <a:pt x="23" y="3"/>
                    <a:pt x="23" y="3"/>
                  </a:cubicBezTo>
                  <a:cubicBezTo>
                    <a:pt x="0" y="26"/>
                    <a:pt x="0" y="26"/>
                    <a:pt x="0" y="26"/>
                  </a:cubicBezTo>
                  <a:cubicBezTo>
                    <a:pt x="0" y="28"/>
                    <a:pt x="0" y="28"/>
                    <a:pt x="0" y="28"/>
                  </a:cubicBezTo>
                  <a:cubicBezTo>
                    <a:pt x="5" y="28"/>
                    <a:pt x="5" y="28"/>
                    <a:pt x="5" y="28"/>
                  </a:cubicBezTo>
                  <a:cubicBezTo>
                    <a:pt x="28" y="6"/>
                    <a:pt x="28" y="6"/>
                    <a:pt x="28" y="6"/>
                  </a:cubicBezTo>
                  <a:cubicBezTo>
                    <a:pt x="27" y="0"/>
                    <a:pt x="27" y="0"/>
                    <a:pt x="27" y="0"/>
                  </a:cubicBezTo>
                  <a:close/>
                  <a:moveTo>
                    <a:pt x="8" y="13"/>
                  </a:moveTo>
                  <a:cubicBezTo>
                    <a:pt x="1" y="20"/>
                    <a:pt x="1" y="20"/>
                    <a:pt x="1" y="20"/>
                  </a:cubicBezTo>
                  <a:cubicBezTo>
                    <a:pt x="1" y="20"/>
                    <a:pt x="1" y="19"/>
                    <a:pt x="1" y="19"/>
                  </a:cubicBezTo>
                  <a:cubicBezTo>
                    <a:pt x="2" y="17"/>
                    <a:pt x="3" y="16"/>
                    <a:pt x="4" y="16"/>
                  </a:cubicBezTo>
                  <a:cubicBezTo>
                    <a:pt x="8" y="13"/>
                    <a:pt x="8" y="13"/>
                    <a:pt x="8" y="13"/>
                  </a:cubicBezTo>
                  <a:close/>
                  <a:moveTo>
                    <a:pt x="10" y="28"/>
                  </a:moveTo>
                  <a:cubicBezTo>
                    <a:pt x="28" y="10"/>
                    <a:pt x="28" y="10"/>
                    <a:pt x="28" y="10"/>
                  </a:cubicBezTo>
                  <a:cubicBezTo>
                    <a:pt x="29" y="17"/>
                    <a:pt x="29" y="17"/>
                    <a:pt x="29" y="17"/>
                  </a:cubicBezTo>
                  <a:cubicBezTo>
                    <a:pt x="17" y="28"/>
                    <a:pt x="17" y="28"/>
                    <a:pt x="17" y="28"/>
                  </a:cubicBezTo>
                  <a:cubicBezTo>
                    <a:pt x="10" y="28"/>
                    <a:pt x="10" y="28"/>
                    <a:pt x="10" y="28"/>
                  </a:cubicBezTo>
                  <a:close/>
                  <a:moveTo>
                    <a:pt x="23" y="28"/>
                  </a:moveTo>
                  <a:cubicBezTo>
                    <a:pt x="29" y="22"/>
                    <a:pt x="29" y="22"/>
                    <a:pt x="29" y="22"/>
                  </a:cubicBezTo>
                  <a:cubicBezTo>
                    <a:pt x="29" y="22"/>
                    <a:pt x="29" y="22"/>
                    <a:pt x="29" y="22"/>
                  </a:cubicBezTo>
                  <a:cubicBezTo>
                    <a:pt x="30" y="28"/>
                    <a:pt x="30" y="28"/>
                    <a:pt x="30" y="28"/>
                  </a:cubicBezTo>
                  <a:cubicBezTo>
                    <a:pt x="30" y="28"/>
                    <a:pt x="30" y="28"/>
                    <a:pt x="30" y="28"/>
                  </a:cubicBezTo>
                  <a:lnTo>
                    <a:pt x="23" y="28"/>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7"/>
            <p:cNvSpPr>
              <a:spLocks noEditPoints="1"/>
            </p:cNvSpPr>
            <p:nvPr/>
          </p:nvSpPr>
          <p:spPr bwMode="auto">
            <a:xfrm>
              <a:off x="4045" y="2982"/>
              <a:ext cx="258" cy="241"/>
            </a:xfrm>
            <a:custGeom>
              <a:avLst/>
              <a:gdLst>
                <a:gd name="T0" fmla="*/ 3 w 30"/>
                <a:gd name="T1" fmla="*/ 5 h 28"/>
                <a:gd name="T2" fmla="*/ 3 w 30"/>
                <a:gd name="T3" fmla="*/ 7 h 28"/>
                <a:gd name="T4" fmla="*/ 7 w 30"/>
                <a:gd name="T5" fmla="*/ 3 h 28"/>
                <a:gd name="T6" fmla="*/ 3 w 30"/>
                <a:gd name="T7" fmla="*/ 0 h 28"/>
                <a:gd name="T8" fmla="*/ 3 w 30"/>
                <a:gd name="T9" fmla="*/ 5 h 28"/>
                <a:gd name="T10" fmla="*/ 2 w 30"/>
                <a:gd name="T11" fmla="*/ 12 h 28"/>
                <a:gd name="T12" fmla="*/ 10 w 30"/>
                <a:gd name="T13" fmla="*/ 5 h 28"/>
                <a:gd name="T14" fmla="*/ 14 w 30"/>
                <a:gd name="T15" fmla="*/ 8 h 28"/>
                <a:gd name="T16" fmla="*/ 1 w 30"/>
                <a:gd name="T17" fmla="*/ 21 h 28"/>
                <a:gd name="T18" fmla="*/ 2 w 30"/>
                <a:gd name="T19" fmla="*/ 12 h 28"/>
                <a:gd name="T20" fmla="*/ 0 w 30"/>
                <a:gd name="T21" fmla="*/ 27 h 28"/>
                <a:gd name="T22" fmla="*/ 0 w 30"/>
                <a:gd name="T23" fmla="*/ 28 h 28"/>
                <a:gd name="T24" fmla="*/ 6 w 30"/>
                <a:gd name="T25" fmla="*/ 28 h 28"/>
                <a:gd name="T26" fmla="*/ 22 w 30"/>
                <a:gd name="T27" fmla="*/ 13 h 28"/>
                <a:gd name="T28" fmla="*/ 17 w 30"/>
                <a:gd name="T29" fmla="*/ 10 h 28"/>
                <a:gd name="T30" fmla="*/ 0 w 30"/>
                <a:gd name="T31" fmla="*/ 27 h 28"/>
                <a:gd name="T32" fmla="*/ 11 w 30"/>
                <a:gd name="T33" fmla="*/ 28 h 28"/>
                <a:gd name="T34" fmla="*/ 18 w 30"/>
                <a:gd name="T35" fmla="*/ 28 h 28"/>
                <a:gd name="T36" fmla="*/ 29 w 30"/>
                <a:gd name="T37" fmla="*/ 18 h 28"/>
                <a:gd name="T38" fmla="*/ 26 w 30"/>
                <a:gd name="T39" fmla="*/ 16 h 28"/>
                <a:gd name="T40" fmla="*/ 25 w 30"/>
                <a:gd name="T41" fmla="*/ 15 h 28"/>
                <a:gd name="T42" fmla="*/ 11 w 30"/>
                <a:gd name="T43" fmla="*/ 28 h 28"/>
                <a:gd name="T44" fmla="*/ 24 w 30"/>
                <a:gd name="T45" fmla="*/ 28 h 28"/>
                <a:gd name="T46" fmla="*/ 30 w 30"/>
                <a:gd name="T47" fmla="*/ 22 h 28"/>
                <a:gd name="T48" fmla="*/ 30 w 30"/>
                <a:gd name="T49" fmla="*/ 23 h 28"/>
                <a:gd name="T50" fmla="*/ 30 w 30"/>
                <a:gd name="T51" fmla="*/ 28 h 28"/>
                <a:gd name="T52" fmla="*/ 24 w 30"/>
                <a:gd name="T5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 h="28">
                  <a:moveTo>
                    <a:pt x="3" y="5"/>
                  </a:moveTo>
                  <a:cubicBezTo>
                    <a:pt x="3" y="7"/>
                    <a:pt x="3" y="7"/>
                    <a:pt x="3" y="7"/>
                  </a:cubicBezTo>
                  <a:cubicBezTo>
                    <a:pt x="7" y="3"/>
                    <a:pt x="7" y="3"/>
                    <a:pt x="7" y="3"/>
                  </a:cubicBezTo>
                  <a:cubicBezTo>
                    <a:pt x="3" y="0"/>
                    <a:pt x="3" y="0"/>
                    <a:pt x="3" y="0"/>
                  </a:cubicBezTo>
                  <a:cubicBezTo>
                    <a:pt x="3" y="5"/>
                    <a:pt x="3" y="5"/>
                    <a:pt x="3" y="5"/>
                  </a:cubicBezTo>
                  <a:close/>
                  <a:moveTo>
                    <a:pt x="2" y="12"/>
                  </a:moveTo>
                  <a:cubicBezTo>
                    <a:pt x="10" y="5"/>
                    <a:pt x="10" y="5"/>
                    <a:pt x="10" y="5"/>
                  </a:cubicBezTo>
                  <a:cubicBezTo>
                    <a:pt x="14" y="8"/>
                    <a:pt x="14" y="8"/>
                    <a:pt x="14" y="8"/>
                  </a:cubicBezTo>
                  <a:cubicBezTo>
                    <a:pt x="1" y="21"/>
                    <a:pt x="1" y="21"/>
                    <a:pt x="1" y="21"/>
                  </a:cubicBezTo>
                  <a:cubicBezTo>
                    <a:pt x="2" y="12"/>
                    <a:pt x="2" y="12"/>
                    <a:pt x="2" y="12"/>
                  </a:cubicBezTo>
                  <a:close/>
                  <a:moveTo>
                    <a:pt x="0" y="27"/>
                  </a:moveTo>
                  <a:cubicBezTo>
                    <a:pt x="0" y="28"/>
                    <a:pt x="0" y="28"/>
                    <a:pt x="0" y="28"/>
                  </a:cubicBezTo>
                  <a:cubicBezTo>
                    <a:pt x="6" y="28"/>
                    <a:pt x="6" y="28"/>
                    <a:pt x="6" y="28"/>
                  </a:cubicBezTo>
                  <a:cubicBezTo>
                    <a:pt x="22" y="13"/>
                    <a:pt x="22" y="13"/>
                    <a:pt x="22" y="13"/>
                  </a:cubicBezTo>
                  <a:cubicBezTo>
                    <a:pt x="17" y="10"/>
                    <a:pt x="17" y="10"/>
                    <a:pt x="17" y="10"/>
                  </a:cubicBezTo>
                  <a:cubicBezTo>
                    <a:pt x="0" y="27"/>
                    <a:pt x="0" y="27"/>
                    <a:pt x="0" y="27"/>
                  </a:cubicBezTo>
                  <a:close/>
                  <a:moveTo>
                    <a:pt x="11" y="28"/>
                  </a:moveTo>
                  <a:cubicBezTo>
                    <a:pt x="18" y="28"/>
                    <a:pt x="18" y="28"/>
                    <a:pt x="18" y="28"/>
                  </a:cubicBezTo>
                  <a:cubicBezTo>
                    <a:pt x="29" y="18"/>
                    <a:pt x="29" y="18"/>
                    <a:pt x="29" y="18"/>
                  </a:cubicBezTo>
                  <a:cubicBezTo>
                    <a:pt x="28" y="17"/>
                    <a:pt x="27" y="16"/>
                    <a:pt x="26" y="16"/>
                  </a:cubicBezTo>
                  <a:cubicBezTo>
                    <a:pt x="25" y="15"/>
                    <a:pt x="25" y="15"/>
                    <a:pt x="25" y="15"/>
                  </a:cubicBezTo>
                  <a:cubicBezTo>
                    <a:pt x="11" y="28"/>
                    <a:pt x="11" y="28"/>
                    <a:pt x="11" y="28"/>
                  </a:cubicBezTo>
                  <a:close/>
                  <a:moveTo>
                    <a:pt x="24" y="28"/>
                  </a:moveTo>
                  <a:cubicBezTo>
                    <a:pt x="30" y="22"/>
                    <a:pt x="30" y="22"/>
                    <a:pt x="30" y="22"/>
                  </a:cubicBezTo>
                  <a:cubicBezTo>
                    <a:pt x="30" y="23"/>
                    <a:pt x="30" y="23"/>
                    <a:pt x="30" y="23"/>
                  </a:cubicBezTo>
                  <a:cubicBezTo>
                    <a:pt x="30" y="28"/>
                    <a:pt x="30" y="28"/>
                    <a:pt x="30" y="28"/>
                  </a:cubicBezTo>
                  <a:lnTo>
                    <a:pt x="24" y="28"/>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8"/>
            <p:cNvSpPr>
              <a:spLocks noEditPoints="1"/>
            </p:cNvSpPr>
            <p:nvPr/>
          </p:nvSpPr>
          <p:spPr bwMode="auto">
            <a:xfrm>
              <a:off x="4234" y="2071"/>
              <a:ext cx="78" cy="95"/>
            </a:xfrm>
            <a:custGeom>
              <a:avLst/>
              <a:gdLst>
                <a:gd name="T0" fmla="*/ 52 w 78"/>
                <a:gd name="T1" fmla="*/ 0 h 95"/>
                <a:gd name="T2" fmla="*/ 0 w 78"/>
                <a:gd name="T3" fmla="*/ 0 h 95"/>
                <a:gd name="T4" fmla="*/ 0 w 78"/>
                <a:gd name="T5" fmla="*/ 52 h 95"/>
                <a:gd name="T6" fmla="*/ 52 w 78"/>
                <a:gd name="T7" fmla="*/ 0 h 95"/>
                <a:gd name="T8" fmla="*/ 52 w 78"/>
                <a:gd name="T9" fmla="*/ 0 h 95"/>
                <a:gd name="T10" fmla="*/ 17 w 78"/>
                <a:gd name="T11" fmla="*/ 78 h 95"/>
                <a:gd name="T12" fmla="*/ 78 w 78"/>
                <a:gd name="T13" fmla="*/ 18 h 95"/>
                <a:gd name="T14" fmla="*/ 78 w 78"/>
                <a:gd name="T15" fmla="*/ 86 h 95"/>
                <a:gd name="T16" fmla="*/ 60 w 78"/>
                <a:gd name="T17" fmla="*/ 95 h 95"/>
                <a:gd name="T18" fmla="*/ 17 w 78"/>
                <a:gd name="T19" fmla="*/ 7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95">
                  <a:moveTo>
                    <a:pt x="52" y="0"/>
                  </a:moveTo>
                  <a:lnTo>
                    <a:pt x="0" y="0"/>
                  </a:lnTo>
                  <a:lnTo>
                    <a:pt x="0" y="52"/>
                  </a:lnTo>
                  <a:lnTo>
                    <a:pt x="52" y="0"/>
                  </a:lnTo>
                  <a:lnTo>
                    <a:pt x="52" y="0"/>
                  </a:lnTo>
                  <a:close/>
                  <a:moveTo>
                    <a:pt x="17" y="78"/>
                  </a:moveTo>
                  <a:lnTo>
                    <a:pt x="78" y="18"/>
                  </a:lnTo>
                  <a:lnTo>
                    <a:pt x="78" y="86"/>
                  </a:lnTo>
                  <a:lnTo>
                    <a:pt x="60" y="95"/>
                  </a:lnTo>
                  <a:lnTo>
                    <a:pt x="17" y="78"/>
                  </a:lnTo>
                  <a:close/>
                </a:path>
              </a:pathLst>
            </a:custGeom>
            <a:solidFill>
              <a:srgbClr val="FFC0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9"/>
            <p:cNvSpPr>
              <a:spLocks noEditPoints="1"/>
            </p:cNvSpPr>
            <p:nvPr/>
          </p:nvSpPr>
          <p:spPr bwMode="auto">
            <a:xfrm>
              <a:off x="4131" y="2140"/>
              <a:ext cx="611" cy="473"/>
            </a:xfrm>
            <a:custGeom>
              <a:avLst/>
              <a:gdLst>
                <a:gd name="T0" fmla="*/ 22 w 71"/>
                <a:gd name="T1" fmla="*/ 9 h 55"/>
                <a:gd name="T2" fmla="*/ 22 w 71"/>
                <a:gd name="T3" fmla="*/ 9 h 55"/>
                <a:gd name="T4" fmla="*/ 20 w 71"/>
                <a:gd name="T5" fmla="*/ 8 h 55"/>
                <a:gd name="T6" fmla="*/ 0 w 71"/>
                <a:gd name="T7" fmla="*/ 28 h 55"/>
                <a:gd name="T8" fmla="*/ 0 w 71"/>
                <a:gd name="T9" fmla="*/ 35 h 55"/>
                <a:gd name="T10" fmla="*/ 25 w 71"/>
                <a:gd name="T11" fmla="*/ 10 h 55"/>
                <a:gd name="T12" fmla="*/ 22 w 71"/>
                <a:gd name="T13" fmla="*/ 9 h 55"/>
                <a:gd name="T14" fmla="*/ 16 w 71"/>
                <a:gd name="T15" fmla="*/ 6 h 55"/>
                <a:gd name="T16" fmla="*/ 0 w 71"/>
                <a:gd name="T17" fmla="*/ 23 h 55"/>
                <a:gd name="T18" fmla="*/ 0 w 71"/>
                <a:gd name="T19" fmla="*/ 15 h 55"/>
                <a:gd name="T20" fmla="*/ 11 w 71"/>
                <a:gd name="T21" fmla="*/ 4 h 55"/>
                <a:gd name="T22" fmla="*/ 16 w 71"/>
                <a:gd name="T23" fmla="*/ 6 h 55"/>
                <a:gd name="T24" fmla="*/ 8 w 71"/>
                <a:gd name="T25" fmla="*/ 2 h 55"/>
                <a:gd name="T26" fmla="*/ 0 w 71"/>
                <a:gd name="T27" fmla="*/ 10 h 55"/>
                <a:gd name="T28" fmla="*/ 0 w 71"/>
                <a:gd name="T29" fmla="*/ 3 h 55"/>
                <a:gd name="T30" fmla="*/ 3 w 71"/>
                <a:gd name="T31" fmla="*/ 0 h 55"/>
                <a:gd name="T32" fmla="*/ 8 w 71"/>
                <a:gd name="T33" fmla="*/ 2 h 55"/>
                <a:gd name="T34" fmla="*/ 0 w 71"/>
                <a:gd name="T35" fmla="*/ 40 h 55"/>
                <a:gd name="T36" fmla="*/ 28 w 71"/>
                <a:gd name="T37" fmla="*/ 12 h 55"/>
                <a:gd name="T38" fmla="*/ 33 w 71"/>
                <a:gd name="T39" fmla="*/ 14 h 55"/>
                <a:gd name="T40" fmla="*/ 5 w 71"/>
                <a:gd name="T41" fmla="*/ 42 h 55"/>
                <a:gd name="T42" fmla="*/ 0 w 71"/>
                <a:gd name="T43" fmla="*/ 41 h 55"/>
                <a:gd name="T44" fmla="*/ 0 w 71"/>
                <a:gd name="T45" fmla="*/ 40 h 55"/>
                <a:gd name="T46" fmla="*/ 9 w 71"/>
                <a:gd name="T47" fmla="*/ 43 h 55"/>
                <a:gd name="T48" fmla="*/ 37 w 71"/>
                <a:gd name="T49" fmla="*/ 16 h 55"/>
                <a:gd name="T50" fmla="*/ 42 w 71"/>
                <a:gd name="T51" fmla="*/ 18 h 55"/>
                <a:gd name="T52" fmla="*/ 15 w 71"/>
                <a:gd name="T53" fmla="*/ 44 h 55"/>
                <a:gd name="T54" fmla="*/ 9 w 71"/>
                <a:gd name="T55" fmla="*/ 43 h 55"/>
                <a:gd name="T56" fmla="*/ 20 w 71"/>
                <a:gd name="T57" fmla="*/ 45 h 55"/>
                <a:gd name="T58" fmla="*/ 45 w 71"/>
                <a:gd name="T59" fmla="*/ 20 h 55"/>
                <a:gd name="T60" fmla="*/ 50 w 71"/>
                <a:gd name="T61" fmla="*/ 22 h 55"/>
                <a:gd name="T62" fmla="*/ 26 w 71"/>
                <a:gd name="T63" fmla="*/ 47 h 55"/>
                <a:gd name="T64" fmla="*/ 20 w 71"/>
                <a:gd name="T65" fmla="*/ 45 h 55"/>
                <a:gd name="T66" fmla="*/ 30 w 71"/>
                <a:gd name="T67" fmla="*/ 47 h 55"/>
                <a:gd name="T68" fmla="*/ 36 w 71"/>
                <a:gd name="T69" fmla="*/ 49 h 55"/>
                <a:gd name="T70" fmla="*/ 59 w 71"/>
                <a:gd name="T71" fmla="*/ 26 h 55"/>
                <a:gd name="T72" fmla="*/ 54 w 71"/>
                <a:gd name="T73" fmla="*/ 24 h 55"/>
                <a:gd name="T74" fmla="*/ 30 w 71"/>
                <a:gd name="T75" fmla="*/ 47 h 55"/>
                <a:gd name="T76" fmla="*/ 41 w 71"/>
                <a:gd name="T77" fmla="*/ 49 h 55"/>
                <a:gd name="T78" fmla="*/ 47 w 71"/>
                <a:gd name="T79" fmla="*/ 51 h 55"/>
                <a:gd name="T80" fmla="*/ 67 w 71"/>
                <a:gd name="T81" fmla="*/ 30 h 55"/>
                <a:gd name="T82" fmla="*/ 66 w 71"/>
                <a:gd name="T83" fmla="*/ 29 h 55"/>
                <a:gd name="T84" fmla="*/ 62 w 71"/>
                <a:gd name="T85" fmla="*/ 28 h 55"/>
                <a:gd name="T86" fmla="*/ 41 w 71"/>
                <a:gd name="T87" fmla="*/ 49 h 55"/>
                <a:gd name="T88" fmla="*/ 51 w 71"/>
                <a:gd name="T89" fmla="*/ 52 h 55"/>
                <a:gd name="T90" fmla="*/ 70 w 71"/>
                <a:gd name="T91" fmla="*/ 33 h 55"/>
                <a:gd name="T92" fmla="*/ 71 w 71"/>
                <a:gd name="T93" fmla="*/ 37 h 55"/>
                <a:gd name="T94" fmla="*/ 71 w 71"/>
                <a:gd name="T95" fmla="*/ 39 h 55"/>
                <a:gd name="T96" fmla="*/ 57 w 71"/>
                <a:gd name="T97" fmla="*/ 53 h 55"/>
                <a:gd name="T98" fmla="*/ 51 w 71"/>
                <a:gd name="T99" fmla="*/ 52 h 55"/>
                <a:gd name="T100" fmla="*/ 61 w 71"/>
                <a:gd name="T101" fmla="*/ 54 h 55"/>
                <a:gd name="T102" fmla="*/ 71 w 71"/>
                <a:gd name="T103" fmla="*/ 44 h 55"/>
                <a:gd name="T104" fmla="*/ 71 w 71"/>
                <a:gd name="T105" fmla="*/ 52 h 55"/>
                <a:gd name="T106" fmla="*/ 68 w 71"/>
                <a:gd name="T107" fmla="*/ 55 h 55"/>
                <a:gd name="T108" fmla="*/ 61 w 71"/>
                <a:gd name="T109"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 h="55">
                  <a:moveTo>
                    <a:pt x="22" y="9"/>
                  </a:moveTo>
                  <a:cubicBezTo>
                    <a:pt x="22" y="9"/>
                    <a:pt x="22" y="9"/>
                    <a:pt x="22" y="9"/>
                  </a:cubicBezTo>
                  <a:cubicBezTo>
                    <a:pt x="20" y="8"/>
                    <a:pt x="20" y="8"/>
                    <a:pt x="20" y="8"/>
                  </a:cubicBezTo>
                  <a:cubicBezTo>
                    <a:pt x="0" y="28"/>
                    <a:pt x="0" y="28"/>
                    <a:pt x="0" y="28"/>
                  </a:cubicBezTo>
                  <a:cubicBezTo>
                    <a:pt x="0" y="35"/>
                    <a:pt x="0" y="35"/>
                    <a:pt x="0" y="35"/>
                  </a:cubicBezTo>
                  <a:cubicBezTo>
                    <a:pt x="25" y="10"/>
                    <a:pt x="25" y="10"/>
                    <a:pt x="25" y="10"/>
                  </a:cubicBezTo>
                  <a:cubicBezTo>
                    <a:pt x="22" y="9"/>
                    <a:pt x="22" y="9"/>
                    <a:pt x="22" y="9"/>
                  </a:cubicBezTo>
                  <a:close/>
                  <a:moveTo>
                    <a:pt x="16" y="6"/>
                  </a:moveTo>
                  <a:cubicBezTo>
                    <a:pt x="0" y="23"/>
                    <a:pt x="0" y="23"/>
                    <a:pt x="0" y="23"/>
                  </a:cubicBezTo>
                  <a:cubicBezTo>
                    <a:pt x="0" y="15"/>
                    <a:pt x="0" y="15"/>
                    <a:pt x="0" y="15"/>
                  </a:cubicBezTo>
                  <a:cubicBezTo>
                    <a:pt x="11" y="4"/>
                    <a:pt x="11" y="4"/>
                    <a:pt x="11" y="4"/>
                  </a:cubicBezTo>
                  <a:cubicBezTo>
                    <a:pt x="16" y="6"/>
                    <a:pt x="16" y="6"/>
                    <a:pt x="16" y="6"/>
                  </a:cubicBezTo>
                  <a:close/>
                  <a:moveTo>
                    <a:pt x="8" y="2"/>
                  </a:moveTo>
                  <a:cubicBezTo>
                    <a:pt x="0" y="10"/>
                    <a:pt x="0" y="10"/>
                    <a:pt x="0" y="10"/>
                  </a:cubicBezTo>
                  <a:cubicBezTo>
                    <a:pt x="0" y="3"/>
                    <a:pt x="0" y="3"/>
                    <a:pt x="0" y="3"/>
                  </a:cubicBezTo>
                  <a:cubicBezTo>
                    <a:pt x="3" y="0"/>
                    <a:pt x="3" y="0"/>
                    <a:pt x="3" y="0"/>
                  </a:cubicBezTo>
                  <a:cubicBezTo>
                    <a:pt x="8" y="2"/>
                    <a:pt x="8" y="2"/>
                    <a:pt x="8" y="2"/>
                  </a:cubicBezTo>
                  <a:close/>
                  <a:moveTo>
                    <a:pt x="0" y="40"/>
                  </a:moveTo>
                  <a:cubicBezTo>
                    <a:pt x="28" y="12"/>
                    <a:pt x="28" y="12"/>
                    <a:pt x="28" y="12"/>
                  </a:cubicBezTo>
                  <a:cubicBezTo>
                    <a:pt x="33" y="14"/>
                    <a:pt x="33" y="14"/>
                    <a:pt x="33" y="14"/>
                  </a:cubicBezTo>
                  <a:cubicBezTo>
                    <a:pt x="5" y="42"/>
                    <a:pt x="5" y="42"/>
                    <a:pt x="5" y="42"/>
                  </a:cubicBezTo>
                  <a:cubicBezTo>
                    <a:pt x="0" y="41"/>
                    <a:pt x="0" y="41"/>
                    <a:pt x="0" y="41"/>
                  </a:cubicBezTo>
                  <a:cubicBezTo>
                    <a:pt x="0" y="40"/>
                    <a:pt x="0" y="40"/>
                    <a:pt x="0" y="40"/>
                  </a:cubicBezTo>
                  <a:close/>
                  <a:moveTo>
                    <a:pt x="9" y="43"/>
                  </a:moveTo>
                  <a:cubicBezTo>
                    <a:pt x="37" y="16"/>
                    <a:pt x="37" y="16"/>
                    <a:pt x="37" y="16"/>
                  </a:cubicBezTo>
                  <a:cubicBezTo>
                    <a:pt x="42" y="18"/>
                    <a:pt x="42" y="18"/>
                    <a:pt x="42" y="18"/>
                  </a:cubicBezTo>
                  <a:cubicBezTo>
                    <a:pt x="15" y="44"/>
                    <a:pt x="15" y="44"/>
                    <a:pt x="15" y="44"/>
                  </a:cubicBezTo>
                  <a:cubicBezTo>
                    <a:pt x="9" y="43"/>
                    <a:pt x="9" y="43"/>
                    <a:pt x="9" y="43"/>
                  </a:cubicBezTo>
                  <a:close/>
                  <a:moveTo>
                    <a:pt x="20" y="45"/>
                  </a:moveTo>
                  <a:cubicBezTo>
                    <a:pt x="45" y="20"/>
                    <a:pt x="45" y="20"/>
                    <a:pt x="45" y="20"/>
                  </a:cubicBezTo>
                  <a:cubicBezTo>
                    <a:pt x="50" y="22"/>
                    <a:pt x="50" y="22"/>
                    <a:pt x="50" y="22"/>
                  </a:cubicBezTo>
                  <a:cubicBezTo>
                    <a:pt x="26" y="47"/>
                    <a:pt x="26" y="47"/>
                    <a:pt x="26" y="47"/>
                  </a:cubicBezTo>
                  <a:cubicBezTo>
                    <a:pt x="20" y="45"/>
                    <a:pt x="20" y="45"/>
                    <a:pt x="20" y="45"/>
                  </a:cubicBezTo>
                  <a:close/>
                  <a:moveTo>
                    <a:pt x="30" y="47"/>
                  </a:moveTo>
                  <a:cubicBezTo>
                    <a:pt x="36" y="49"/>
                    <a:pt x="36" y="49"/>
                    <a:pt x="36" y="49"/>
                  </a:cubicBezTo>
                  <a:cubicBezTo>
                    <a:pt x="59" y="26"/>
                    <a:pt x="59" y="26"/>
                    <a:pt x="59" y="26"/>
                  </a:cubicBezTo>
                  <a:cubicBezTo>
                    <a:pt x="54" y="24"/>
                    <a:pt x="54" y="24"/>
                    <a:pt x="54" y="24"/>
                  </a:cubicBezTo>
                  <a:cubicBezTo>
                    <a:pt x="30" y="47"/>
                    <a:pt x="30" y="47"/>
                    <a:pt x="30" y="47"/>
                  </a:cubicBezTo>
                  <a:close/>
                  <a:moveTo>
                    <a:pt x="41" y="49"/>
                  </a:moveTo>
                  <a:cubicBezTo>
                    <a:pt x="47" y="51"/>
                    <a:pt x="47" y="51"/>
                    <a:pt x="47" y="51"/>
                  </a:cubicBezTo>
                  <a:cubicBezTo>
                    <a:pt x="67" y="30"/>
                    <a:pt x="67" y="30"/>
                    <a:pt x="67" y="30"/>
                  </a:cubicBezTo>
                  <a:cubicBezTo>
                    <a:pt x="67" y="30"/>
                    <a:pt x="66" y="29"/>
                    <a:pt x="66" y="29"/>
                  </a:cubicBezTo>
                  <a:cubicBezTo>
                    <a:pt x="62" y="28"/>
                    <a:pt x="62" y="28"/>
                    <a:pt x="62" y="28"/>
                  </a:cubicBezTo>
                  <a:cubicBezTo>
                    <a:pt x="41" y="49"/>
                    <a:pt x="41" y="49"/>
                    <a:pt x="41" y="49"/>
                  </a:cubicBezTo>
                  <a:close/>
                  <a:moveTo>
                    <a:pt x="51" y="52"/>
                  </a:moveTo>
                  <a:cubicBezTo>
                    <a:pt x="70" y="33"/>
                    <a:pt x="70" y="33"/>
                    <a:pt x="70" y="33"/>
                  </a:cubicBezTo>
                  <a:cubicBezTo>
                    <a:pt x="70" y="34"/>
                    <a:pt x="71" y="35"/>
                    <a:pt x="71" y="37"/>
                  </a:cubicBezTo>
                  <a:cubicBezTo>
                    <a:pt x="71" y="39"/>
                    <a:pt x="71" y="39"/>
                    <a:pt x="71" y="39"/>
                  </a:cubicBezTo>
                  <a:cubicBezTo>
                    <a:pt x="57" y="53"/>
                    <a:pt x="57" y="53"/>
                    <a:pt x="57" y="53"/>
                  </a:cubicBezTo>
                  <a:cubicBezTo>
                    <a:pt x="51" y="52"/>
                    <a:pt x="51" y="52"/>
                    <a:pt x="51" y="52"/>
                  </a:cubicBezTo>
                  <a:close/>
                  <a:moveTo>
                    <a:pt x="61" y="54"/>
                  </a:moveTo>
                  <a:cubicBezTo>
                    <a:pt x="71" y="44"/>
                    <a:pt x="71" y="44"/>
                    <a:pt x="71" y="44"/>
                  </a:cubicBezTo>
                  <a:cubicBezTo>
                    <a:pt x="71" y="52"/>
                    <a:pt x="71" y="52"/>
                    <a:pt x="71" y="52"/>
                  </a:cubicBezTo>
                  <a:cubicBezTo>
                    <a:pt x="68" y="55"/>
                    <a:pt x="68" y="55"/>
                    <a:pt x="68" y="55"/>
                  </a:cubicBezTo>
                  <a:lnTo>
                    <a:pt x="61" y="54"/>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Freeform 10"/>
            <p:cNvSpPr>
              <a:spLocks noEditPoints="1"/>
            </p:cNvSpPr>
            <p:nvPr/>
          </p:nvSpPr>
          <p:spPr bwMode="auto">
            <a:xfrm>
              <a:off x="3838" y="1650"/>
              <a:ext cx="258" cy="1659"/>
            </a:xfrm>
            <a:custGeom>
              <a:avLst/>
              <a:gdLst>
                <a:gd name="T0" fmla="*/ 26 w 30"/>
                <a:gd name="T1" fmla="*/ 5 h 193"/>
                <a:gd name="T2" fmla="*/ 0 w 30"/>
                <a:gd name="T3" fmla="*/ 39 h 193"/>
                <a:gd name="T4" fmla="*/ 23 w 30"/>
                <a:gd name="T5" fmla="*/ 3 h 193"/>
                <a:gd name="T6" fmla="*/ 0 w 30"/>
                <a:gd name="T7" fmla="*/ 19 h 193"/>
                <a:gd name="T8" fmla="*/ 21 w 30"/>
                <a:gd name="T9" fmla="*/ 1 h 193"/>
                <a:gd name="T10" fmla="*/ 13 w 30"/>
                <a:gd name="T11" fmla="*/ 0 h 193"/>
                <a:gd name="T12" fmla="*/ 0 w 30"/>
                <a:gd name="T13" fmla="*/ 10 h 193"/>
                <a:gd name="T14" fmla="*/ 8 w 30"/>
                <a:gd name="T15" fmla="*/ 1 h 193"/>
                <a:gd name="T16" fmla="*/ 13 w 30"/>
                <a:gd name="T17" fmla="*/ 0 h 193"/>
                <a:gd name="T18" fmla="*/ 30 w 30"/>
                <a:gd name="T19" fmla="*/ 14 h 193"/>
                <a:gd name="T20" fmla="*/ 0 w 30"/>
                <a:gd name="T21" fmla="*/ 51 h 193"/>
                <a:gd name="T22" fmla="*/ 0 w 30"/>
                <a:gd name="T23" fmla="*/ 56 h 193"/>
                <a:gd name="T24" fmla="*/ 30 w 30"/>
                <a:gd name="T25" fmla="*/ 34 h 193"/>
                <a:gd name="T26" fmla="*/ 0 w 30"/>
                <a:gd name="T27" fmla="*/ 56 h 193"/>
                <a:gd name="T28" fmla="*/ 0 w 30"/>
                <a:gd name="T29" fmla="*/ 76 h 193"/>
                <a:gd name="T30" fmla="*/ 30 w 30"/>
                <a:gd name="T31" fmla="*/ 39 h 193"/>
                <a:gd name="T32" fmla="*/ 0 w 30"/>
                <a:gd name="T33" fmla="*/ 81 h 193"/>
                <a:gd name="T34" fmla="*/ 30 w 30"/>
                <a:gd name="T35" fmla="*/ 59 h 193"/>
                <a:gd name="T36" fmla="*/ 30 w 30"/>
                <a:gd name="T37" fmla="*/ 52 h 193"/>
                <a:gd name="T38" fmla="*/ 0 w 30"/>
                <a:gd name="T39" fmla="*/ 94 h 193"/>
                <a:gd name="T40" fmla="*/ 30 w 30"/>
                <a:gd name="T41" fmla="*/ 71 h 193"/>
                <a:gd name="T42" fmla="*/ 0 w 30"/>
                <a:gd name="T43" fmla="*/ 100 h 193"/>
                <a:gd name="T44" fmla="*/ 0 w 30"/>
                <a:gd name="T45" fmla="*/ 106 h 193"/>
                <a:gd name="T46" fmla="*/ 30 w 30"/>
                <a:gd name="T47" fmla="*/ 84 h 193"/>
                <a:gd name="T48" fmla="*/ 0 w 30"/>
                <a:gd name="T49" fmla="*/ 106 h 193"/>
                <a:gd name="T50" fmla="*/ 2 w 30"/>
                <a:gd name="T51" fmla="*/ 123 h 193"/>
                <a:gd name="T52" fmla="*/ 30 w 30"/>
                <a:gd name="T53" fmla="*/ 89 h 193"/>
                <a:gd name="T54" fmla="*/ 3 w 30"/>
                <a:gd name="T55" fmla="*/ 128 h 193"/>
                <a:gd name="T56" fmla="*/ 28 w 30"/>
                <a:gd name="T57" fmla="*/ 110 h 193"/>
                <a:gd name="T58" fmla="*/ 3 w 30"/>
                <a:gd name="T59" fmla="*/ 128 h 193"/>
                <a:gd name="T60" fmla="*/ 28 w 30"/>
                <a:gd name="T61" fmla="*/ 116 h 193"/>
                <a:gd name="T62" fmla="*/ 5 w 30"/>
                <a:gd name="T63" fmla="*/ 146 h 193"/>
                <a:gd name="T64" fmla="*/ 6 w 30"/>
                <a:gd name="T65" fmla="*/ 151 h 193"/>
                <a:gd name="T66" fmla="*/ 13 w 30"/>
                <a:gd name="T67" fmla="*/ 151 h 193"/>
                <a:gd name="T68" fmla="*/ 6 w 30"/>
                <a:gd name="T69" fmla="*/ 151 h 193"/>
                <a:gd name="T70" fmla="*/ 13 w 30"/>
                <a:gd name="T71" fmla="*/ 156 h 193"/>
                <a:gd name="T72" fmla="*/ 8 w 30"/>
                <a:gd name="T73" fmla="*/ 168 h 193"/>
                <a:gd name="T74" fmla="*/ 8 w 30"/>
                <a:gd name="T75" fmla="*/ 173 h 193"/>
                <a:gd name="T76" fmla="*/ 13 w 30"/>
                <a:gd name="T77" fmla="*/ 176 h 193"/>
                <a:gd name="T78" fmla="*/ 8 w 30"/>
                <a:gd name="T79" fmla="*/ 173 h 193"/>
                <a:gd name="T80" fmla="*/ 9 w 30"/>
                <a:gd name="T81" fmla="*/ 185 h 193"/>
                <a:gd name="T82" fmla="*/ 10 w 30"/>
                <a:gd name="T83" fmla="*/ 191 h 193"/>
                <a:gd name="T84" fmla="*/ 13 w 30"/>
                <a:gd name="T85" fmla="*/ 181 h 193"/>
                <a:gd name="T86" fmla="*/ 15 w 30"/>
                <a:gd name="T87" fmla="*/ 141 h 193"/>
                <a:gd name="T88" fmla="*/ 25 w 30"/>
                <a:gd name="T89" fmla="*/ 138 h 193"/>
                <a:gd name="T90" fmla="*/ 17 w 30"/>
                <a:gd name="T91" fmla="*/ 143 h 193"/>
                <a:gd name="T92" fmla="*/ 17 w 30"/>
                <a:gd name="T93" fmla="*/ 152 h 193"/>
                <a:gd name="T94" fmla="*/ 24 w 30"/>
                <a:gd name="T95" fmla="*/ 152 h 193"/>
                <a:gd name="T96" fmla="*/ 17 w 30"/>
                <a:gd name="T97" fmla="*/ 152 h 193"/>
                <a:gd name="T98" fmla="*/ 23 w 30"/>
                <a:gd name="T99" fmla="*/ 158 h 193"/>
                <a:gd name="T100" fmla="*/ 17 w 30"/>
                <a:gd name="T101" fmla="*/ 172 h 193"/>
                <a:gd name="T102" fmla="*/ 17 w 30"/>
                <a:gd name="T103" fmla="*/ 177 h 193"/>
                <a:gd name="T104" fmla="*/ 20 w 30"/>
                <a:gd name="T105" fmla="*/ 180 h 193"/>
                <a:gd name="T106" fmla="*/ 21 w 30"/>
                <a:gd name="T107" fmla="*/ 172 h 193"/>
                <a:gd name="T108" fmla="*/ 17 w 30"/>
                <a:gd name="T109" fmla="*/ 189 h 193"/>
                <a:gd name="T110" fmla="*/ 19 w 30"/>
                <a:gd name="T111" fmla="*/ 193 h 193"/>
                <a:gd name="T112" fmla="*/ 17 w 30"/>
                <a:gd name="T113" fmla="*/ 18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 h="193">
                  <a:moveTo>
                    <a:pt x="29" y="10"/>
                  </a:moveTo>
                  <a:cubicBezTo>
                    <a:pt x="26" y="5"/>
                    <a:pt x="26" y="5"/>
                    <a:pt x="26" y="5"/>
                  </a:cubicBezTo>
                  <a:cubicBezTo>
                    <a:pt x="0" y="31"/>
                    <a:pt x="0" y="31"/>
                    <a:pt x="0" y="31"/>
                  </a:cubicBezTo>
                  <a:cubicBezTo>
                    <a:pt x="0" y="39"/>
                    <a:pt x="0" y="39"/>
                    <a:pt x="0" y="39"/>
                  </a:cubicBezTo>
                  <a:cubicBezTo>
                    <a:pt x="29" y="10"/>
                    <a:pt x="29" y="10"/>
                    <a:pt x="29" y="10"/>
                  </a:cubicBezTo>
                  <a:close/>
                  <a:moveTo>
                    <a:pt x="23" y="3"/>
                  </a:moveTo>
                  <a:cubicBezTo>
                    <a:pt x="0" y="26"/>
                    <a:pt x="0" y="26"/>
                    <a:pt x="0" y="26"/>
                  </a:cubicBezTo>
                  <a:cubicBezTo>
                    <a:pt x="0" y="19"/>
                    <a:pt x="0" y="19"/>
                    <a:pt x="0" y="19"/>
                  </a:cubicBezTo>
                  <a:cubicBezTo>
                    <a:pt x="19" y="0"/>
                    <a:pt x="19" y="0"/>
                    <a:pt x="19" y="0"/>
                  </a:cubicBezTo>
                  <a:cubicBezTo>
                    <a:pt x="20" y="0"/>
                    <a:pt x="20" y="1"/>
                    <a:pt x="21" y="1"/>
                  </a:cubicBezTo>
                  <a:cubicBezTo>
                    <a:pt x="22" y="1"/>
                    <a:pt x="23" y="2"/>
                    <a:pt x="23" y="3"/>
                  </a:cubicBezTo>
                  <a:close/>
                  <a:moveTo>
                    <a:pt x="13" y="0"/>
                  </a:moveTo>
                  <a:cubicBezTo>
                    <a:pt x="0" y="14"/>
                    <a:pt x="0" y="14"/>
                    <a:pt x="0" y="14"/>
                  </a:cubicBezTo>
                  <a:cubicBezTo>
                    <a:pt x="0" y="10"/>
                    <a:pt x="0" y="10"/>
                    <a:pt x="0" y="10"/>
                  </a:cubicBezTo>
                  <a:cubicBezTo>
                    <a:pt x="5" y="3"/>
                    <a:pt x="5" y="3"/>
                    <a:pt x="5" y="3"/>
                  </a:cubicBezTo>
                  <a:cubicBezTo>
                    <a:pt x="6" y="2"/>
                    <a:pt x="7" y="2"/>
                    <a:pt x="8" y="1"/>
                  </a:cubicBezTo>
                  <a:cubicBezTo>
                    <a:pt x="9" y="0"/>
                    <a:pt x="10" y="0"/>
                    <a:pt x="12" y="0"/>
                  </a:cubicBezTo>
                  <a:cubicBezTo>
                    <a:pt x="13" y="0"/>
                    <a:pt x="13" y="0"/>
                    <a:pt x="13" y="0"/>
                  </a:cubicBezTo>
                  <a:close/>
                  <a:moveTo>
                    <a:pt x="0" y="44"/>
                  </a:moveTo>
                  <a:cubicBezTo>
                    <a:pt x="30" y="14"/>
                    <a:pt x="30" y="14"/>
                    <a:pt x="30" y="14"/>
                  </a:cubicBezTo>
                  <a:cubicBezTo>
                    <a:pt x="30" y="22"/>
                    <a:pt x="30" y="22"/>
                    <a:pt x="30" y="22"/>
                  </a:cubicBezTo>
                  <a:cubicBezTo>
                    <a:pt x="0" y="51"/>
                    <a:pt x="0" y="51"/>
                    <a:pt x="0" y="51"/>
                  </a:cubicBezTo>
                  <a:cubicBezTo>
                    <a:pt x="0" y="44"/>
                    <a:pt x="0" y="44"/>
                    <a:pt x="0" y="44"/>
                  </a:cubicBezTo>
                  <a:close/>
                  <a:moveTo>
                    <a:pt x="0" y="56"/>
                  </a:moveTo>
                  <a:cubicBezTo>
                    <a:pt x="30" y="27"/>
                    <a:pt x="30" y="27"/>
                    <a:pt x="30" y="27"/>
                  </a:cubicBezTo>
                  <a:cubicBezTo>
                    <a:pt x="30" y="34"/>
                    <a:pt x="30" y="34"/>
                    <a:pt x="30" y="34"/>
                  </a:cubicBezTo>
                  <a:cubicBezTo>
                    <a:pt x="0" y="64"/>
                    <a:pt x="0" y="64"/>
                    <a:pt x="0" y="64"/>
                  </a:cubicBezTo>
                  <a:cubicBezTo>
                    <a:pt x="0" y="56"/>
                    <a:pt x="0" y="56"/>
                    <a:pt x="0" y="56"/>
                  </a:cubicBezTo>
                  <a:close/>
                  <a:moveTo>
                    <a:pt x="0" y="69"/>
                  </a:moveTo>
                  <a:cubicBezTo>
                    <a:pt x="0" y="76"/>
                    <a:pt x="0" y="76"/>
                    <a:pt x="0" y="76"/>
                  </a:cubicBezTo>
                  <a:cubicBezTo>
                    <a:pt x="30" y="47"/>
                    <a:pt x="30" y="47"/>
                    <a:pt x="30" y="47"/>
                  </a:cubicBezTo>
                  <a:cubicBezTo>
                    <a:pt x="30" y="39"/>
                    <a:pt x="30" y="39"/>
                    <a:pt x="30" y="39"/>
                  </a:cubicBezTo>
                  <a:cubicBezTo>
                    <a:pt x="0" y="69"/>
                    <a:pt x="0" y="69"/>
                    <a:pt x="0" y="69"/>
                  </a:cubicBezTo>
                  <a:close/>
                  <a:moveTo>
                    <a:pt x="0" y="81"/>
                  </a:moveTo>
                  <a:cubicBezTo>
                    <a:pt x="0" y="89"/>
                    <a:pt x="0" y="89"/>
                    <a:pt x="0" y="89"/>
                  </a:cubicBezTo>
                  <a:cubicBezTo>
                    <a:pt x="30" y="59"/>
                    <a:pt x="30" y="59"/>
                    <a:pt x="30" y="59"/>
                  </a:cubicBezTo>
                  <a:cubicBezTo>
                    <a:pt x="30" y="52"/>
                    <a:pt x="30" y="52"/>
                    <a:pt x="30" y="52"/>
                  </a:cubicBezTo>
                  <a:cubicBezTo>
                    <a:pt x="30" y="52"/>
                    <a:pt x="30" y="52"/>
                    <a:pt x="30" y="52"/>
                  </a:cubicBezTo>
                  <a:cubicBezTo>
                    <a:pt x="0" y="81"/>
                    <a:pt x="0" y="81"/>
                    <a:pt x="0" y="81"/>
                  </a:cubicBezTo>
                  <a:close/>
                  <a:moveTo>
                    <a:pt x="0" y="94"/>
                  </a:moveTo>
                  <a:cubicBezTo>
                    <a:pt x="30" y="64"/>
                    <a:pt x="30" y="64"/>
                    <a:pt x="30" y="64"/>
                  </a:cubicBezTo>
                  <a:cubicBezTo>
                    <a:pt x="30" y="71"/>
                    <a:pt x="30" y="71"/>
                    <a:pt x="30" y="71"/>
                  </a:cubicBezTo>
                  <a:cubicBezTo>
                    <a:pt x="0" y="101"/>
                    <a:pt x="0" y="101"/>
                    <a:pt x="0" y="101"/>
                  </a:cubicBezTo>
                  <a:cubicBezTo>
                    <a:pt x="0" y="100"/>
                    <a:pt x="0" y="100"/>
                    <a:pt x="0" y="100"/>
                  </a:cubicBezTo>
                  <a:cubicBezTo>
                    <a:pt x="0" y="94"/>
                    <a:pt x="0" y="94"/>
                    <a:pt x="0" y="94"/>
                  </a:cubicBezTo>
                  <a:close/>
                  <a:moveTo>
                    <a:pt x="0" y="106"/>
                  </a:moveTo>
                  <a:cubicBezTo>
                    <a:pt x="30" y="77"/>
                    <a:pt x="30" y="77"/>
                    <a:pt x="30" y="77"/>
                  </a:cubicBezTo>
                  <a:cubicBezTo>
                    <a:pt x="30" y="84"/>
                    <a:pt x="30" y="84"/>
                    <a:pt x="30" y="84"/>
                  </a:cubicBezTo>
                  <a:cubicBezTo>
                    <a:pt x="1" y="112"/>
                    <a:pt x="1" y="112"/>
                    <a:pt x="1" y="112"/>
                  </a:cubicBezTo>
                  <a:cubicBezTo>
                    <a:pt x="0" y="106"/>
                    <a:pt x="0" y="106"/>
                    <a:pt x="0" y="106"/>
                  </a:cubicBezTo>
                  <a:close/>
                  <a:moveTo>
                    <a:pt x="2" y="117"/>
                  </a:moveTo>
                  <a:cubicBezTo>
                    <a:pt x="2" y="123"/>
                    <a:pt x="2" y="123"/>
                    <a:pt x="2" y="123"/>
                  </a:cubicBezTo>
                  <a:cubicBezTo>
                    <a:pt x="30" y="96"/>
                    <a:pt x="30" y="96"/>
                    <a:pt x="30" y="96"/>
                  </a:cubicBezTo>
                  <a:cubicBezTo>
                    <a:pt x="30" y="89"/>
                    <a:pt x="30" y="89"/>
                    <a:pt x="30" y="89"/>
                  </a:cubicBezTo>
                  <a:cubicBezTo>
                    <a:pt x="2" y="117"/>
                    <a:pt x="2" y="117"/>
                    <a:pt x="2" y="117"/>
                  </a:cubicBezTo>
                  <a:close/>
                  <a:moveTo>
                    <a:pt x="3" y="128"/>
                  </a:moveTo>
                  <a:cubicBezTo>
                    <a:pt x="4" y="135"/>
                    <a:pt x="4" y="135"/>
                    <a:pt x="4" y="135"/>
                  </a:cubicBezTo>
                  <a:cubicBezTo>
                    <a:pt x="28" y="110"/>
                    <a:pt x="28" y="110"/>
                    <a:pt x="28" y="110"/>
                  </a:cubicBezTo>
                  <a:cubicBezTo>
                    <a:pt x="29" y="102"/>
                    <a:pt x="29" y="102"/>
                    <a:pt x="29" y="102"/>
                  </a:cubicBezTo>
                  <a:cubicBezTo>
                    <a:pt x="3" y="128"/>
                    <a:pt x="3" y="128"/>
                    <a:pt x="3" y="128"/>
                  </a:cubicBezTo>
                  <a:close/>
                  <a:moveTo>
                    <a:pt x="4" y="139"/>
                  </a:moveTo>
                  <a:cubicBezTo>
                    <a:pt x="28" y="116"/>
                    <a:pt x="28" y="116"/>
                    <a:pt x="28" y="116"/>
                  </a:cubicBezTo>
                  <a:cubicBezTo>
                    <a:pt x="27" y="124"/>
                    <a:pt x="27" y="124"/>
                    <a:pt x="27" y="124"/>
                  </a:cubicBezTo>
                  <a:cubicBezTo>
                    <a:pt x="5" y="146"/>
                    <a:pt x="5" y="146"/>
                    <a:pt x="5" y="146"/>
                  </a:cubicBezTo>
                  <a:cubicBezTo>
                    <a:pt x="4" y="139"/>
                    <a:pt x="4" y="139"/>
                    <a:pt x="4" y="139"/>
                  </a:cubicBezTo>
                  <a:close/>
                  <a:moveTo>
                    <a:pt x="6" y="151"/>
                  </a:moveTo>
                  <a:cubicBezTo>
                    <a:pt x="6" y="157"/>
                    <a:pt x="6" y="157"/>
                    <a:pt x="6" y="157"/>
                  </a:cubicBezTo>
                  <a:cubicBezTo>
                    <a:pt x="13" y="151"/>
                    <a:pt x="13" y="151"/>
                    <a:pt x="13" y="151"/>
                  </a:cubicBezTo>
                  <a:cubicBezTo>
                    <a:pt x="13" y="143"/>
                    <a:pt x="13" y="143"/>
                    <a:pt x="13" y="143"/>
                  </a:cubicBezTo>
                  <a:cubicBezTo>
                    <a:pt x="6" y="151"/>
                    <a:pt x="6" y="151"/>
                    <a:pt x="6" y="151"/>
                  </a:cubicBezTo>
                  <a:close/>
                  <a:moveTo>
                    <a:pt x="7" y="162"/>
                  </a:moveTo>
                  <a:cubicBezTo>
                    <a:pt x="13" y="156"/>
                    <a:pt x="13" y="156"/>
                    <a:pt x="13" y="156"/>
                  </a:cubicBezTo>
                  <a:cubicBezTo>
                    <a:pt x="13" y="163"/>
                    <a:pt x="13" y="163"/>
                    <a:pt x="13" y="163"/>
                  </a:cubicBezTo>
                  <a:cubicBezTo>
                    <a:pt x="8" y="168"/>
                    <a:pt x="8" y="168"/>
                    <a:pt x="8" y="168"/>
                  </a:cubicBezTo>
                  <a:cubicBezTo>
                    <a:pt x="7" y="162"/>
                    <a:pt x="7" y="162"/>
                    <a:pt x="7" y="162"/>
                  </a:cubicBezTo>
                  <a:close/>
                  <a:moveTo>
                    <a:pt x="8" y="173"/>
                  </a:moveTo>
                  <a:cubicBezTo>
                    <a:pt x="9" y="180"/>
                    <a:pt x="9" y="180"/>
                    <a:pt x="9" y="180"/>
                  </a:cubicBezTo>
                  <a:cubicBezTo>
                    <a:pt x="13" y="176"/>
                    <a:pt x="13" y="176"/>
                    <a:pt x="13" y="176"/>
                  </a:cubicBezTo>
                  <a:cubicBezTo>
                    <a:pt x="13" y="168"/>
                    <a:pt x="13" y="168"/>
                    <a:pt x="13" y="168"/>
                  </a:cubicBezTo>
                  <a:cubicBezTo>
                    <a:pt x="8" y="173"/>
                    <a:pt x="8" y="173"/>
                    <a:pt x="8" y="173"/>
                  </a:cubicBezTo>
                  <a:close/>
                  <a:moveTo>
                    <a:pt x="9" y="184"/>
                  </a:moveTo>
                  <a:cubicBezTo>
                    <a:pt x="9" y="185"/>
                    <a:pt x="9" y="185"/>
                    <a:pt x="9" y="185"/>
                  </a:cubicBezTo>
                  <a:cubicBezTo>
                    <a:pt x="9" y="185"/>
                    <a:pt x="9" y="185"/>
                    <a:pt x="9" y="185"/>
                  </a:cubicBezTo>
                  <a:cubicBezTo>
                    <a:pt x="10" y="191"/>
                    <a:pt x="10" y="191"/>
                    <a:pt x="10" y="191"/>
                  </a:cubicBezTo>
                  <a:cubicBezTo>
                    <a:pt x="13" y="188"/>
                    <a:pt x="13" y="188"/>
                    <a:pt x="13" y="188"/>
                  </a:cubicBezTo>
                  <a:cubicBezTo>
                    <a:pt x="13" y="181"/>
                    <a:pt x="13" y="181"/>
                    <a:pt x="13" y="181"/>
                  </a:cubicBezTo>
                  <a:cubicBezTo>
                    <a:pt x="9" y="184"/>
                    <a:pt x="9" y="184"/>
                    <a:pt x="9" y="184"/>
                  </a:cubicBezTo>
                  <a:close/>
                  <a:moveTo>
                    <a:pt x="15" y="141"/>
                  </a:moveTo>
                  <a:cubicBezTo>
                    <a:pt x="26" y="130"/>
                    <a:pt x="26" y="130"/>
                    <a:pt x="26" y="130"/>
                  </a:cubicBezTo>
                  <a:cubicBezTo>
                    <a:pt x="25" y="138"/>
                    <a:pt x="25" y="138"/>
                    <a:pt x="25" y="138"/>
                  </a:cubicBezTo>
                  <a:cubicBezTo>
                    <a:pt x="17" y="147"/>
                    <a:pt x="17" y="147"/>
                    <a:pt x="17" y="147"/>
                  </a:cubicBezTo>
                  <a:cubicBezTo>
                    <a:pt x="17" y="143"/>
                    <a:pt x="17" y="143"/>
                    <a:pt x="17" y="143"/>
                  </a:cubicBezTo>
                  <a:cubicBezTo>
                    <a:pt x="17" y="142"/>
                    <a:pt x="16" y="141"/>
                    <a:pt x="15" y="141"/>
                  </a:cubicBezTo>
                  <a:close/>
                  <a:moveTo>
                    <a:pt x="17" y="152"/>
                  </a:moveTo>
                  <a:cubicBezTo>
                    <a:pt x="17" y="159"/>
                    <a:pt x="17" y="159"/>
                    <a:pt x="17" y="159"/>
                  </a:cubicBezTo>
                  <a:cubicBezTo>
                    <a:pt x="24" y="152"/>
                    <a:pt x="24" y="152"/>
                    <a:pt x="24" y="152"/>
                  </a:cubicBezTo>
                  <a:cubicBezTo>
                    <a:pt x="25" y="144"/>
                    <a:pt x="25" y="144"/>
                    <a:pt x="25" y="144"/>
                  </a:cubicBezTo>
                  <a:cubicBezTo>
                    <a:pt x="17" y="152"/>
                    <a:pt x="17" y="152"/>
                    <a:pt x="17" y="152"/>
                  </a:cubicBezTo>
                  <a:close/>
                  <a:moveTo>
                    <a:pt x="17" y="164"/>
                  </a:moveTo>
                  <a:cubicBezTo>
                    <a:pt x="23" y="158"/>
                    <a:pt x="23" y="158"/>
                    <a:pt x="23" y="158"/>
                  </a:cubicBezTo>
                  <a:cubicBezTo>
                    <a:pt x="22" y="166"/>
                    <a:pt x="22" y="166"/>
                    <a:pt x="22" y="166"/>
                  </a:cubicBezTo>
                  <a:cubicBezTo>
                    <a:pt x="17" y="172"/>
                    <a:pt x="17" y="172"/>
                    <a:pt x="17" y="172"/>
                  </a:cubicBezTo>
                  <a:cubicBezTo>
                    <a:pt x="17" y="164"/>
                    <a:pt x="17" y="164"/>
                    <a:pt x="17" y="164"/>
                  </a:cubicBezTo>
                  <a:close/>
                  <a:moveTo>
                    <a:pt x="17" y="177"/>
                  </a:moveTo>
                  <a:cubicBezTo>
                    <a:pt x="17" y="184"/>
                    <a:pt x="17" y="184"/>
                    <a:pt x="17" y="184"/>
                  </a:cubicBezTo>
                  <a:cubicBezTo>
                    <a:pt x="20" y="180"/>
                    <a:pt x="20" y="180"/>
                    <a:pt x="20" y="180"/>
                  </a:cubicBezTo>
                  <a:cubicBezTo>
                    <a:pt x="21" y="177"/>
                    <a:pt x="21" y="177"/>
                    <a:pt x="21" y="177"/>
                  </a:cubicBezTo>
                  <a:cubicBezTo>
                    <a:pt x="21" y="172"/>
                    <a:pt x="21" y="172"/>
                    <a:pt x="21" y="172"/>
                  </a:cubicBezTo>
                  <a:cubicBezTo>
                    <a:pt x="17" y="177"/>
                    <a:pt x="17" y="177"/>
                    <a:pt x="17" y="177"/>
                  </a:cubicBezTo>
                  <a:close/>
                  <a:moveTo>
                    <a:pt x="17" y="189"/>
                  </a:moveTo>
                  <a:cubicBezTo>
                    <a:pt x="17" y="193"/>
                    <a:pt x="17" y="193"/>
                    <a:pt x="17" y="193"/>
                  </a:cubicBezTo>
                  <a:cubicBezTo>
                    <a:pt x="19" y="193"/>
                    <a:pt x="19" y="193"/>
                    <a:pt x="19" y="193"/>
                  </a:cubicBezTo>
                  <a:cubicBezTo>
                    <a:pt x="20" y="186"/>
                    <a:pt x="20" y="186"/>
                    <a:pt x="20" y="186"/>
                  </a:cubicBezTo>
                  <a:lnTo>
                    <a:pt x="17" y="189"/>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11"/>
            <p:cNvSpPr>
              <a:spLocks noEditPoints="1"/>
            </p:cNvSpPr>
            <p:nvPr/>
          </p:nvSpPr>
          <p:spPr bwMode="auto">
            <a:xfrm>
              <a:off x="3890" y="1461"/>
              <a:ext cx="163" cy="95"/>
            </a:xfrm>
            <a:custGeom>
              <a:avLst/>
              <a:gdLst>
                <a:gd name="T0" fmla="*/ 0 w 19"/>
                <a:gd name="T1" fmla="*/ 10 h 11"/>
                <a:gd name="T2" fmla="*/ 0 w 19"/>
                <a:gd name="T3" fmla="*/ 10 h 11"/>
                <a:gd name="T4" fmla="*/ 6 w 19"/>
                <a:gd name="T5" fmla="*/ 8 h 11"/>
                <a:gd name="T6" fmla="*/ 9 w 19"/>
                <a:gd name="T7" fmla="*/ 8 h 11"/>
                <a:gd name="T8" fmla="*/ 15 w 19"/>
                <a:gd name="T9" fmla="*/ 2 h 11"/>
                <a:gd name="T10" fmla="*/ 14 w 19"/>
                <a:gd name="T11" fmla="*/ 1 h 11"/>
                <a:gd name="T12" fmla="*/ 14 w 19"/>
                <a:gd name="T13" fmla="*/ 1 h 11"/>
                <a:gd name="T14" fmla="*/ 10 w 19"/>
                <a:gd name="T15" fmla="*/ 0 h 11"/>
                <a:gd name="T16" fmla="*/ 0 w 19"/>
                <a:gd name="T17" fmla="*/ 10 h 11"/>
                <a:gd name="T18" fmla="*/ 14 w 19"/>
                <a:gd name="T19" fmla="*/ 9 h 11"/>
                <a:gd name="T20" fmla="*/ 17 w 19"/>
                <a:gd name="T21" fmla="*/ 5 h 11"/>
                <a:gd name="T22" fmla="*/ 17 w 19"/>
                <a:gd name="T23" fmla="*/ 5 h 11"/>
                <a:gd name="T24" fmla="*/ 17 w 19"/>
                <a:gd name="T25" fmla="*/ 5 h 11"/>
                <a:gd name="T26" fmla="*/ 17 w 19"/>
                <a:gd name="T27" fmla="*/ 5 h 11"/>
                <a:gd name="T28" fmla="*/ 19 w 19"/>
                <a:gd name="T29" fmla="*/ 10 h 11"/>
                <a:gd name="T30" fmla="*/ 19 w 19"/>
                <a:gd name="T31" fmla="*/ 11 h 11"/>
                <a:gd name="T32" fmla="*/ 17 w 19"/>
                <a:gd name="T33" fmla="*/ 10 h 11"/>
                <a:gd name="T34" fmla="*/ 14 w 19"/>
                <a:gd name="T35" fmla="*/ 9 h 11"/>
                <a:gd name="T36" fmla="*/ 4 w 19"/>
                <a:gd name="T37" fmla="*/ 0 h 11"/>
                <a:gd name="T38" fmla="*/ 0 w 19"/>
                <a:gd name="T39" fmla="*/ 4 h 11"/>
                <a:gd name="T40" fmla="*/ 3 w 19"/>
                <a:gd name="T41" fmla="*/ 1 h 11"/>
                <a:gd name="T42" fmla="*/ 3 w 19"/>
                <a:gd name="T43" fmla="*/ 1 h 11"/>
                <a:gd name="T44" fmla="*/ 4 w 19"/>
                <a:gd name="T4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11">
                  <a:moveTo>
                    <a:pt x="0" y="10"/>
                  </a:moveTo>
                  <a:cubicBezTo>
                    <a:pt x="0" y="10"/>
                    <a:pt x="0" y="10"/>
                    <a:pt x="0" y="10"/>
                  </a:cubicBezTo>
                  <a:cubicBezTo>
                    <a:pt x="2" y="9"/>
                    <a:pt x="4" y="8"/>
                    <a:pt x="6" y="8"/>
                  </a:cubicBezTo>
                  <a:cubicBezTo>
                    <a:pt x="9" y="8"/>
                    <a:pt x="9" y="8"/>
                    <a:pt x="9" y="8"/>
                  </a:cubicBezTo>
                  <a:cubicBezTo>
                    <a:pt x="15" y="2"/>
                    <a:pt x="15" y="2"/>
                    <a:pt x="15" y="2"/>
                  </a:cubicBezTo>
                  <a:cubicBezTo>
                    <a:pt x="15" y="2"/>
                    <a:pt x="15" y="1"/>
                    <a:pt x="14" y="1"/>
                  </a:cubicBezTo>
                  <a:cubicBezTo>
                    <a:pt x="14" y="1"/>
                    <a:pt x="14" y="1"/>
                    <a:pt x="14" y="1"/>
                  </a:cubicBezTo>
                  <a:cubicBezTo>
                    <a:pt x="13" y="0"/>
                    <a:pt x="12" y="0"/>
                    <a:pt x="10" y="0"/>
                  </a:cubicBezTo>
                  <a:cubicBezTo>
                    <a:pt x="0" y="10"/>
                    <a:pt x="0" y="10"/>
                    <a:pt x="0" y="10"/>
                  </a:cubicBezTo>
                  <a:close/>
                  <a:moveTo>
                    <a:pt x="14" y="9"/>
                  </a:moveTo>
                  <a:cubicBezTo>
                    <a:pt x="17" y="5"/>
                    <a:pt x="17" y="5"/>
                    <a:pt x="17" y="5"/>
                  </a:cubicBezTo>
                  <a:cubicBezTo>
                    <a:pt x="17" y="5"/>
                    <a:pt x="17" y="5"/>
                    <a:pt x="17" y="5"/>
                  </a:cubicBezTo>
                  <a:cubicBezTo>
                    <a:pt x="17" y="5"/>
                    <a:pt x="17" y="5"/>
                    <a:pt x="17" y="5"/>
                  </a:cubicBezTo>
                  <a:cubicBezTo>
                    <a:pt x="17" y="5"/>
                    <a:pt x="17" y="5"/>
                    <a:pt x="17" y="5"/>
                  </a:cubicBezTo>
                  <a:cubicBezTo>
                    <a:pt x="19" y="10"/>
                    <a:pt x="19" y="10"/>
                    <a:pt x="19" y="10"/>
                  </a:cubicBezTo>
                  <a:cubicBezTo>
                    <a:pt x="19" y="11"/>
                    <a:pt x="19" y="11"/>
                    <a:pt x="19" y="11"/>
                  </a:cubicBezTo>
                  <a:cubicBezTo>
                    <a:pt x="18" y="10"/>
                    <a:pt x="18" y="10"/>
                    <a:pt x="17" y="10"/>
                  </a:cubicBezTo>
                  <a:cubicBezTo>
                    <a:pt x="16" y="9"/>
                    <a:pt x="15" y="9"/>
                    <a:pt x="14" y="9"/>
                  </a:cubicBezTo>
                  <a:close/>
                  <a:moveTo>
                    <a:pt x="4" y="0"/>
                  </a:moveTo>
                  <a:cubicBezTo>
                    <a:pt x="0" y="4"/>
                    <a:pt x="0" y="4"/>
                    <a:pt x="0" y="4"/>
                  </a:cubicBezTo>
                  <a:cubicBezTo>
                    <a:pt x="1" y="3"/>
                    <a:pt x="2" y="2"/>
                    <a:pt x="3" y="1"/>
                  </a:cubicBezTo>
                  <a:cubicBezTo>
                    <a:pt x="3" y="1"/>
                    <a:pt x="3" y="1"/>
                    <a:pt x="3" y="1"/>
                  </a:cubicBezTo>
                  <a:cubicBezTo>
                    <a:pt x="3" y="1"/>
                    <a:pt x="4" y="1"/>
                    <a:pt x="4" y="0"/>
                  </a:cubicBez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2"/>
            <p:cNvSpPr>
              <a:spLocks noEditPoints="1"/>
            </p:cNvSpPr>
            <p:nvPr/>
          </p:nvSpPr>
          <p:spPr bwMode="auto">
            <a:xfrm>
              <a:off x="3838" y="1565"/>
              <a:ext cx="258" cy="120"/>
            </a:xfrm>
            <a:custGeom>
              <a:avLst/>
              <a:gdLst>
                <a:gd name="T0" fmla="*/ 28 w 30"/>
                <a:gd name="T1" fmla="*/ 9 h 14"/>
                <a:gd name="T2" fmla="*/ 24 w 30"/>
                <a:gd name="T3" fmla="*/ 4 h 14"/>
                <a:gd name="T4" fmla="*/ 22 w 30"/>
                <a:gd name="T5" fmla="*/ 7 h 14"/>
                <a:gd name="T6" fmla="*/ 23 w 30"/>
                <a:gd name="T7" fmla="*/ 7 h 14"/>
                <a:gd name="T8" fmla="*/ 26 w 30"/>
                <a:gd name="T9" fmla="*/ 10 h 14"/>
                <a:gd name="T10" fmla="*/ 28 w 30"/>
                <a:gd name="T11" fmla="*/ 9 h 14"/>
                <a:gd name="T12" fmla="*/ 22 w 30"/>
                <a:gd name="T13" fmla="*/ 2 h 14"/>
                <a:gd name="T14" fmla="*/ 21 w 30"/>
                <a:gd name="T15" fmla="*/ 1 h 14"/>
                <a:gd name="T16" fmla="*/ 18 w 30"/>
                <a:gd name="T17" fmla="*/ 0 h 14"/>
                <a:gd name="T18" fmla="*/ 16 w 30"/>
                <a:gd name="T19" fmla="*/ 0 h 14"/>
                <a:gd name="T20" fmla="*/ 10 w 30"/>
                <a:gd name="T21" fmla="*/ 6 h 14"/>
                <a:gd name="T22" fmla="*/ 12 w 30"/>
                <a:gd name="T23" fmla="*/ 6 h 14"/>
                <a:gd name="T24" fmla="*/ 18 w 30"/>
                <a:gd name="T25" fmla="*/ 6 h 14"/>
                <a:gd name="T26" fmla="*/ 22 w 30"/>
                <a:gd name="T27" fmla="*/ 2 h 14"/>
                <a:gd name="T28" fmla="*/ 11 w 30"/>
                <a:gd name="T29" fmla="*/ 1 h 14"/>
                <a:gd name="T30" fmla="*/ 0 w 30"/>
                <a:gd name="T31" fmla="*/ 11 h 14"/>
                <a:gd name="T32" fmla="*/ 0 w 30"/>
                <a:gd name="T33" fmla="*/ 11 h 14"/>
                <a:gd name="T34" fmla="*/ 5 w 30"/>
                <a:gd name="T35" fmla="*/ 4 h 14"/>
                <a:gd name="T36" fmla="*/ 8 w 30"/>
                <a:gd name="T37" fmla="*/ 1 h 14"/>
                <a:gd name="T38" fmla="*/ 11 w 30"/>
                <a:gd name="T39" fmla="*/ 1 h 14"/>
                <a:gd name="T40" fmla="*/ 29 w 30"/>
                <a:gd name="T41" fmla="*/ 12 h 14"/>
                <a:gd name="T42" fmla="*/ 30 w 30"/>
                <a:gd name="T43" fmla="*/ 14 h 14"/>
                <a:gd name="T44" fmla="*/ 30 w 30"/>
                <a:gd name="T45" fmla="*/ 12 h 14"/>
                <a:gd name="T46" fmla="*/ 29 w 30"/>
                <a:gd name="T4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14">
                  <a:moveTo>
                    <a:pt x="28" y="9"/>
                  </a:moveTo>
                  <a:cubicBezTo>
                    <a:pt x="24" y="4"/>
                    <a:pt x="24" y="4"/>
                    <a:pt x="24" y="4"/>
                  </a:cubicBezTo>
                  <a:cubicBezTo>
                    <a:pt x="22" y="7"/>
                    <a:pt x="22" y="7"/>
                    <a:pt x="22" y="7"/>
                  </a:cubicBezTo>
                  <a:cubicBezTo>
                    <a:pt x="22" y="7"/>
                    <a:pt x="23" y="7"/>
                    <a:pt x="23" y="7"/>
                  </a:cubicBezTo>
                  <a:cubicBezTo>
                    <a:pt x="24" y="8"/>
                    <a:pt x="25" y="9"/>
                    <a:pt x="26" y="10"/>
                  </a:cubicBezTo>
                  <a:cubicBezTo>
                    <a:pt x="28" y="9"/>
                    <a:pt x="28" y="9"/>
                    <a:pt x="28" y="9"/>
                  </a:cubicBezTo>
                  <a:close/>
                  <a:moveTo>
                    <a:pt x="22" y="2"/>
                  </a:moveTo>
                  <a:cubicBezTo>
                    <a:pt x="22" y="2"/>
                    <a:pt x="21" y="1"/>
                    <a:pt x="21" y="1"/>
                  </a:cubicBezTo>
                  <a:cubicBezTo>
                    <a:pt x="20" y="1"/>
                    <a:pt x="19" y="0"/>
                    <a:pt x="18" y="0"/>
                  </a:cubicBezTo>
                  <a:cubicBezTo>
                    <a:pt x="16" y="0"/>
                    <a:pt x="16" y="0"/>
                    <a:pt x="16" y="0"/>
                  </a:cubicBezTo>
                  <a:cubicBezTo>
                    <a:pt x="10" y="6"/>
                    <a:pt x="10" y="6"/>
                    <a:pt x="10" y="6"/>
                  </a:cubicBezTo>
                  <a:cubicBezTo>
                    <a:pt x="11" y="6"/>
                    <a:pt x="11" y="6"/>
                    <a:pt x="12" y="6"/>
                  </a:cubicBezTo>
                  <a:cubicBezTo>
                    <a:pt x="18" y="6"/>
                    <a:pt x="18" y="6"/>
                    <a:pt x="18" y="6"/>
                  </a:cubicBezTo>
                  <a:cubicBezTo>
                    <a:pt x="22" y="2"/>
                    <a:pt x="22" y="2"/>
                    <a:pt x="22" y="2"/>
                  </a:cubicBezTo>
                  <a:close/>
                  <a:moveTo>
                    <a:pt x="11" y="1"/>
                  </a:moveTo>
                  <a:cubicBezTo>
                    <a:pt x="0" y="11"/>
                    <a:pt x="0" y="11"/>
                    <a:pt x="0" y="11"/>
                  </a:cubicBezTo>
                  <a:cubicBezTo>
                    <a:pt x="0" y="11"/>
                    <a:pt x="0" y="11"/>
                    <a:pt x="0" y="11"/>
                  </a:cubicBezTo>
                  <a:cubicBezTo>
                    <a:pt x="5" y="4"/>
                    <a:pt x="5" y="4"/>
                    <a:pt x="5" y="4"/>
                  </a:cubicBezTo>
                  <a:cubicBezTo>
                    <a:pt x="6" y="3"/>
                    <a:pt x="7" y="2"/>
                    <a:pt x="8" y="1"/>
                  </a:cubicBezTo>
                  <a:cubicBezTo>
                    <a:pt x="9" y="1"/>
                    <a:pt x="10" y="1"/>
                    <a:pt x="11" y="1"/>
                  </a:cubicBezTo>
                  <a:close/>
                  <a:moveTo>
                    <a:pt x="29" y="12"/>
                  </a:moveTo>
                  <a:cubicBezTo>
                    <a:pt x="30" y="14"/>
                    <a:pt x="30" y="14"/>
                    <a:pt x="30" y="14"/>
                  </a:cubicBezTo>
                  <a:cubicBezTo>
                    <a:pt x="30" y="12"/>
                    <a:pt x="30" y="12"/>
                    <a:pt x="30" y="12"/>
                  </a:cubicBezTo>
                  <a:lnTo>
                    <a:pt x="29" y="12"/>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3"/>
            <p:cNvSpPr>
              <a:spLocks noEditPoints="1"/>
            </p:cNvSpPr>
            <p:nvPr/>
          </p:nvSpPr>
          <p:spPr bwMode="auto">
            <a:xfrm>
              <a:off x="3192" y="2123"/>
              <a:ext cx="612" cy="490"/>
            </a:xfrm>
            <a:custGeom>
              <a:avLst/>
              <a:gdLst>
                <a:gd name="T0" fmla="*/ 612 w 612"/>
                <a:gd name="T1" fmla="*/ 0 h 490"/>
                <a:gd name="T2" fmla="*/ 525 w 612"/>
                <a:gd name="T3" fmla="*/ 43 h 490"/>
                <a:gd name="T4" fmla="*/ 525 w 612"/>
                <a:gd name="T5" fmla="*/ 43 h 490"/>
                <a:gd name="T6" fmla="*/ 491 w 612"/>
                <a:gd name="T7" fmla="*/ 60 h 490"/>
                <a:gd name="T8" fmla="*/ 69 w 612"/>
                <a:gd name="T9" fmla="*/ 481 h 490"/>
                <a:gd name="T10" fmla="*/ 146 w 612"/>
                <a:gd name="T11" fmla="*/ 464 h 490"/>
                <a:gd name="T12" fmla="*/ 612 w 612"/>
                <a:gd name="T13" fmla="*/ 0 h 490"/>
                <a:gd name="T14" fmla="*/ 612 w 612"/>
                <a:gd name="T15" fmla="*/ 0 h 490"/>
                <a:gd name="T16" fmla="*/ 612 w 612"/>
                <a:gd name="T17" fmla="*/ 0 h 490"/>
                <a:gd name="T18" fmla="*/ 405 w 612"/>
                <a:gd name="T19" fmla="*/ 95 h 490"/>
                <a:gd name="T20" fmla="*/ 17 w 612"/>
                <a:gd name="T21" fmla="*/ 490 h 490"/>
                <a:gd name="T22" fmla="*/ 0 w 612"/>
                <a:gd name="T23" fmla="*/ 490 h 490"/>
                <a:gd name="T24" fmla="*/ 0 w 612"/>
                <a:gd name="T25" fmla="*/ 438 h 490"/>
                <a:gd name="T26" fmla="*/ 293 w 612"/>
                <a:gd name="T27" fmla="*/ 155 h 490"/>
                <a:gd name="T28" fmla="*/ 405 w 612"/>
                <a:gd name="T29" fmla="*/ 95 h 490"/>
                <a:gd name="T30" fmla="*/ 405 w 612"/>
                <a:gd name="T31" fmla="*/ 95 h 490"/>
                <a:gd name="T32" fmla="*/ 207 w 612"/>
                <a:gd name="T33" fmla="*/ 189 h 490"/>
                <a:gd name="T34" fmla="*/ 0 w 612"/>
                <a:gd name="T35" fmla="*/ 395 h 490"/>
                <a:gd name="T36" fmla="*/ 0 w 612"/>
                <a:gd name="T37" fmla="*/ 335 h 490"/>
                <a:gd name="T38" fmla="*/ 86 w 612"/>
                <a:gd name="T39" fmla="*/ 249 h 490"/>
                <a:gd name="T40" fmla="*/ 207 w 612"/>
                <a:gd name="T41" fmla="*/ 189 h 490"/>
                <a:gd name="T42" fmla="*/ 207 w 612"/>
                <a:gd name="T43" fmla="*/ 189 h 490"/>
                <a:gd name="T44" fmla="*/ 198 w 612"/>
                <a:gd name="T45" fmla="*/ 455 h 490"/>
                <a:gd name="T46" fmla="*/ 612 w 612"/>
                <a:gd name="T47" fmla="*/ 43 h 490"/>
                <a:gd name="T48" fmla="*/ 612 w 612"/>
                <a:gd name="T49" fmla="*/ 112 h 490"/>
                <a:gd name="T50" fmla="*/ 284 w 612"/>
                <a:gd name="T51" fmla="*/ 438 h 490"/>
                <a:gd name="T52" fmla="*/ 198 w 612"/>
                <a:gd name="T53" fmla="*/ 455 h 490"/>
                <a:gd name="T54" fmla="*/ 198 w 612"/>
                <a:gd name="T55" fmla="*/ 455 h 490"/>
                <a:gd name="T56" fmla="*/ 336 w 612"/>
                <a:gd name="T57" fmla="*/ 430 h 490"/>
                <a:gd name="T58" fmla="*/ 612 w 612"/>
                <a:gd name="T59" fmla="*/ 155 h 490"/>
                <a:gd name="T60" fmla="*/ 612 w 612"/>
                <a:gd name="T61" fmla="*/ 215 h 490"/>
                <a:gd name="T62" fmla="*/ 413 w 612"/>
                <a:gd name="T63" fmla="*/ 412 h 490"/>
                <a:gd name="T64" fmla="*/ 336 w 612"/>
                <a:gd name="T65" fmla="*/ 430 h 490"/>
                <a:gd name="T66" fmla="*/ 336 w 612"/>
                <a:gd name="T67" fmla="*/ 430 h 490"/>
                <a:gd name="T68" fmla="*/ 474 w 612"/>
                <a:gd name="T69" fmla="*/ 404 h 490"/>
                <a:gd name="T70" fmla="*/ 612 w 612"/>
                <a:gd name="T71" fmla="*/ 258 h 490"/>
                <a:gd name="T72" fmla="*/ 612 w 612"/>
                <a:gd name="T73" fmla="*/ 326 h 490"/>
                <a:gd name="T74" fmla="*/ 551 w 612"/>
                <a:gd name="T75" fmla="*/ 387 h 490"/>
                <a:gd name="T76" fmla="*/ 474 w 612"/>
                <a:gd name="T77" fmla="*/ 404 h 490"/>
                <a:gd name="T78" fmla="*/ 474 w 612"/>
                <a:gd name="T79" fmla="*/ 404 h 490"/>
                <a:gd name="T80" fmla="*/ 603 w 612"/>
                <a:gd name="T81" fmla="*/ 369 h 490"/>
                <a:gd name="T82" fmla="*/ 612 w 612"/>
                <a:gd name="T83" fmla="*/ 369 h 490"/>
                <a:gd name="T84" fmla="*/ 612 w 612"/>
                <a:gd name="T85" fmla="*/ 369 h 490"/>
                <a:gd name="T86" fmla="*/ 603 w 612"/>
                <a:gd name="T87" fmla="*/ 369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2" h="490">
                  <a:moveTo>
                    <a:pt x="612" y="0"/>
                  </a:moveTo>
                  <a:lnTo>
                    <a:pt x="525" y="43"/>
                  </a:lnTo>
                  <a:lnTo>
                    <a:pt x="525" y="43"/>
                  </a:lnTo>
                  <a:lnTo>
                    <a:pt x="491" y="60"/>
                  </a:lnTo>
                  <a:lnTo>
                    <a:pt x="69" y="481"/>
                  </a:lnTo>
                  <a:lnTo>
                    <a:pt x="146" y="464"/>
                  </a:lnTo>
                  <a:lnTo>
                    <a:pt x="612" y="0"/>
                  </a:lnTo>
                  <a:lnTo>
                    <a:pt x="612" y="0"/>
                  </a:lnTo>
                  <a:lnTo>
                    <a:pt x="612" y="0"/>
                  </a:lnTo>
                  <a:close/>
                  <a:moveTo>
                    <a:pt x="405" y="95"/>
                  </a:moveTo>
                  <a:lnTo>
                    <a:pt x="17" y="490"/>
                  </a:lnTo>
                  <a:lnTo>
                    <a:pt x="0" y="490"/>
                  </a:lnTo>
                  <a:lnTo>
                    <a:pt x="0" y="438"/>
                  </a:lnTo>
                  <a:lnTo>
                    <a:pt x="293" y="155"/>
                  </a:lnTo>
                  <a:lnTo>
                    <a:pt x="405" y="95"/>
                  </a:lnTo>
                  <a:lnTo>
                    <a:pt x="405" y="95"/>
                  </a:lnTo>
                  <a:close/>
                  <a:moveTo>
                    <a:pt x="207" y="189"/>
                  </a:moveTo>
                  <a:lnTo>
                    <a:pt x="0" y="395"/>
                  </a:lnTo>
                  <a:lnTo>
                    <a:pt x="0" y="335"/>
                  </a:lnTo>
                  <a:lnTo>
                    <a:pt x="86" y="249"/>
                  </a:lnTo>
                  <a:lnTo>
                    <a:pt x="207" y="189"/>
                  </a:lnTo>
                  <a:lnTo>
                    <a:pt x="207" y="189"/>
                  </a:lnTo>
                  <a:close/>
                  <a:moveTo>
                    <a:pt x="198" y="455"/>
                  </a:moveTo>
                  <a:lnTo>
                    <a:pt x="612" y="43"/>
                  </a:lnTo>
                  <a:lnTo>
                    <a:pt x="612" y="112"/>
                  </a:lnTo>
                  <a:lnTo>
                    <a:pt x="284" y="438"/>
                  </a:lnTo>
                  <a:lnTo>
                    <a:pt x="198" y="455"/>
                  </a:lnTo>
                  <a:lnTo>
                    <a:pt x="198" y="455"/>
                  </a:lnTo>
                  <a:close/>
                  <a:moveTo>
                    <a:pt x="336" y="430"/>
                  </a:moveTo>
                  <a:lnTo>
                    <a:pt x="612" y="155"/>
                  </a:lnTo>
                  <a:lnTo>
                    <a:pt x="612" y="215"/>
                  </a:lnTo>
                  <a:lnTo>
                    <a:pt x="413" y="412"/>
                  </a:lnTo>
                  <a:lnTo>
                    <a:pt x="336" y="430"/>
                  </a:lnTo>
                  <a:lnTo>
                    <a:pt x="336" y="430"/>
                  </a:lnTo>
                  <a:close/>
                  <a:moveTo>
                    <a:pt x="474" y="404"/>
                  </a:moveTo>
                  <a:lnTo>
                    <a:pt x="612" y="258"/>
                  </a:lnTo>
                  <a:lnTo>
                    <a:pt x="612" y="326"/>
                  </a:lnTo>
                  <a:lnTo>
                    <a:pt x="551" y="387"/>
                  </a:lnTo>
                  <a:lnTo>
                    <a:pt x="474" y="404"/>
                  </a:lnTo>
                  <a:lnTo>
                    <a:pt x="474" y="404"/>
                  </a:lnTo>
                  <a:close/>
                  <a:moveTo>
                    <a:pt x="603" y="369"/>
                  </a:moveTo>
                  <a:lnTo>
                    <a:pt x="612" y="369"/>
                  </a:lnTo>
                  <a:lnTo>
                    <a:pt x="612" y="369"/>
                  </a:lnTo>
                  <a:lnTo>
                    <a:pt x="603" y="369"/>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14"/>
            <p:cNvSpPr>
              <a:spLocks noEditPoints="1"/>
            </p:cNvSpPr>
            <p:nvPr/>
          </p:nvSpPr>
          <p:spPr bwMode="auto">
            <a:xfrm>
              <a:off x="3158" y="1427"/>
              <a:ext cx="1619" cy="1916"/>
            </a:xfrm>
            <a:custGeom>
              <a:avLst/>
              <a:gdLst>
                <a:gd name="T0" fmla="*/ 65 w 188"/>
                <a:gd name="T1" fmla="*/ 86 h 223"/>
                <a:gd name="T2" fmla="*/ 9 w 188"/>
                <a:gd name="T3" fmla="*/ 112 h 223"/>
                <a:gd name="T4" fmla="*/ 4 w 188"/>
                <a:gd name="T5" fmla="*/ 138 h 223"/>
                <a:gd name="T6" fmla="*/ 109 w 188"/>
                <a:gd name="T7" fmla="*/ 27 h 223"/>
                <a:gd name="T8" fmla="*/ 97 w 188"/>
                <a:gd name="T9" fmla="*/ 16 h 223"/>
                <a:gd name="T10" fmla="*/ 84 w 188"/>
                <a:gd name="T11" fmla="*/ 20 h 223"/>
                <a:gd name="T12" fmla="*/ 81 w 188"/>
                <a:gd name="T13" fmla="*/ 27 h 223"/>
                <a:gd name="T14" fmla="*/ 97 w 188"/>
                <a:gd name="T15" fmla="*/ 22 h 223"/>
                <a:gd name="T16" fmla="*/ 109 w 188"/>
                <a:gd name="T17" fmla="*/ 30 h 223"/>
                <a:gd name="T18" fmla="*/ 85 w 188"/>
                <a:gd name="T19" fmla="*/ 14 h 223"/>
                <a:gd name="T20" fmla="*/ 102 w 188"/>
                <a:gd name="T21" fmla="*/ 14 h 223"/>
                <a:gd name="T22" fmla="*/ 102 w 188"/>
                <a:gd name="T23" fmla="*/ 9 h 223"/>
                <a:gd name="T24" fmla="*/ 99 w 188"/>
                <a:gd name="T25" fmla="*/ 5 h 223"/>
                <a:gd name="T26" fmla="*/ 88 w 188"/>
                <a:gd name="T27" fmla="*/ 5 h 223"/>
                <a:gd name="T28" fmla="*/ 85 w 188"/>
                <a:gd name="T29" fmla="*/ 9 h 223"/>
                <a:gd name="T30" fmla="*/ 109 w 188"/>
                <a:gd name="T31" fmla="*/ 78 h 223"/>
                <a:gd name="T32" fmla="*/ 99 w 188"/>
                <a:gd name="T33" fmla="*/ 211 h 223"/>
                <a:gd name="T34" fmla="*/ 96 w 188"/>
                <a:gd name="T35" fmla="*/ 169 h 223"/>
                <a:gd name="T36" fmla="*/ 92 w 188"/>
                <a:gd name="T37" fmla="*/ 219 h 223"/>
                <a:gd name="T38" fmla="*/ 88 w 188"/>
                <a:gd name="T39" fmla="*/ 211 h 223"/>
                <a:gd name="T40" fmla="*/ 79 w 188"/>
                <a:gd name="T41" fmla="*/ 36 h 223"/>
                <a:gd name="T42" fmla="*/ 91 w 188"/>
                <a:gd name="T43" fmla="*/ 26 h 223"/>
                <a:gd name="T44" fmla="*/ 103 w 188"/>
                <a:gd name="T45" fmla="*/ 29 h 223"/>
                <a:gd name="T46" fmla="*/ 136 w 188"/>
                <a:gd name="T47" fmla="*/ 71 h 223"/>
                <a:gd name="T48" fmla="*/ 180 w 188"/>
                <a:gd name="T49" fmla="*/ 108 h 223"/>
                <a:gd name="T50" fmla="*/ 188 w 188"/>
                <a:gd name="T51" fmla="*/ 141 h 223"/>
                <a:gd name="T52" fmla="*/ 112 w 188"/>
                <a:gd name="T53" fmla="*/ 129 h 223"/>
                <a:gd name="T54" fmla="*/ 136 w 188"/>
                <a:gd name="T55" fmla="*/ 198 h 223"/>
                <a:gd name="T56" fmla="*/ 135 w 188"/>
                <a:gd name="T57" fmla="*/ 214 h 223"/>
                <a:gd name="T58" fmla="*/ 100 w 188"/>
                <a:gd name="T59" fmla="*/ 223 h 223"/>
                <a:gd name="T60" fmla="*/ 87 w 188"/>
                <a:gd name="T61" fmla="*/ 223 h 223"/>
                <a:gd name="T62" fmla="*/ 52 w 188"/>
                <a:gd name="T63" fmla="*/ 214 h 223"/>
                <a:gd name="T64" fmla="*/ 52 w 188"/>
                <a:gd name="T65" fmla="*/ 198 h 223"/>
                <a:gd name="T66" fmla="*/ 75 w 188"/>
                <a:gd name="T67" fmla="*/ 129 h 223"/>
                <a:gd name="T68" fmla="*/ 0 w 188"/>
                <a:gd name="T69" fmla="*/ 141 h 223"/>
                <a:gd name="T70" fmla="*/ 7 w 188"/>
                <a:gd name="T71" fmla="*/ 108 h 223"/>
                <a:gd name="T72" fmla="*/ 52 w 188"/>
                <a:gd name="T73" fmla="*/ 71 h 223"/>
                <a:gd name="T74" fmla="*/ 66 w 188"/>
                <a:gd name="T75" fmla="*/ 81 h 223"/>
                <a:gd name="T76" fmla="*/ 75 w 188"/>
                <a:gd name="T77" fmla="*/ 24 h 223"/>
                <a:gd name="T78" fmla="*/ 76 w 188"/>
                <a:gd name="T79" fmla="*/ 22 h 223"/>
                <a:gd name="T80" fmla="*/ 86 w 188"/>
                <a:gd name="T81" fmla="*/ 2 h 223"/>
                <a:gd name="T82" fmla="*/ 93 w 188"/>
                <a:gd name="T83" fmla="*/ 0 h 223"/>
                <a:gd name="T84" fmla="*/ 102 w 188"/>
                <a:gd name="T85" fmla="*/ 2 h 223"/>
                <a:gd name="T86" fmla="*/ 112 w 188"/>
                <a:gd name="T87" fmla="*/ 22 h 223"/>
                <a:gd name="T88" fmla="*/ 113 w 188"/>
                <a:gd name="T89" fmla="*/ 77 h 223"/>
                <a:gd name="T90" fmla="*/ 123 w 188"/>
                <a:gd name="T91" fmla="*/ 71 h 223"/>
                <a:gd name="T92" fmla="*/ 122 w 188"/>
                <a:gd name="T93" fmla="*/ 86 h 223"/>
                <a:gd name="T94" fmla="*/ 113 w 188"/>
                <a:gd name="T95" fmla="*/ 124 h 223"/>
                <a:gd name="T96" fmla="*/ 182 w 188"/>
                <a:gd name="T97" fmla="*/ 115 h 223"/>
                <a:gd name="T98" fmla="*/ 134 w 188"/>
                <a:gd name="T99" fmla="*/ 75 h 223"/>
                <a:gd name="T100" fmla="*/ 134 w 188"/>
                <a:gd name="T101" fmla="*/ 87 h 223"/>
                <a:gd name="T102" fmla="*/ 103 w 188"/>
                <a:gd name="T103" fmla="*/ 209 h 223"/>
                <a:gd name="T104" fmla="*/ 132 w 188"/>
                <a:gd name="T105" fmla="*/ 200 h 223"/>
                <a:gd name="T106" fmla="*/ 106 w 188"/>
                <a:gd name="T107" fmla="*/ 186 h 223"/>
                <a:gd name="T108" fmla="*/ 55 w 188"/>
                <a:gd name="T109" fmla="*/ 200 h 223"/>
                <a:gd name="T110" fmla="*/ 84 w 188"/>
                <a:gd name="T111" fmla="*/ 209 h 223"/>
                <a:gd name="T112" fmla="*/ 62 w 188"/>
                <a:gd name="T113" fmla="*/ 75 h 223"/>
                <a:gd name="T114" fmla="*/ 54 w 188"/>
                <a:gd name="T115" fmla="*/ 7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 h="223">
                  <a:moveTo>
                    <a:pt x="75" y="81"/>
                  </a:moveTo>
                  <a:cubicBezTo>
                    <a:pt x="65" y="86"/>
                    <a:pt x="65" y="86"/>
                    <a:pt x="65" y="86"/>
                  </a:cubicBezTo>
                  <a:cubicBezTo>
                    <a:pt x="65" y="86"/>
                    <a:pt x="65" y="86"/>
                    <a:pt x="65" y="86"/>
                  </a:cubicBezTo>
                  <a:cubicBezTo>
                    <a:pt x="53" y="92"/>
                    <a:pt x="53" y="92"/>
                    <a:pt x="53" y="92"/>
                  </a:cubicBezTo>
                  <a:cubicBezTo>
                    <a:pt x="53" y="92"/>
                    <a:pt x="52" y="92"/>
                    <a:pt x="52" y="92"/>
                  </a:cubicBezTo>
                  <a:cubicBezTo>
                    <a:pt x="9" y="112"/>
                    <a:pt x="9" y="112"/>
                    <a:pt x="9" y="112"/>
                  </a:cubicBezTo>
                  <a:cubicBezTo>
                    <a:pt x="7" y="113"/>
                    <a:pt x="6" y="114"/>
                    <a:pt x="5" y="115"/>
                  </a:cubicBezTo>
                  <a:cubicBezTo>
                    <a:pt x="4" y="117"/>
                    <a:pt x="4" y="118"/>
                    <a:pt x="4" y="120"/>
                  </a:cubicBezTo>
                  <a:cubicBezTo>
                    <a:pt x="4" y="138"/>
                    <a:pt x="4" y="138"/>
                    <a:pt x="4" y="138"/>
                  </a:cubicBezTo>
                  <a:cubicBezTo>
                    <a:pt x="75" y="124"/>
                    <a:pt x="75" y="124"/>
                    <a:pt x="75" y="124"/>
                  </a:cubicBezTo>
                  <a:cubicBezTo>
                    <a:pt x="75" y="81"/>
                    <a:pt x="75" y="81"/>
                    <a:pt x="75" y="81"/>
                  </a:cubicBezTo>
                  <a:close/>
                  <a:moveTo>
                    <a:pt x="109" y="27"/>
                  </a:moveTo>
                  <a:cubicBezTo>
                    <a:pt x="103" y="20"/>
                    <a:pt x="103" y="20"/>
                    <a:pt x="103" y="20"/>
                  </a:cubicBezTo>
                  <a:cubicBezTo>
                    <a:pt x="102" y="19"/>
                    <a:pt x="101" y="18"/>
                    <a:pt x="100" y="17"/>
                  </a:cubicBezTo>
                  <a:cubicBezTo>
                    <a:pt x="99" y="17"/>
                    <a:pt x="98" y="16"/>
                    <a:pt x="97" y="16"/>
                  </a:cubicBezTo>
                  <a:cubicBezTo>
                    <a:pt x="91" y="16"/>
                    <a:pt x="91" y="16"/>
                    <a:pt x="91" y="16"/>
                  </a:cubicBezTo>
                  <a:cubicBezTo>
                    <a:pt x="89" y="16"/>
                    <a:pt x="88" y="17"/>
                    <a:pt x="87" y="17"/>
                  </a:cubicBezTo>
                  <a:cubicBezTo>
                    <a:pt x="86" y="18"/>
                    <a:pt x="85" y="19"/>
                    <a:pt x="84" y="20"/>
                  </a:cubicBezTo>
                  <a:cubicBezTo>
                    <a:pt x="79" y="27"/>
                    <a:pt x="79" y="27"/>
                    <a:pt x="79" y="27"/>
                  </a:cubicBezTo>
                  <a:cubicBezTo>
                    <a:pt x="79" y="30"/>
                    <a:pt x="79" y="30"/>
                    <a:pt x="79" y="30"/>
                  </a:cubicBezTo>
                  <a:cubicBezTo>
                    <a:pt x="81" y="27"/>
                    <a:pt x="81" y="27"/>
                    <a:pt x="81" y="27"/>
                  </a:cubicBezTo>
                  <a:cubicBezTo>
                    <a:pt x="82" y="25"/>
                    <a:pt x="84" y="24"/>
                    <a:pt x="85" y="23"/>
                  </a:cubicBezTo>
                  <a:cubicBezTo>
                    <a:pt x="87" y="22"/>
                    <a:pt x="89" y="22"/>
                    <a:pt x="91" y="22"/>
                  </a:cubicBezTo>
                  <a:cubicBezTo>
                    <a:pt x="97" y="22"/>
                    <a:pt x="97" y="22"/>
                    <a:pt x="97" y="22"/>
                  </a:cubicBezTo>
                  <a:cubicBezTo>
                    <a:pt x="99" y="22"/>
                    <a:pt x="100" y="22"/>
                    <a:pt x="102" y="23"/>
                  </a:cubicBezTo>
                  <a:cubicBezTo>
                    <a:pt x="104" y="24"/>
                    <a:pt x="105" y="25"/>
                    <a:pt x="106" y="27"/>
                  </a:cubicBezTo>
                  <a:cubicBezTo>
                    <a:pt x="109" y="30"/>
                    <a:pt x="109" y="30"/>
                    <a:pt x="109" y="30"/>
                  </a:cubicBezTo>
                  <a:cubicBezTo>
                    <a:pt x="109" y="27"/>
                    <a:pt x="109" y="27"/>
                    <a:pt x="109" y="27"/>
                  </a:cubicBezTo>
                  <a:close/>
                  <a:moveTo>
                    <a:pt x="82" y="16"/>
                  </a:moveTo>
                  <a:cubicBezTo>
                    <a:pt x="83" y="15"/>
                    <a:pt x="84" y="14"/>
                    <a:pt x="85" y="14"/>
                  </a:cubicBezTo>
                  <a:cubicBezTo>
                    <a:pt x="87" y="13"/>
                    <a:pt x="89" y="12"/>
                    <a:pt x="91" y="12"/>
                  </a:cubicBezTo>
                  <a:cubicBezTo>
                    <a:pt x="97" y="12"/>
                    <a:pt x="97" y="12"/>
                    <a:pt x="97" y="12"/>
                  </a:cubicBezTo>
                  <a:cubicBezTo>
                    <a:pt x="98" y="12"/>
                    <a:pt x="100" y="13"/>
                    <a:pt x="102" y="14"/>
                  </a:cubicBezTo>
                  <a:cubicBezTo>
                    <a:pt x="103" y="14"/>
                    <a:pt x="104" y="15"/>
                    <a:pt x="105" y="16"/>
                  </a:cubicBezTo>
                  <a:cubicBezTo>
                    <a:pt x="102" y="9"/>
                    <a:pt x="102" y="9"/>
                    <a:pt x="102" y="9"/>
                  </a:cubicBezTo>
                  <a:cubicBezTo>
                    <a:pt x="102" y="9"/>
                    <a:pt x="102" y="9"/>
                    <a:pt x="102" y="9"/>
                  </a:cubicBezTo>
                  <a:cubicBezTo>
                    <a:pt x="102" y="9"/>
                    <a:pt x="102" y="9"/>
                    <a:pt x="102" y="9"/>
                  </a:cubicBezTo>
                  <a:cubicBezTo>
                    <a:pt x="102" y="7"/>
                    <a:pt x="101" y="6"/>
                    <a:pt x="99" y="5"/>
                  </a:cubicBezTo>
                  <a:cubicBezTo>
                    <a:pt x="99" y="5"/>
                    <a:pt x="99" y="5"/>
                    <a:pt x="99" y="5"/>
                  </a:cubicBezTo>
                  <a:cubicBezTo>
                    <a:pt x="98" y="4"/>
                    <a:pt x="96" y="4"/>
                    <a:pt x="95" y="4"/>
                  </a:cubicBezTo>
                  <a:cubicBezTo>
                    <a:pt x="93" y="4"/>
                    <a:pt x="93" y="4"/>
                    <a:pt x="93" y="4"/>
                  </a:cubicBezTo>
                  <a:cubicBezTo>
                    <a:pt x="91" y="4"/>
                    <a:pt x="89" y="4"/>
                    <a:pt x="88" y="5"/>
                  </a:cubicBezTo>
                  <a:cubicBezTo>
                    <a:pt x="88" y="5"/>
                    <a:pt x="88" y="5"/>
                    <a:pt x="88" y="5"/>
                  </a:cubicBezTo>
                  <a:cubicBezTo>
                    <a:pt x="87" y="6"/>
                    <a:pt x="86" y="7"/>
                    <a:pt x="85" y="9"/>
                  </a:cubicBezTo>
                  <a:cubicBezTo>
                    <a:pt x="85" y="9"/>
                    <a:pt x="85" y="9"/>
                    <a:pt x="85" y="9"/>
                  </a:cubicBezTo>
                  <a:cubicBezTo>
                    <a:pt x="82" y="16"/>
                    <a:pt x="82" y="16"/>
                    <a:pt x="82" y="16"/>
                  </a:cubicBezTo>
                  <a:close/>
                  <a:moveTo>
                    <a:pt x="109" y="36"/>
                  </a:moveTo>
                  <a:cubicBezTo>
                    <a:pt x="109" y="78"/>
                    <a:pt x="109" y="78"/>
                    <a:pt x="109" y="78"/>
                  </a:cubicBezTo>
                  <a:cubicBezTo>
                    <a:pt x="109" y="126"/>
                    <a:pt x="109" y="126"/>
                    <a:pt x="109" y="126"/>
                  </a:cubicBezTo>
                  <a:cubicBezTo>
                    <a:pt x="100" y="203"/>
                    <a:pt x="100" y="203"/>
                    <a:pt x="100" y="203"/>
                  </a:cubicBezTo>
                  <a:cubicBezTo>
                    <a:pt x="99" y="211"/>
                    <a:pt x="99" y="211"/>
                    <a:pt x="99" y="211"/>
                  </a:cubicBezTo>
                  <a:cubicBezTo>
                    <a:pt x="98" y="219"/>
                    <a:pt x="98" y="219"/>
                    <a:pt x="98" y="219"/>
                  </a:cubicBezTo>
                  <a:cubicBezTo>
                    <a:pt x="96" y="219"/>
                    <a:pt x="96" y="219"/>
                    <a:pt x="96" y="219"/>
                  </a:cubicBezTo>
                  <a:cubicBezTo>
                    <a:pt x="96" y="169"/>
                    <a:pt x="96" y="169"/>
                    <a:pt x="96" y="169"/>
                  </a:cubicBezTo>
                  <a:cubicBezTo>
                    <a:pt x="96" y="168"/>
                    <a:pt x="95" y="167"/>
                    <a:pt x="94" y="167"/>
                  </a:cubicBezTo>
                  <a:cubicBezTo>
                    <a:pt x="93" y="167"/>
                    <a:pt x="92" y="168"/>
                    <a:pt x="92" y="169"/>
                  </a:cubicBezTo>
                  <a:cubicBezTo>
                    <a:pt x="92" y="219"/>
                    <a:pt x="92" y="219"/>
                    <a:pt x="92" y="219"/>
                  </a:cubicBezTo>
                  <a:cubicBezTo>
                    <a:pt x="89" y="219"/>
                    <a:pt x="89" y="219"/>
                    <a:pt x="89" y="219"/>
                  </a:cubicBezTo>
                  <a:cubicBezTo>
                    <a:pt x="88" y="211"/>
                    <a:pt x="88" y="211"/>
                    <a:pt x="88" y="211"/>
                  </a:cubicBezTo>
                  <a:cubicBezTo>
                    <a:pt x="88" y="211"/>
                    <a:pt x="88" y="211"/>
                    <a:pt x="88" y="211"/>
                  </a:cubicBezTo>
                  <a:cubicBezTo>
                    <a:pt x="79" y="126"/>
                    <a:pt x="79" y="126"/>
                    <a:pt x="79" y="126"/>
                  </a:cubicBezTo>
                  <a:cubicBezTo>
                    <a:pt x="79" y="78"/>
                    <a:pt x="79" y="78"/>
                    <a:pt x="79" y="78"/>
                  </a:cubicBezTo>
                  <a:cubicBezTo>
                    <a:pt x="79" y="36"/>
                    <a:pt x="79" y="36"/>
                    <a:pt x="79" y="36"/>
                  </a:cubicBezTo>
                  <a:cubicBezTo>
                    <a:pt x="84" y="29"/>
                    <a:pt x="84" y="29"/>
                    <a:pt x="84" y="29"/>
                  </a:cubicBezTo>
                  <a:cubicBezTo>
                    <a:pt x="85" y="28"/>
                    <a:pt x="86" y="28"/>
                    <a:pt x="87" y="27"/>
                  </a:cubicBezTo>
                  <a:cubicBezTo>
                    <a:pt x="88" y="26"/>
                    <a:pt x="89" y="26"/>
                    <a:pt x="91" y="26"/>
                  </a:cubicBezTo>
                  <a:cubicBezTo>
                    <a:pt x="97" y="26"/>
                    <a:pt x="97" y="26"/>
                    <a:pt x="97" y="26"/>
                  </a:cubicBezTo>
                  <a:cubicBezTo>
                    <a:pt x="98" y="26"/>
                    <a:pt x="99" y="26"/>
                    <a:pt x="100" y="27"/>
                  </a:cubicBezTo>
                  <a:cubicBezTo>
                    <a:pt x="101" y="28"/>
                    <a:pt x="102" y="28"/>
                    <a:pt x="103" y="29"/>
                  </a:cubicBezTo>
                  <a:cubicBezTo>
                    <a:pt x="109" y="36"/>
                    <a:pt x="109" y="36"/>
                    <a:pt x="109" y="36"/>
                  </a:cubicBezTo>
                  <a:close/>
                  <a:moveTo>
                    <a:pt x="123" y="71"/>
                  </a:moveTo>
                  <a:cubicBezTo>
                    <a:pt x="136" y="71"/>
                    <a:pt x="136" y="71"/>
                    <a:pt x="136" y="71"/>
                  </a:cubicBezTo>
                  <a:cubicBezTo>
                    <a:pt x="137" y="71"/>
                    <a:pt x="138" y="72"/>
                    <a:pt x="138" y="73"/>
                  </a:cubicBezTo>
                  <a:cubicBezTo>
                    <a:pt x="138" y="88"/>
                    <a:pt x="138" y="88"/>
                    <a:pt x="138" y="88"/>
                  </a:cubicBezTo>
                  <a:cubicBezTo>
                    <a:pt x="180" y="108"/>
                    <a:pt x="180" y="108"/>
                    <a:pt x="180" y="108"/>
                  </a:cubicBezTo>
                  <a:cubicBezTo>
                    <a:pt x="183" y="110"/>
                    <a:pt x="185" y="111"/>
                    <a:pt x="186" y="113"/>
                  </a:cubicBezTo>
                  <a:cubicBezTo>
                    <a:pt x="187" y="115"/>
                    <a:pt x="188" y="117"/>
                    <a:pt x="188" y="120"/>
                  </a:cubicBezTo>
                  <a:cubicBezTo>
                    <a:pt x="188" y="141"/>
                    <a:pt x="188" y="141"/>
                    <a:pt x="188" y="141"/>
                  </a:cubicBezTo>
                  <a:cubicBezTo>
                    <a:pt x="188" y="142"/>
                    <a:pt x="187" y="143"/>
                    <a:pt x="186" y="143"/>
                  </a:cubicBezTo>
                  <a:cubicBezTo>
                    <a:pt x="185" y="143"/>
                    <a:pt x="185" y="143"/>
                    <a:pt x="185" y="143"/>
                  </a:cubicBezTo>
                  <a:cubicBezTo>
                    <a:pt x="112" y="129"/>
                    <a:pt x="112" y="129"/>
                    <a:pt x="112" y="129"/>
                  </a:cubicBezTo>
                  <a:cubicBezTo>
                    <a:pt x="107" y="177"/>
                    <a:pt x="107" y="177"/>
                    <a:pt x="107" y="177"/>
                  </a:cubicBezTo>
                  <a:cubicBezTo>
                    <a:pt x="132" y="193"/>
                    <a:pt x="132" y="193"/>
                    <a:pt x="132" y="193"/>
                  </a:cubicBezTo>
                  <a:cubicBezTo>
                    <a:pt x="133" y="194"/>
                    <a:pt x="135" y="196"/>
                    <a:pt x="136" y="198"/>
                  </a:cubicBezTo>
                  <a:cubicBezTo>
                    <a:pt x="137" y="199"/>
                    <a:pt x="137" y="201"/>
                    <a:pt x="137" y="204"/>
                  </a:cubicBezTo>
                  <a:cubicBezTo>
                    <a:pt x="137" y="211"/>
                    <a:pt x="137" y="211"/>
                    <a:pt x="137" y="211"/>
                  </a:cubicBezTo>
                  <a:cubicBezTo>
                    <a:pt x="137" y="213"/>
                    <a:pt x="136" y="214"/>
                    <a:pt x="135" y="214"/>
                  </a:cubicBezTo>
                  <a:cubicBezTo>
                    <a:pt x="103" y="214"/>
                    <a:pt x="103" y="214"/>
                    <a:pt x="103" y="214"/>
                  </a:cubicBezTo>
                  <a:cubicBezTo>
                    <a:pt x="102" y="221"/>
                    <a:pt x="102" y="221"/>
                    <a:pt x="102" y="221"/>
                  </a:cubicBezTo>
                  <a:cubicBezTo>
                    <a:pt x="102" y="223"/>
                    <a:pt x="101" y="223"/>
                    <a:pt x="100" y="223"/>
                  </a:cubicBezTo>
                  <a:cubicBezTo>
                    <a:pt x="94" y="223"/>
                    <a:pt x="94" y="223"/>
                    <a:pt x="94" y="223"/>
                  </a:cubicBezTo>
                  <a:cubicBezTo>
                    <a:pt x="87" y="223"/>
                    <a:pt x="87" y="223"/>
                    <a:pt x="87" y="223"/>
                  </a:cubicBezTo>
                  <a:cubicBezTo>
                    <a:pt x="87" y="223"/>
                    <a:pt x="87" y="223"/>
                    <a:pt x="87" y="223"/>
                  </a:cubicBezTo>
                  <a:cubicBezTo>
                    <a:pt x="86" y="223"/>
                    <a:pt x="86" y="223"/>
                    <a:pt x="85" y="222"/>
                  </a:cubicBezTo>
                  <a:cubicBezTo>
                    <a:pt x="85" y="214"/>
                    <a:pt x="85" y="214"/>
                    <a:pt x="85" y="214"/>
                  </a:cubicBezTo>
                  <a:cubicBezTo>
                    <a:pt x="52" y="214"/>
                    <a:pt x="52" y="214"/>
                    <a:pt x="52" y="214"/>
                  </a:cubicBezTo>
                  <a:cubicBezTo>
                    <a:pt x="51" y="214"/>
                    <a:pt x="50" y="213"/>
                    <a:pt x="50" y="211"/>
                  </a:cubicBezTo>
                  <a:cubicBezTo>
                    <a:pt x="50" y="204"/>
                    <a:pt x="50" y="204"/>
                    <a:pt x="50" y="204"/>
                  </a:cubicBezTo>
                  <a:cubicBezTo>
                    <a:pt x="50" y="201"/>
                    <a:pt x="51" y="199"/>
                    <a:pt x="52" y="198"/>
                  </a:cubicBezTo>
                  <a:cubicBezTo>
                    <a:pt x="53" y="196"/>
                    <a:pt x="54" y="194"/>
                    <a:pt x="56" y="193"/>
                  </a:cubicBezTo>
                  <a:cubicBezTo>
                    <a:pt x="80" y="177"/>
                    <a:pt x="80" y="177"/>
                    <a:pt x="80" y="177"/>
                  </a:cubicBezTo>
                  <a:cubicBezTo>
                    <a:pt x="75" y="129"/>
                    <a:pt x="75" y="129"/>
                    <a:pt x="75" y="129"/>
                  </a:cubicBezTo>
                  <a:cubicBezTo>
                    <a:pt x="2" y="143"/>
                    <a:pt x="2" y="143"/>
                    <a:pt x="2" y="143"/>
                  </a:cubicBezTo>
                  <a:cubicBezTo>
                    <a:pt x="2" y="143"/>
                    <a:pt x="2" y="143"/>
                    <a:pt x="2" y="143"/>
                  </a:cubicBezTo>
                  <a:cubicBezTo>
                    <a:pt x="1" y="143"/>
                    <a:pt x="0" y="142"/>
                    <a:pt x="0" y="141"/>
                  </a:cubicBezTo>
                  <a:cubicBezTo>
                    <a:pt x="0" y="120"/>
                    <a:pt x="0" y="120"/>
                    <a:pt x="0" y="120"/>
                  </a:cubicBezTo>
                  <a:cubicBezTo>
                    <a:pt x="0" y="117"/>
                    <a:pt x="0" y="115"/>
                    <a:pt x="2" y="113"/>
                  </a:cubicBezTo>
                  <a:cubicBezTo>
                    <a:pt x="3" y="111"/>
                    <a:pt x="5" y="110"/>
                    <a:pt x="7" y="108"/>
                  </a:cubicBezTo>
                  <a:cubicBezTo>
                    <a:pt x="50" y="88"/>
                    <a:pt x="50" y="88"/>
                    <a:pt x="50" y="88"/>
                  </a:cubicBezTo>
                  <a:cubicBezTo>
                    <a:pt x="50" y="73"/>
                    <a:pt x="50" y="73"/>
                    <a:pt x="50" y="73"/>
                  </a:cubicBezTo>
                  <a:cubicBezTo>
                    <a:pt x="50" y="72"/>
                    <a:pt x="50" y="71"/>
                    <a:pt x="52" y="71"/>
                  </a:cubicBezTo>
                  <a:cubicBezTo>
                    <a:pt x="64" y="71"/>
                    <a:pt x="64" y="71"/>
                    <a:pt x="64" y="71"/>
                  </a:cubicBezTo>
                  <a:cubicBezTo>
                    <a:pt x="65" y="71"/>
                    <a:pt x="66" y="72"/>
                    <a:pt x="66" y="73"/>
                  </a:cubicBezTo>
                  <a:cubicBezTo>
                    <a:pt x="66" y="81"/>
                    <a:pt x="66" y="81"/>
                    <a:pt x="66" y="81"/>
                  </a:cubicBezTo>
                  <a:cubicBezTo>
                    <a:pt x="75" y="77"/>
                    <a:pt x="75" y="77"/>
                    <a:pt x="75" y="77"/>
                  </a:cubicBezTo>
                  <a:cubicBezTo>
                    <a:pt x="75" y="27"/>
                    <a:pt x="75" y="27"/>
                    <a:pt x="75" y="27"/>
                  </a:cubicBezTo>
                  <a:cubicBezTo>
                    <a:pt x="75" y="26"/>
                    <a:pt x="75" y="25"/>
                    <a:pt x="75" y="24"/>
                  </a:cubicBezTo>
                  <a:cubicBezTo>
                    <a:pt x="75" y="24"/>
                    <a:pt x="75" y="23"/>
                    <a:pt x="75" y="22"/>
                  </a:cubicBezTo>
                  <a:cubicBezTo>
                    <a:pt x="76" y="22"/>
                    <a:pt x="76" y="22"/>
                    <a:pt x="76" y="22"/>
                  </a:cubicBezTo>
                  <a:cubicBezTo>
                    <a:pt x="76" y="22"/>
                    <a:pt x="76" y="22"/>
                    <a:pt x="76" y="22"/>
                  </a:cubicBezTo>
                  <a:cubicBezTo>
                    <a:pt x="81" y="8"/>
                    <a:pt x="81" y="8"/>
                    <a:pt x="81" y="8"/>
                  </a:cubicBezTo>
                  <a:cubicBezTo>
                    <a:pt x="81" y="8"/>
                    <a:pt x="81" y="8"/>
                    <a:pt x="81" y="8"/>
                  </a:cubicBezTo>
                  <a:cubicBezTo>
                    <a:pt x="82" y="5"/>
                    <a:pt x="84" y="3"/>
                    <a:pt x="86" y="2"/>
                  </a:cubicBezTo>
                  <a:cubicBezTo>
                    <a:pt x="86" y="2"/>
                    <a:pt x="86" y="2"/>
                    <a:pt x="86" y="2"/>
                  </a:cubicBezTo>
                  <a:cubicBezTo>
                    <a:pt x="86" y="2"/>
                    <a:pt x="86" y="2"/>
                    <a:pt x="86" y="2"/>
                  </a:cubicBezTo>
                  <a:cubicBezTo>
                    <a:pt x="88" y="0"/>
                    <a:pt x="90" y="0"/>
                    <a:pt x="93" y="0"/>
                  </a:cubicBezTo>
                  <a:cubicBezTo>
                    <a:pt x="95" y="0"/>
                    <a:pt x="95" y="0"/>
                    <a:pt x="95" y="0"/>
                  </a:cubicBezTo>
                  <a:cubicBezTo>
                    <a:pt x="97" y="0"/>
                    <a:pt x="100" y="0"/>
                    <a:pt x="102" y="2"/>
                  </a:cubicBezTo>
                  <a:cubicBezTo>
                    <a:pt x="102" y="2"/>
                    <a:pt x="102" y="2"/>
                    <a:pt x="102" y="2"/>
                  </a:cubicBezTo>
                  <a:cubicBezTo>
                    <a:pt x="104" y="3"/>
                    <a:pt x="105" y="5"/>
                    <a:pt x="106" y="8"/>
                  </a:cubicBezTo>
                  <a:cubicBezTo>
                    <a:pt x="106" y="8"/>
                    <a:pt x="106" y="8"/>
                    <a:pt x="106" y="8"/>
                  </a:cubicBezTo>
                  <a:cubicBezTo>
                    <a:pt x="112" y="22"/>
                    <a:pt x="112" y="22"/>
                    <a:pt x="112" y="22"/>
                  </a:cubicBezTo>
                  <a:cubicBezTo>
                    <a:pt x="112" y="23"/>
                    <a:pt x="112" y="24"/>
                    <a:pt x="112" y="24"/>
                  </a:cubicBezTo>
                  <a:cubicBezTo>
                    <a:pt x="113" y="25"/>
                    <a:pt x="113" y="26"/>
                    <a:pt x="113" y="27"/>
                  </a:cubicBezTo>
                  <a:cubicBezTo>
                    <a:pt x="113" y="77"/>
                    <a:pt x="113" y="77"/>
                    <a:pt x="113" y="77"/>
                  </a:cubicBezTo>
                  <a:cubicBezTo>
                    <a:pt x="121" y="81"/>
                    <a:pt x="121" y="81"/>
                    <a:pt x="121" y="81"/>
                  </a:cubicBezTo>
                  <a:cubicBezTo>
                    <a:pt x="121" y="73"/>
                    <a:pt x="121" y="73"/>
                    <a:pt x="121" y="73"/>
                  </a:cubicBezTo>
                  <a:cubicBezTo>
                    <a:pt x="121" y="72"/>
                    <a:pt x="122" y="71"/>
                    <a:pt x="123" y="71"/>
                  </a:cubicBezTo>
                  <a:close/>
                  <a:moveTo>
                    <a:pt x="135" y="92"/>
                  </a:moveTo>
                  <a:cubicBezTo>
                    <a:pt x="135" y="92"/>
                    <a:pt x="135" y="92"/>
                    <a:pt x="135" y="92"/>
                  </a:cubicBezTo>
                  <a:cubicBezTo>
                    <a:pt x="122" y="86"/>
                    <a:pt x="122" y="86"/>
                    <a:pt x="122" y="86"/>
                  </a:cubicBezTo>
                  <a:cubicBezTo>
                    <a:pt x="122" y="86"/>
                    <a:pt x="122" y="86"/>
                    <a:pt x="122" y="86"/>
                  </a:cubicBezTo>
                  <a:cubicBezTo>
                    <a:pt x="113" y="81"/>
                    <a:pt x="113" y="81"/>
                    <a:pt x="113" y="81"/>
                  </a:cubicBezTo>
                  <a:cubicBezTo>
                    <a:pt x="113" y="124"/>
                    <a:pt x="113" y="124"/>
                    <a:pt x="113" y="124"/>
                  </a:cubicBezTo>
                  <a:cubicBezTo>
                    <a:pt x="184" y="138"/>
                    <a:pt x="184" y="138"/>
                    <a:pt x="184" y="138"/>
                  </a:cubicBezTo>
                  <a:cubicBezTo>
                    <a:pt x="184" y="120"/>
                    <a:pt x="184" y="120"/>
                    <a:pt x="184" y="120"/>
                  </a:cubicBezTo>
                  <a:cubicBezTo>
                    <a:pt x="184" y="118"/>
                    <a:pt x="183" y="117"/>
                    <a:pt x="182" y="115"/>
                  </a:cubicBezTo>
                  <a:cubicBezTo>
                    <a:pt x="181" y="114"/>
                    <a:pt x="180" y="113"/>
                    <a:pt x="179" y="112"/>
                  </a:cubicBezTo>
                  <a:cubicBezTo>
                    <a:pt x="135" y="92"/>
                    <a:pt x="135" y="92"/>
                    <a:pt x="135" y="92"/>
                  </a:cubicBezTo>
                  <a:close/>
                  <a:moveTo>
                    <a:pt x="134" y="75"/>
                  </a:moveTo>
                  <a:cubicBezTo>
                    <a:pt x="125" y="75"/>
                    <a:pt x="125" y="75"/>
                    <a:pt x="125" y="75"/>
                  </a:cubicBezTo>
                  <a:cubicBezTo>
                    <a:pt x="125" y="83"/>
                    <a:pt x="125" y="83"/>
                    <a:pt x="125" y="83"/>
                  </a:cubicBezTo>
                  <a:cubicBezTo>
                    <a:pt x="134" y="87"/>
                    <a:pt x="134" y="87"/>
                    <a:pt x="134" y="87"/>
                  </a:cubicBezTo>
                  <a:cubicBezTo>
                    <a:pt x="134" y="75"/>
                    <a:pt x="134" y="75"/>
                    <a:pt x="134" y="75"/>
                  </a:cubicBezTo>
                  <a:close/>
                  <a:moveTo>
                    <a:pt x="106" y="186"/>
                  </a:moveTo>
                  <a:cubicBezTo>
                    <a:pt x="103" y="209"/>
                    <a:pt x="103" y="209"/>
                    <a:pt x="103" y="209"/>
                  </a:cubicBezTo>
                  <a:cubicBezTo>
                    <a:pt x="133" y="209"/>
                    <a:pt x="133" y="209"/>
                    <a:pt x="133" y="209"/>
                  </a:cubicBezTo>
                  <a:cubicBezTo>
                    <a:pt x="133" y="204"/>
                    <a:pt x="133" y="204"/>
                    <a:pt x="133" y="204"/>
                  </a:cubicBezTo>
                  <a:cubicBezTo>
                    <a:pt x="133" y="202"/>
                    <a:pt x="133" y="201"/>
                    <a:pt x="132" y="200"/>
                  </a:cubicBezTo>
                  <a:cubicBezTo>
                    <a:pt x="131" y="198"/>
                    <a:pt x="130" y="197"/>
                    <a:pt x="129" y="197"/>
                  </a:cubicBezTo>
                  <a:cubicBezTo>
                    <a:pt x="106" y="181"/>
                    <a:pt x="106" y="181"/>
                    <a:pt x="106" y="181"/>
                  </a:cubicBezTo>
                  <a:cubicBezTo>
                    <a:pt x="106" y="186"/>
                    <a:pt x="106" y="186"/>
                    <a:pt x="106" y="186"/>
                  </a:cubicBezTo>
                  <a:close/>
                  <a:moveTo>
                    <a:pt x="81" y="181"/>
                  </a:moveTo>
                  <a:cubicBezTo>
                    <a:pt x="58" y="197"/>
                    <a:pt x="58" y="197"/>
                    <a:pt x="58" y="197"/>
                  </a:cubicBezTo>
                  <a:cubicBezTo>
                    <a:pt x="57" y="197"/>
                    <a:pt x="56" y="198"/>
                    <a:pt x="55" y="200"/>
                  </a:cubicBezTo>
                  <a:cubicBezTo>
                    <a:pt x="55" y="201"/>
                    <a:pt x="54" y="202"/>
                    <a:pt x="54" y="204"/>
                  </a:cubicBezTo>
                  <a:cubicBezTo>
                    <a:pt x="54" y="209"/>
                    <a:pt x="54" y="209"/>
                    <a:pt x="54" y="209"/>
                  </a:cubicBezTo>
                  <a:cubicBezTo>
                    <a:pt x="84" y="209"/>
                    <a:pt x="84" y="209"/>
                    <a:pt x="84" y="209"/>
                  </a:cubicBezTo>
                  <a:cubicBezTo>
                    <a:pt x="83" y="203"/>
                    <a:pt x="83" y="203"/>
                    <a:pt x="83" y="203"/>
                  </a:cubicBezTo>
                  <a:cubicBezTo>
                    <a:pt x="81" y="181"/>
                    <a:pt x="81" y="181"/>
                    <a:pt x="81" y="181"/>
                  </a:cubicBezTo>
                  <a:close/>
                  <a:moveTo>
                    <a:pt x="62" y="75"/>
                  </a:moveTo>
                  <a:cubicBezTo>
                    <a:pt x="62" y="83"/>
                    <a:pt x="62" y="83"/>
                    <a:pt x="62" y="83"/>
                  </a:cubicBezTo>
                  <a:cubicBezTo>
                    <a:pt x="54" y="87"/>
                    <a:pt x="54" y="87"/>
                    <a:pt x="54" y="87"/>
                  </a:cubicBezTo>
                  <a:cubicBezTo>
                    <a:pt x="54" y="75"/>
                    <a:pt x="54" y="75"/>
                    <a:pt x="54" y="75"/>
                  </a:cubicBezTo>
                  <a:lnTo>
                    <a:pt x="62" y="75"/>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6096000" y="0"/>
            <a:ext cx="0" cy="2020824"/>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rot="10800000">
            <a:off x="5182235" y="2020824"/>
            <a:ext cx="1958079" cy="1956816"/>
            <a:chOff x="5045075" y="739776"/>
            <a:chExt cx="2462212" cy="2460624"/>
          </a:xfrm>
        </p:grpSpPr>
        <p:sp>
          <p:nvSpPr>
            <p:cNvPr id="32" name="Freeform 11"/>
            <p:cNvSpPr>
              <a:spLocks noEditPoints="1"/>
            </p:cNvSpPr>
            <p:nvPr/>
          </p:nvSpPr>
          <p:spPr bwMode="auto">
            <a:xfrm>
              <a:off x="5527675" y="1296988"/>
              <a:ext cx="1563687" cy="1468437"/>
            </a:xfrm>
            <a:custGeom>
              <a:avLst/>
              <a:gdLst>
                <a:gd name="T0" fmla="*/ 694 w 710"/>
                <a:gd name="T1" fmla="*/ 221 h 666"/>
                <a:gd name="T2" fmla="*/ 681 w 710"/>
                <a:gd name="T3" fmla="*/ 166 h 666"/>
                <a:gd name="T4" fmla="*/ 627 w 710"/>
                <a:gd name="T5" fmla="*/ 134 h 666"/>
                <a:gd name="T6" fmla="*/ 632 w 710"/>
                <a:gd name="T7" fmla="*/ 87 h 666"/>
                <a:gd name="T8" fmla="*/ 562 w 710"/>
                <a:gd name="T9" fmla="*/ 33 h 666"/>
                <a:gd name="T10" fmla="*/ 478 w 710"/>
                <a:gd name="T11" fmla="*/ 11 h 666"/>
                <a:gd name="T12" fmla="*/ 418 w 710"/>
                <a:gd name="T13" fmla="*/ 19 h 666"/>
                <a:gd name="T14" fmla="*/ 366 w 710"/>
                <a:gd name="T15" fmla="*/ 29 h 666"/>
                <a:gd name="T16" fmla="*/ 320 w 710"/>
                <a:gd name="T17" fmla="*/ 29 h 666"/>
                <a:gd name="T18" fmla="*/ 330 w 710"/>
                <a:gd name="T19" fmla="*/ 90 h 666"/>
                <a:gd name="T20" fmla="*/ 220 w 710"/>
                <a:gd name="T21" fmla="*/ 61 h 666"/>
                <a:gd name="T22" fmla="*/ 167 w 710"/>
                <a:gd name="T23" fmla="*/ 57 h 666"/>
                <a:gd name="T24" fmla="*/ 147 w 710"/>
                <a:gd name="T25" fmla="*/ 92 h 666"/>
                <a:gd name="T26" fmla="*/ 252 w 710"/>
                <a:gd name="T27" fmla="*/ 227 h 666"/>
                <a:gd name="T28" fmla="*/ 97 w 710"/>
                <a:gd name="T29" fmla="*/ 167 h 666"/>
                <a:gd name="T30" fmla="*/ 124 w 710"/>
                <a:gd name="T31" fmla="*/ 227 h 666"/>
                <a:gd name="T32" fmla="*/ 48 w 710"/>
                <a:gd name="T33" fmla="*/ 219 h 666"/>
                <a:gd name="T34" fmla="*/ 16 w 710"/>
                <a:gd name="T35" fmla="*/ 270 h 666"/>
                <a:gd name="T36" fmla="*/ 42 w 710"/>
                <a:gd name="T37" fmla="*/ 312 h 666"/>
                <a:gd name="T38" fmla="*/ 46 w 710"/>
                <a:gd name="T39" fmla="*/ 353 h 666"/>
                <a:gd name="T40" fmla="*/ 59 w 710"/>
                <a:gd name="T41" fmla="*/ 396 h 666"/>
                <a:gd name="T42" fmla="*/ 84 w 710"/>
                <a:gd name="T43" fmla="*/ 447 h 666"/>
                <a:gd name="T44" fmla="*/ 126 w 710"/>
                <a:gd name="T45" fmla="*/ 514 h 666"/>
                <a:gd name="T46" fmla="*/ 201 w 710"/>
                <a:gd name="T47" fmla="*/ 587 h 666"/>
                <a:gd name="T48" fmla="*/ 223 w 710"/>
                <a:gd name="T49" fmla="*/ 608 h 666"/>
                <a:gd name="T50" fmla="*/ 305 w 710"/>
                <a:gd name="T51" fmla="*/ 637 h 666"/>
                <a:gd name="T52" fmla="*/ 332 w 710"/>
                <a:gd name="T53" fmla="*/ 630 h 666"/>
                <a:gd name="T54" fmla="*/ 399 w 710"/>
                <a:gd name="T55" fmla="*/ 640 h 666"/>
                <a:gd name="T56" fmla="*/ 440 w 710"/>
                <a:gd name="T57" fmla="*/ 631 h 666"/>
                <a:gd name="T58" fmla="*/ 455 w 710"/>
                <a:gd name="T59" fmla="*/ 619 h 666"/>
                <a:gd name="T60" fmla="*/ 456 w 710"/>
                <a:gd name="T61" fmla="*/ 571 h 666"/>
                <a:gd name="T62" fmla="*/ 461 w 710"/>
                <a:gd name="T63" fmla="*/ 571 h 666"/>
                <a:gd name="T64" fmla="*/ 417 w 710"/>
                <a:gd name="T65" fmla="*/ 492 h 666"/>
                <a:gd name="T66" fmla="*/ 492 w 710"/>
                <a:gd name="T67" fmla="*/ 487 h 666"/>
                <a:gd name="T68" fmla="*/ 560 w 710"/>
                <a:gd name="T69" fmla="*/ 527 h 666"/>
                <a:gd name="T70" fmla="*/ 379 w 710"/>
                <a:gd name="T71" fmla="*/ 359 h 666"/>
                <a:gd name="T72" fmla="*/ 557 w 710"/>
                <a:gd name="T73" fmla="*/ 455 h 666"/>
                <a:gd name="T74" fmla="*/ 622 w 710"/>
                <a:gd name="T75" fmla="*/ 452 h 666"/>
                <a:gd name="T76" fmla="*/ 632 w 710"/>
                <a:gd name="T77" fmla="*/ 411 h 666"/>
                <a:gd name="T78" fmla="*/ 585 w 710"/>
                <a:gd name="T79" fmla="*/ 339 h 666"/>
                <a:gd name="T80" fmla="*/ 645 w 710"/>
                <a:gd name="T81" fmla="*/ 333 h 666"/>
                <a:gd name="T82" fmla="*/ 675 w 710"/>
                <a:gd name="T83" fmla="*/ 304 h 666"/>
                <a:gd name="T84" fmla="*/ 667 w 710"/>
                <a:gd name="T85" fmla="*/ 297 h 666"/>
                <a:gd name="T86" fmla="*/ 684 w 710"/>
                <a:gd name="T87" fmla="*/ 259 h 666"/>
                <a:gd name="T88" fmla="*/ 396 w 710"/>
                <a:gd name="T89" fmla="*/ 260 h 666"/>
                <a:gd name="T90" fmla="*/ 531 w 710"/>
                <a:gd name="T91" fmla="*/ 35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0" h="666">
                  <a:moveTo>
                    <a:pt x="684" y="259"/>
                  </a:moveTo>
                  <a:cubicBezTo>
                    <a:pt x="701" y="258"/>
                    <a:pt x="710" y="233"/>
                    <a:pt x="694" y="221"/>
                  </a:cubicBezTo>
                  <a:cubicBezTo>
                    <a:pt x="669" y="203"/>
                    <a:pt x="669" y="203"/>
                    <a:pt x="669" y="203"/>
                  </a:cubicBezTo>
                  <a:cubicBezTo>
                    <a:pt x="688" y="205"/>
                    <a:pt x="701" y="177"/>
                    <a:pt x="681" y="166"/>
                  </a:cubicBezTo>
                  <a:cubicBezTo>
                    <a:pt x="676" y="163"/>
                    <a:pt x="671" y="160"/>
                    <a:pt x="666" y="158"/>
                  </a:cubicBezTo>
                  <a:cubicBezTo>
                    <a:pt x="653" y="150"/>
                    <a:pt x="640" y="142"/>
                    <a:pt x="627" y="134"/>
                  </a:cubicBezTo>
                  <a:cubicBezTo>
                    <a:pt x="645" y="137"/>
                    <a:pt x="661" y="117"/>
                    <a:pt x="646" y="101"/>
                  </a:cubicBezTo>
                  <a:cubicBezTo>
                    <a:pt x="641" y="96"/>
                    <a:pt x="636" y="91"/>
                    <a:pt x="632" y="87"/>
                  </a:cubicBezTo>
                  <a:cubicBezTo>
                    <a:pt x="633" y="81"/>
                    <a:pt x="631" y="76"/>
                    <a:pt x="625" y="71"/>
                  </a:cubicBezTo>
                  <a:cubicBezTo>
                    <a:pt x="605" y="56"/>
                    <a:pt x="585" y="43"/>
                    <a:pt x="562" y="33"/>
                  </a:cubicBezTo>
                  <a:cubicBezTo>
                    <a:pt x="549" y="27"/>
                    <a:pt x="537" y="34"/>
                    <a:pt x="533" y="44"/>
                  </a:cubicBezTo>
                  <a:cubicBezTo>
                    <a:pt x="515" y="34"/>
                    <a:pt x="496" y="23"/>
                    <a:pt x="478" y="11"/>
                  </a:cubicBezTo>
                  <a:cubicBezTo>
                    <a:pt x="460" y="0"/>
                    <a:pt x="442" y="21"/>
                    <a:pt x="450" y="37"/>
                  </a:cubicBezTo>
                  <a:cubicBezTo>
                    <a:pt x="439" y="31"/>
                    <a:pt x="428" y="25"/>
                    <a:pt x="418" y="19"/>
                  </a:cubicBezTo>
                  <a:cubicBezTo>
                    <a:pt x="400" y="9"/>
                    <a:pt x="385" y="27"/>
                    <a:pt x="389" y="42"/>
                  </a:cubicBezTo>
                  <a:cubicBezTo>
                    <a:pt x="381" y="38"/>
                    <a:pt x="374" y="33"/>
                    <a:pt x="366" y="29"/>
                  </a:cubicBezTo>
                  <a:cubicBezTo>
                    <a:pt x="353" y="22"/>
                    <a:pt x="340" y="30"/>
                    <a:pt x="337" y="41"/>
                  </a:cubicBezTo>
                  <a:cubicBezTo>
                    <a:pt x="331" y="37"/>
                    <a:pt x="325" y="33"/>
                    <a:pt x="320" y="29"/>
                  </a:cubicBezTo>
                  <a:cubicBezTo>
                    <a:pt x="301" y="16"/>
                    <a:pt x="278" y="46"/>
                    <a:pt x="296" y="61"/>
                  </a:cubicBezTo>
                  <a:cubicBezTo>
                    <a:pt x="307" y="70"/>
                    <a:pt x="318" y="80"/>
                    <a:pt x="330" y="90"/>
                  </a:cubicBezTo>
                  <a:cubicBezTo>
                    <a:pt x="302" y="71"/>
                    <a:pt x="275" y="52"/>
                    <a:pt x="247" y="33"/>
                  </a:cubicBezTo>
                  <a:cubicBezTo>
                    <a:pt x="230" y="21"/>
                    <a:pt x="211" y="45"/>
                    <a:pt x="220" y="61"/>
                  </a:cubicBezTo>
                  <a:cubicBezTo>
                    <a:pt x="210" y="59"/>
                    <a:pt x="200" y="68"/>
                    <a:pt x="198" y="77"/>
                  </a:cubicBezTo>
                  <a:cubicBezTo>
                    <a:pt x="188" y="71"/>
                    <a:pt x="178" y="64"/>
                    <a:pt x="167" y="57"/>
                  </a:cubicBezTo>
                  <a:cubicBezTo>
                    <a:pt x="148" y="44"/>
                    <a:pt x="127" y="73"/>
                    <a:pt x="143" y="88"/>
                  </a:cubicBezTo>
                  <a:cubicBezTo>
                    <a:pt x="145" y="90"/>
                    <a:pt x="146" y="91"/>
                    <a:pt x="147" y="92"/>
                  </a:cubicBezTo>
                  <a:cubicBezTo>
                    <a:pt x="140" y="99"/>
                    <a:pt x="138" y="110"/>
                    <a:pt x="147" y="120"/>
                  </a:cubicBezTo>
                  <a:cubicBezTo>
                    <a:pt x="180" y="157"/>
                    <a:pt x="215" y="193"/>
                    <a:pt x="252" y="227"/>
                  </a:cubicBezTo>
                  <a:cubicBezTo>
                    <a:pt x="210" y="200"/>
                    <a:pt x="168" y="173"/>
                    <a:pt x="127" y="144"/>
                  </a:cubicBezTo>
                  <a:cubicBezTo>
                    <a:pt x="111" y="134"/>
                    <a:pt x="93" y="152"/>
                    <a:pt x="97" y="167"/>
                  </a:cubicBezTo>
                  <a:cubicBezTo>
                    <a:pt x="88" y="173"/>
                    <a:pt x="84" y="186"/>
                    <a:pt x="94" y="197"/>
                  </a:cubicBezTo>
                  <a:cubicBezTo>
                    <a:pt x="104" y="207"/>
                    <a:pt x="114" y="217"/>
                    <a:pt x="124" y="227"/>
                  </a:cubicBezTo>
                  <a:cubicBezTo>
                    <a:pt x="109" y="216"/>
                    <a:pt x="94" y="205"/>
                    <a:pt x="78" y="196"/>
                  </a:cubicBezTo>
                  <a:cubicBezTo>
                    <a:pt x="62" y="186"/>
                    <a:pt x="43" y="204"/>
                    <a:pt x="48" y="219"/>
                  </a:cubicBezTo>
                  <a:cubicBezTo>
                    <a:pt x="42" y="222"/>
                    <a:pt x="37" y="229"/>
                    <a:pt x="36" y="236"/>
                  </a:cubicBezTo>
                  <a:cubicBezTo>
                    <a:pt x="19" y="230"/>
                    <a:pt x="0" y="257"/>
                    <a:pt x="16" y="270"/>
                  </a:cubicBezTo>
                  <a:cubicBezTo>
                    <a:pt x="24" y="276"/>
                    <a:pt x="32" y="282"/>
                    <a:pt x="39" y="288"/>
                  </a:cubicBezTo>
                  <a:cubicBezTo>
                    <a:pt x="34" y="295"/>
                    <a:pt x="33" y="304"/>
                    <a:pt x="42" y="312"/>
                  </a:cubicBezTo>
                  <a:cubicBezTo>
                    <a:pt x="45" y="315"/>
                    <a:pt x="49" y="318"/>
                    <a:pt x="52" y="321"/>
                  </a:cubicBezTo>
                  <a:cubicBezTo>
                    <a:pt x="41" y="326"/>
                    <a:pt x="34" y="341"/>
                    <a:pt x="46" y="353"/>
                  </a:cubicBezTo>
                  <a:cubicBezTo>
                    <a:pt x="51" y="357"/>
                    <a:pt x="56" y="362"/>
                    <a:pt x="61" y="367"/>
                  </a:cubicBezTo>
                  <a:cubicBezTo>
                    <a:pt x="53" y="374"/>
                    <a:pt x="49" y="388"/>
                    <a:pt x="59" y="396"/>
                  </a:cubicBezTo>
                  <a:cubicBezTo>
                    <a:pt x="68" y="404"/>
                    <a:pt x="77" y="411"/>
                    <a:pt x="85" y="418"/>
                  </a:cubicBezTo>
                  <a:cubicBezTo>
                    <a:pt x="78" y="426"/>
                    <a:pt x="75" y="438"/>
                    <a:pt x="84" y="447"/>
                  </a:cubicBezTo>
                  <a:cubicBezTo>
                    <a:pt x="97" y="459"/>
                    <a:pt x="110" y="471"/>
                    <a:pt x="123" y="482"/>
                  </a:cubicBezTo>
                  <a:cubicBezTo>
                    <a:pt x="115" y="491"/>
                    <a:pt x="114" y="505"/>
                    <a:pt x="126" y="514"/>
                  </a:cubicBezTo>
                  <a:cubicBezTo>
                    <a:pt x="149" y="529"/>
                    <a:pt x="172" y="545"/>
                    <a:pt x="194" y="561"/>
                  </a:cubicBezTo>
                  <a:cubicBezTo>
                    <a:pt x="190" y="569"/>
                    <a:pt x="191" y="580"/>
                    <a:pt x="201" y="587"/>
                  </a:cubicBezTo>
                  <a:cubicBezTo>
                    <a:pt x="205" y="590"/>
                    <a:pt x="210" y="593"/>
                    <a:pt x="214" y="596"/>
                  </a:cubicBezTo>
                  <a:cubicBezTo>
                    <a:pt x="215" y="600"/>
                    <a:pt x="218" y="605"/>
                    <a:pt x="223" y="608"/>
                  </a:cubicBezTo>
                  <a:cubicBezTo>
                    <a:pt x="280" y="642"/>
                    <a:pt x="280" y="642"/>
                    <a:pt x="280" y="642"/>
                  </a:cubicBezTo>
                  <a:cubicBezTo>
                    <a:pt x="290" y="648"/>
                    <a:pt x="300" y="644"/>
                    <a:pt x="305" y="637"/>
                  </a:cubicBezTo>
                  <a:cubicBezTo>
                    <a:pt x="307" y="638"/>
                    <a:pt x="309" y="639"/>
                    <a:pt x="310" y="639"/>
                  </a:cubicBezTo>
                  <a:cubicBezTo>
                    <a:pt x="321" y="643"/>
                    <a:pt x="329" y="638"/>
                    <a:pt x="332" y="630"/>
                  </a:cubicBezTo>
                  <a:cubicBezTo>
                    <a:pt x="345" y="639"/>
                    <a:pt x="357" y="648"/>
                    <a:pt x="369" y="657"/>
                  </a:cubicBezTo>
                  <a:cubicBezTo>
                    <a:pt x="382" y="666"/>
                    <a:pt x="398" y="653"/>
                    <a:pt x="399" y="640"/>
                  </a:cubicBezTo>
                  <a:cubicBezTo>
                    <a:pt x="403" y="642"/>
                    <a:pt x="407" y="644"/>
                    <a:pt x="410" y="647"/>
                  </a:cubicBezTo>
                  <a:cubicBezTo>
                    <a:pt x="425" y="656"/>
                    <a:pt x="439" y="644"/>
                    <a:pt x="440" y="631"/>
                  </a:cubicBezTo>
                  <a:cubicBezTo>
                    <a:pt x="444" y="626"/>
                    <a:pt x="447" y="620"/>
                    <a:pt x="447" y="614"/>
                  </a:cubicBezTo>
                  <a:cubicBezTo>
                    <a:pt x="450" y="615"/>
                    <a:pt x="452" y="617"/>
                    <a:pt x="455" y="619"/>
                  </a:cubicBezTo>
                  <a:cubicBezTo>
                    <a:pt x="477" y="633"/>
                    <a:pt x="497" y="599"/>
                    <a:pt x="475" y="584"/>
                  </a:cubicBezTo>
                  <a:cubicBezTo>
                    <a:pt x="469" y="580"/>
                    <a:pt x="463" y="576"/>
                    <a:pt x="456" y="571"/>
                  </a:cubicBezTo>
                  <a:cubicBezTo>
                    <a:pt x="457" y="571"/>
                    <a:pt x="458" y="571"/>
                    <a:pt x="459" y="571"/>
                  </a:cubicBezTo>
                  <a:cubicBezTo>
                    <a:pt x="460" y="571"/>
                    <a:pt x="461" y="571"/>
                    <a:pt x="461" y="571"/>
                  </a:cubicBezTo>
                  <a:cubicBezTo>
                    <a:pt x="484" y="580"/>
                    <a:pt x="494" y="547"/>
                    <a:pt x="477" y="535"/>
                  </a:cubicBezTo>
                  <a:cubicBezTo>
                    <a:pt x="456" y="521"/>
                    <a:pt x="437" y="507"/>
                    <a:pt x="417" y="492"/>
                  </a:cubicBezTo>
                  <a:cubicBezTo>
                    <a:pt x="435" y="502"/>
                    <a:pt x="453" y="512"/>
                    <a:pt x="472" y="522"/>
                  </a:cubicBezTo>
                  <a:cubicBezTo>
                    <a:pt x="494" y="534"/>
                    <a:pt x="514" y="501"/>
                    <a:pt x="492" y="487"/>
                  </a:cubicBezTo>
                  <a:cubicBezTo>
                    <a:pt x="465" y="471"/>
                    <a:pt x="438" y="453"/>
                    <a:pt x="413" y="434"/>
                  </a:cubicBezTo>
                  <a:cubicBezTo>
                    <a:pt x="460" y="468"/>
                    <a:pt x="509" y="499"/>
                    <a:pt x="560" y="527"/>
                  </a:cubicBezTo>
                  <a:cubicBezTo>
                    <a:pt x="583" y="540"/>
                    <a:pt x="602" y="506"/>
                    <a:pt x="580" y="493"/>
                  </a:cubicBezTo>
                  <a:cubicBezTo>
                    <a:pt x="512" y="450"/>
                    <a:pt x="445" y="405"/>
                    <a:pt x="379" y="359"/>
                  </a:cubicBezTo>
                  <a:cubicBezTo>
                    <a:pt x="367" y="350"/>
                    <a:pt x="356" y="341"/>
                    <a:pt x="344" y="332"/>
                  </a:cubicBezTo>
                  <a:cubicBezTo>
                    <a:pt x="414" y="375"/>
                    <a:pt x="485" y="416"/>
                    <a:pt x="557" y="455"/>
                  </a:cubicBezTo>
                  <a:cubicBezTo>
                    <a:pt x="574" y="464"/>
                    <a:pt x="590" y="447"/>
                    <a:pt x="587" y="433"/>
                  </a:cubicBezTo>
                  <a:cubicBezTo>
                    <a:pt x="598" y="439"/>
                    <a:pt x="610" y="446"/>
                    <a:pt x="622" y="452"/>
                  </a:cubicBezTo>
                  <a:cubicBezTo>
                    <a:pt x="645" y="464"/>
                    <a:pt x="665" y="430"/>
                    <a:pt x="642" y="417"/>
                  </a:cubicBezTo>
                  <a:cubicBezTo>
                    <a:pt x="639" y="415"/>
                    <a:pt x="635" y="413"/>
                    <a:pt x="632" y="411"/>
                  </a:cubicBezTo>
                  <a:cubicBezTo>
                    <a:pt x="646" y="407"/>
                    <a:pt x="653" y="385"/>
                    <a:pt x="637" y="374"/>
                  </a:cubicBezTo>
                  <a:cubicBezTo>
                    <a:pt x="620" y="363"/>
                    <a:pt x="602" y="351"/>
                    <a:pt x="585" y="339"/>
                  </a:cubicBezTo>
                  <a:cubicBezTo>
                    <a:pt x="595" y="344"/>
                    <a:pt x="605" y="350"/>
                    <a:pt x="615" y="355"/>
                  </a:cubicBezTo>
                  <a:cubicBezTo>
                    <a:pt x="632" y="363"/>
                    <a:pt x="647" y="347"/>
                    <a:pt x="645" y="333"/>
                  </a:cubicBezTo>
                  <a:cubicBezTo>
                    <a:pt x="648" y="335"/>
                    <a:pt x="651" y="337"/>
                    <a:pt x="655" y="339"/>
                  </a:cubicBezTo>
                  <a:cubicBezTo>
                    <a:pt x="677" y="352"/>
                    <a:pt x="696" y="319"/>
                    <a:pt x="675" y="304"/>
                  </a:cubicBezTo>
                  <a:cubicBezTo>
                    <a:pt x="669" y="300"/>
                    <a:pt x="662" y="295"/>
                    <a:pt x="656" y="291"/>
                  </a:cubicBezTo>
                  <a:cubicBezTo>
                    <a:pt x="659" y="293"/>
                    <a:pt x="663" y="295"/>
                    <a:pt x="667" y="297"/>
                  </a:cubicBezTo>
                  <a:cubicBezTo>
                    <a:pt x="687" y="308"/>
                    <a:pt x="706" y="282"/>
                    <a:pt x="691" y="266"/>
                  </a:cubicBezTo>
                  <a:cubicBezTo>
                    <a:pt x="689" y="263"/>
                    <a:pt x="687" y="261"/>
                    <a:pt x="684" y="259"/>
                  </a:cubicBezTo>
                  <a:close/>
                  <a:moveTo>
                    <a:pt x="531" y="352"/>
                  </a:moveTo>
                  <a:cubicBezTo>
                    <a:pt x="485" y="324"/>
                    <a:pt x="439" y="293"/>
                    <a:pt x="396" y="260"/>
                  </a:cubicBezTo>
                  <a:cubicBezTo>
                    <a:pt x="463" y="305"/>
                    <a:pt x="463" y="305"/>
                    <a:pt x="463" y="305"/>
                  </a:cubicBezTo>
                  <a:cubicBezTo>
                    <a:pt x="485" y="321"/>
                    <a:pt x="508" y="337"/>
                    <a:pt x="531" y="35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12"/>
            <p:cNvSpPr>
              <a:spLocks noEditPoints="1"/>
            </p:cNvSpPr>
            <p:nvPr/>
          </p:nvSpPr>
          <p:spPr bwMode="auto">
            <a:xfrm>
              <a:off x="5618163" y="1284288"/>
              <a:ext cx="1427162" cy="1916112"/>
            </a:xfrm>
            <a:custGeom>
              <a:avLst/>
              <a:gdLst>
                <a:gd name="T0" fmla="*/ 158 w 648"/>
                <a:gd name="T1" fmla="*/ 52 h 869"/>
                <a:gd name="T2" fmla="*/ 100 w 648"/>
                <a:gd name="T3" fmla="*/ 490 h 869"/>
                <a:gd name="T4" fmla="*/ 248 w 648"/>
                <a:gd name="T5" fmla="*/ 653 h 869"/>
                <a:gd name="T6" fmla="*/ 240 w 648"/>
                <a:gd name="T7" fmla="*/ 697 h 869"/>
                <a:gd name="T8" fmla="*/ 240 w 648"/>
                <a:gd name="T9" fmla="*/ 743 h 869"/>
                <a:gd name="T10" fmla="*/ 256 w 648"/>
                <a:gd name="T11" fmla="*/ 811 h 869"/>
                <a:gd name="T12" fmla="*/ 394 w 648"/>
                <a:gd name="T13" fmla="*/ 821 h 869"/>
                <a:gd name="T14" fmla="*/ 420 w 648"/>
                <a:gd name="T15" fmla="*/ 808 h 869"/>
                <a:gd name="T16" fmla="*/ 413 w 648"/>
                <a:gd name="T17" fmla="*/ 705 h 869"/>
                <a:gd name="T18" fmla="*/ 411 w 648"/>
                <a:gd name="T19" fmla="*/ 655 h 869"/>
                <a:gd name="T20" fmla="*/ 413 w 648"/>
                <a:gd name="T21" fmla="*/ 645 h 869"/>
                <a:gd name="T22" fmla="*/ 620 w 648"/>
                <a:gd name="T23" fmla="*/ 354 h 869"/>
                <a:gd name="T24" fmla="*/ 254 w 648"/>
                <a:gd name="T25" fmla="*/ 660 h 869"/>
                <a:gd name="T26" fmla="*/ 348 w 648"/>
                <a:gd name="T27" fmla="*/ 667 h 869"/>
                <a:gd name="T28" fmla="*/ 401 w 648"/>
                <a:gd name="T29" fmla="*/ 669 h 869"/>
                <a:gd name="T30" fmla="*/ 385 w 648"/>
                <a:gd name="T31" fmla="*/ 694 h 869"/>
                <a:gd name="T32" fmla="*/ 323 w 648"/>
                <a:gd name="T33" fmla="*/ 699 h 869"/>
                <a:gd name="T34" fmla="*/ 254 w 648"/>
                <a:gd name="T35" fmla="*/ 660 h 869"/>
                <a:gd name="T36" fmla="*/ 298 w 648"/>
                <a:gd name="T37" fmla="*/ 649 h 869"/>
                <a:gd name="T38" fmla="*/ 190 w 648"/>
                <a:gd name="T39" fmla="*/ 400 h 869"/>
                <a:gd name="T40" fmla="*/ 321 w 648"/>
                <a:gd name="T41" fmla="*/ 329 h 869"/>
                <a:gd name="T42" fmla="*/ 380 w 648"/>
                <a:gd name="T43" fmla="*/ 431 h 869"/>
                <a:gd name="T44" fmla="*/ 361 w 648"/>
                <a:gd name="T45" fmla="*/ 651 h 869"/>
                <a:gd name="T46" fmla="*/ 271 w 648"/>
                <a:gd name="T47" fmla="*/ 816 h 869"/>
                <a:gd name="T48" fmla="*/ 379 w 648"/>
                <a:gd name="T49" fmla="*/ 818 h 869"/>
                <a:gd name="T50" fmla="*/ 317 w 648"/>
                <a:gd name="T51" fmla="*/ 850 h 869"/>
                <a:gd name="T52" fmla="*/ 370 w 648"/>
                <a:gd name="T53" fmla="*/ 802 h 869"/>
                <a:gd name="T54" fmla="*/ 266 w 648"/>
                <a:gd name="T55" fmla="*/ 798 h 869"/>
                <a:gd name="T56" fmla="*/ 315 w 648"/>
                <a:gd name="T57" fmla="*/ 764 h 869"/>
                <a:gd name="T58" fmla="*/ 403 w 648"/>
                <a:gd name="T59" fmla="*/ 759 h 869"/>
                <a:gd name="T60" fmla="*/ 396 w 648"/>
                <a:gd name="T61" fmla="*/ 743 h 869"/>
                <a:gd name="T62" fmla="*/ 323 w 648"/>
                <a:gd name="T63" fmla="*/ 748 h 869"/>
                <a:gd name="T64" fmla="*/ 249 w 648"/>
                <a:gd name="T65" fmla="*/ 704 h 869"/>
                <a:gd name="T66" fmla="*/ 381 w 648"/>
                <a:gd name="T67" fmla="*/ 711 h 869"/>
                <a:gd name="T68" fmla="*/ 399 w 648"/>
                <a:gd name="T69" fmla="*/ 714 h 869"/>
                <a:gd name="T70" fmla="*/ 601 w 648"/>
                <a:gd name="T71" fmla="*/ 355 h 869"/>
                <a:gd name="T72" fmla="*/ 484 w 648"/>
                <a:gd name="T73" fmla="*/ 509 h 869"/>
                <a:gd name="T74" fmla="*/ 396 w 648"/>
                <a:gd name="T75" fmla="*/ 649 h 869"/>
                <a:gd name="T76" fmla="*/ 377 w 648"/>
                <a:gd name="T77" fmla="*/ 544 h 869"/>
                <a:gd name="T78" fmla="*/ 423 w 648"/>
                <a:gd name="T79" fmla="*/ 362 h 869"/>
                <a:gd name="T80" fmla="*/ 484 w 648"/>
                <a:gd name="T81" fmla="*/ 345 h 869"/>
                <a:gd name="T82" fmla="*/ 454 w 648"/>
                <a:gd name="T83" fmla="*/ 347 h 869"/>
                <a:gd name="T84" fmla="*/ 435 w 648"/>
                <a:gd name="T85" fmla="*/ 334 h 869"/>
                <a:gd name="T86" fmla="*/ 478 w 648"/>
                <a:gd name="T87" fmla="*/ 230 h 869"/>
                <a:gd name="T88" fmla="*/ 413 w 648"/>
                <a:gd name="T89" fmla="*/ 340 h 869"/>
                <a:gd name="T90" fmla="*/ 257 w 648"/>
                <a:gd name="T91" fmla="*/ 308 h 869"/>
                <a:gd name="T92" fmla="*/ 142 w 648"/>
                <a:gd name="T93" fmla="*/ 329 h 869"/>
                <a:gd name="T94" fmla="*/ 152 w 648"/>
                <a:gd name="T95" fmla="*/ 371 h 869"/>
                <a:gd name="T96" fmla="*/ 141 w 648"/>
                <a:gd name="T97" fmla="*/ 419 h 869"/>
                <a:gd name="T98" fmla="*/ 164 w 648"/>
                <a:gd name="T99" fmla="*/ 390 h 869"/>
                <a:gd name="T100" fmla="*/ 219 w 648"/>
                <a:gd name="T101" fmla="*/ 490 h 869"/>
                <a:gd name="T102" fmla="*/ 255 w 648"/>
                <a:gd name="T103" fmla="*/ 649 h 869"/>
                <a:gd name="T104" fmla="*/ 255 w 648"/>
                <a:gd name="T105" fmla="*/ 647 h 869"/>
                <a:gd name="T106" fmla="*/ 45 w 648"/>
                <a:gd name="T107" fmla="*/ 390 h 869"/>
                <a:gd name="T108" fmla="*/ 468 w 648"/>
                <a:gd name="T109" fmla="*/ 56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869">
                  <a:moveTo>
                    <a:pt x="503" y="51"/>
                  </a:moveTo>
                  <a:cubicBezTo>
                    <a:pt x="401" y="0"/>
                    <a:pt x="261" y="4"/>
                    <a:pt x="158" y="52"/>
                  </a:cubicBezTo>
                  <a:cubicBezTo>
                    <a:pt x="54" y="101"/>
                    <a:pt x="0" y="213"/>
                    <a:pt x="11" y="327"/>
                  </a:cubicBezTo>
                  <a:cubicBezTo>
                    <a:pt x="18" y="393"/>
                    <a:pt x="51" y="445"/>
                    <a:pt x="100" y="490"/>
                  </a:cubicBezTo>
                  <a:cubicBezTo>
                    <a:pt x="155" y="539"/>
                    <a:pt x="209" y="586"/>
                    <a:pt x="246" y="651"/>
                  </a:cubicBezTo>
                  <a:cubicBezTo>
                    <a:pt x="246" y="652"/>
                    <a:pt x="247" y="653"/>
                    <a:pt x="248" y="653"/>
                  </a:cubicBezTo>
                  <a:cubicBezTo>
                    <a:pt x="231" y="653"/>
                    <a:pt x="228" y="678"/>
                    <a:pt x="236" y="691"/>
                  </a:cubicBezTo>
                  <a:cubicBezTo>
                    <a:pt x="237" y="693"/>
                    <a:pt x="239" y="695"/>
                    <a:pt x="240" y="697"/>
                  </a:cubicBezTo>
                  <a:cubicBezTo>
                    <a:pt x="230" y="704"/>
                    <a:pt x="227" y="720"/>
                    <a:pt x="233" y="733"/>
                  </a:cubicBezTo>
                  <a:cubicBezTo>
                    <a:pt x="235" y="737"/>
                    <a:pt x="237" y="740"/>
                    <a:pt x="240" y="743"/>
                  </a:cubicBezTo>
                  <a:cubicBezTo>
                    <a:pt x="225" y="757"/>
                    <a:pt x="225" y="782"/>
                    <a:pt x="238" y="798"/>
                  </a:cubicBezTo>
                  <a:cubicBezTo>
                    <a:pt x="243" y="804"/>
                    <a:pt x="249" y="808"/>
                    <a:pt x="256" y="811"/>
                  </a:cubicBezTo>
                  <a:cubicBezTo>
                    <a:pt x="266" y="840"/>
                    <a:pt x="288" y="863"/>
                    <a:pt x="319" y="866"/>
                  </a:cubicBezTo>
                  <a:cubicBezTo>
                    <a:pt x="344" y="869"/>
                    <a:pt x="389" y="848"/>
                    <a:pt x="394" y="821"/>
                  </a:cubicBezTo>
                  <a:cubicBezTo>
                    <a:pt x="395" y="819"/>
                    <a:pt x="394" y="818"/>
                    <a:pt x="394" y="816"/>
                  </a:cubicBezTo>
                  <a:cubicBezTo>
                    <a:pt x="403" y="815"/>
                    <a:pt x="413" y="813"/>
                    <a:pt x="420" y="808"/>
                  </a:cubicBezTo>
                  <a:cubicBezTo>
                    <a:pt x="439" y="793"/>
                    <a:pt x="433" y="767"/>
                    <a:pt x="418" y="752"/>
                  </a:cubicBezTo>
                  <a:cubicBezTo>
                    <a:pt x="434" y="740"/>
                    <a:pt x="425" y="717"/>
                    <a:pt x="413" y="705"/>
                  </a:cubicBezTo>
                  <a:cubicBezTo>
                    <a:pt x="416" y="704"/>
                    <a:pt x="419" y="702"/>
                    <a:pt x="421" y="699"/>
                  </a:cubicBezTo>
                  <a:cubicBezTo>
                    <a:pt x="437" y="684"/>
                    <a:pt x="428" y="663"/>
                    <a:pt x="411" y="655"/>
                  </a:cubicBezTo>
                  <a:cubicBezTo>
                    <a:pt x="411" y="654"/>
                    <a:pt x="411" y="652"/>
                    <a:pt x="410" y="651"/>
                  </a:cubicBezTo>
                  <a:cubicBezTo>
                    <a:pt x="412" y="650"/>
                    <a:pt x="413" y="648"/>
                    <a:pt x="413" y="645"/>
                  </a:cubicBezTo>
                  <a:cubicBezTo>
                    <a:pt x="417" y="577"/>
                    <a:pt x="479" y="537"/>
                    <a:pt x="526" y="498"/>
                  </a:cubicBezTo>
                  <a:cubicBezTo>
                    <a:pt x="571" y="460"/>
                    <a:pt x="605" y="411"/>
                    <a:pt x="620" y="354"/>
                  </a:cubicBezTo>
                  <a:cubicBezTo>
                    <a:pt x="648" y="247"/>
                    <a:pt x="608" y="103"/>
                    <a:pt x="503" y="51"/>
                  </a:cubicBezTo>
                  <a:close/>
                  <a:moveTo>
                    <a:pt x="254" y="660"/>
                  </a:moveTo>
                  <a:cubicBezTo>
                    <a:pt x="254" y="660"/>
                    <a:pt x="255" y="660"/>
                    <a:pt x="255" y="660"/>
                  </a:cubicBezTo>
                  <a:cubicBezTo>
                    <a:pt x="286" y="665"/>
                    <a:pt x="317" y="666"/>
                    <a:pt x="348" y="667"/>
                  </a:cubicBezTo>
                  <a:cubicBezTo>
                    <a:pt x="363" y="668"/>
                    <a:pt x="381" y="671"/>
                    <a:pt x="397" y="665"/>
                  </a:cubicBezTo>
                  <a:cubicBezTo>
                    <a:pt x="397" y="667"/>
                    <a:pt x="399" y="668"/>
                    <a:pt x="401" y="669"/>
                  </a:cubicBezTo>
                  <a:cubicBezTo>
                    <a:pt x="407" y="684"/>
                    <a:pt x="405" y="692"/>
                    <a:pt x="396" y="693"/>
                  </a:cubicBezTo>
                  <a:cubicBezTo>
                    <a:pt x="392" y="693"/>
                    <a:pt x="389" y="694"/>
                    <a:pt x="385" y="694"/>
                  </a:cubicBezTo>
                  <a:cubicBezTo>
                    <a:pt x="380" y="695"/>
                    <a:pt x="375" y="696"/>
                    <a:pt x="370" y="696"/>
                  </a:cubicBezTo>
                  <a:cubicBezTo>
                    <a:pt x="354" y="698"/>
                    <a:pt x="339" y="698"/>
                    <a:pt x="323" y="699"/>
                  </a:cubicBezTo>
                  <a:cubicBezTo>
                    <a:pt x="310" y="699"/>
                    <a:pt x="297" y="699"/>
                    <a:pt x="285" y="698"/>
                  </a:cubicBezTo>
                  <a:cubicBezTo>
                    <a:pt x="272" y="697"/>
                    <a:pt x="225" y="683"/>
                    <a:pt x="254" y="660"/>
                  </a:cubicBezTo>
                  <a:close/>
                  <a:moveTo>
                    <a:pt x="361" y="651"/>
                  </a:moveTo>
                  <a:cubicBezTo>
                    <a:pt x="340" y="652"/>
                    <a:pt x="319" y="650"/>
                    <a:pt x="298" y="649"/>
                  </a:cubicBezTo>
                  <a:cubicBezTo>
                    <a:pt x="285" y="592"/>
                    <a:pt x="260" y="535"/>
                    <a:pt x="234" y="482"/>
                  </a:cubicBezTo>
                  <a:cubicBezTo>
                    <a:pt x="220" y="454"/>
                    <a:pt x="206" y="427"/>
                    <a:pt x="190" y="400"/>
                  </a:cubicBezTo>
                  <a:cubicBezTo>
                    <a:pt x="185" y="392"/>
                    <a:pt x="181" y="383"/>
                    <a:pt x="176" y="374"/>
                  </a:cubicBezTo>
                  <a:cubicBezTo>
                    <a:pt x="210" y="333"/>
                    <a:pt x="264" y="316"/>
                    <a:pt x="321" y="329"/>
                  </a:cubicBezTo>
                  <a:cubicBezTo>
                    <a:pt x="350" y="335"/>
                    <a:pt x="377" y="348"/>
                    <a:pt x="406" y="357"/>
                  </a:cubicBezTo>
                  <a:cubicBezTo>
                    <a:pt x="396" y="381"/>
                    <a:pt x="387" y="406"/>
                    <a:pt x="380" y="431"/>
                  </a:cubicBezTo>
                  <a:cubicBezTo>
                    <a:pt x="370" y="466"/>
                    <a:pt x="363" y="503"/>
                    <a:pt x="360" y="540"/>
                  </a:cubicBezTo>
                  <a:cubicBezTo>
                    <a:pt x="356" y="576"/>
                    <a:pt x="353" y="616"/>
                    <a:pt x="361" y="651"/>
                  </a:cubicBezTo>
                  <a:close/>
                  <a:moveTo>
                    <a:pt x="317" y="850"/>
                  </a:moveTo>
                  <a:cubicBezTo>
                    <a:pt x="296" y="847"/>
                    <a:pt x="282" y="833"/>
                    <a:pt x="271" y="816"/>
                  </a:cubicBezTo>
                  <a:cubicBezTo>
                    <a:pt x="289" y="819"/>
                    <a:pt x="310" y="818"/>
                    <a:pt x="326" y="819"/>
                  </a:cubicBezTo>
                  <a:cubicBezTo>
                    <a:pt x="343" y="820"/>
                    <a:pt x="361" y="820"/>
                    <a:pt x="379" y="818"/>
                  </a:cubicBezTo>
                  <a:cubicBezTo>
                    <a:pt x="380" y="818"/>
                    <a:pt x="380" y="818"/>
                    <a:pt x="380" y="818"/>
                  </a:cubicBezTo>
                  <a:cubicBezTo>
                    <a:pt x="366" y="836"/>
                    <a:pt x="341" y="853"/>
                    <a:pt x="317" y="850"/>
                  </a:cubicBezTo>
                  <a:close/>
                  <a:moveTo>
                    <a:pt x="403" y="798"/>
                  </a:moveTo>
                  <a:cubicBezTo>
                    <a:pt x="394" y="801"/>
                    <a:pt x="379" y="801"/>
                    <a:pt x="370" y="802"/>
                  </a:cubicBezTo>
                  <a:cubicBezTo>
                    <a:pt x="353" y="803"/>
                    <a:pt x="336" y="803"/>
                    <a:pt x="319" y="802"/>
                  </a:cubicBezTo>
                  <a:cubicBezTo>
                    <a:pt x="302" y="801"/>
                    <a:pt x="283" y="802"/>
                    <a:pt x="266" y="798"/>
                  </a:cubicBezTo>
                  <a:cubicBezTo>
                    <a:pt x="242" y="791"/>
                    <a:pt x="241" y="769"/>
                    <a:pt x="248" y="750"/>
                  </a:cubicBezTo>
                  <a:cubicBezTo>
                    <a:pt x="267" y="762"/>
                    <a:pt x="294" y="763"/>
                    <a:pt x="315" y="764"/>
                  </a:cubicBezTo>
                  <a:cubicBezTo>
                    <a:pt x="333" y="765"/>
                    <a:pt x="352" y="765"/>
                    <a:pt x="370" y="764"/>
                  </a:cubicBezTo>
                  <a:cubicBezTo>
                    <a:pt x="380" y="763"/>
                    <a:pt x="392" y="762"/>
                    <a:pt x="403" y="759"/>
                  </a:cubicBezTo>
                  <a:cubicBezTo>
                    <a:pt x="414" y="771"/>
                    <a:pt x="425" y="787"/>
                    <a:pt x="403" y="798"/>
                  </a:cubicBezTo>
                  <a:close/>
                  <a:moveTo>
                    <a:pt x="396" y="743"/>
                  </a:moveTo>
                  <a:cubicBezTo>
                    <a:pt x="390" y="746"/>
                    <a:pt x="381" y="746"/>
                    <a:pt x="375" y="747"/>
                  </a:cubicBezTo>
                  <a:cubicBezTo>
                    <a:pt x="357" y="749"/>
                    <a:pt x="340" y="749"/>
                    <a:pt x="323" y="748"/>
                  </a:cubicBezTo>
                  <a:cubicBezTo>
                    <a:pt x="306" y="747"/>
                    <a:pt x="288" y="747"/>
                    <a:pt x="272" y="743"/>
                  </a:cubicBezTo>
                  <a:cubicBezTo>
                    <a:pt x="254" y="738"/>
                    <a:pt x="236" y="720"/>
                    <a:pt x="249" y="704"/>
                  </a:cubicBezTo>
                  <a:cubicBezTo>
                    <a:pt x="270" y="718"/>
                    <a:pt x="303" y="715"/>
                    <a:pt x="326" y="715"/>
                  </a:cubicBezTo>
                  <a:cubicBezTo>
                    <a:pt x="344" y="715"/>
                    <a:pt x="363" y="713"/>
                    <a:pt x="381" y="711"/>
                  </a:cubicBezTo>
                  <a:cubicBezTo>
                    <a:pt x="386" y="711"/>
                    <a:pt x="391" y="710"/>
                    <a:pt x="396" y="709"/>
                  </a:cubicBezTo>
                  <a:cubicBezTo>
                    <a:pt x="396" y="711"/>
                    <a:pt x="397" y="713"/>
                    <a:pt x="399" y="714"/>
                  </a:cubicBezTo>
                  <a:cubicBezTo>
                    <a:pt x="414" y="726"/>
                    <a:pt x="412" y="737"/>
                    <a:pt x="396" y="743"/>
                  </a:cubicBezTo>
                  <a:close/>
                  <a:moveTo>
                    <a:pt x="601" y="355"/>
                  </a:moveTo>
                  <a:cubicBezTo>
                    <a:pt x="592" y="386"/>
                    <a:pt x="577" y="415"/>
                    <a:pt x="558" y="440"/>
                  </a:cubicBezTo>
                  <a:cubicBezTo>
                    <a:pt x="537" y="467"/>
                    <a:pt x="510" y="488"/>
                    <a:pt x="484" y="509"/>
                  </a:cubicBezTo>
                  <a:cubicBezTo>
                    <a:pt x="441" y="544"/>
                    <a:pt x="398" y="586"/>
                    <a:pt x="395" y="645"/>
                  </a:cubicBezTo>
                  <a:cubicBezTo>
                    <a:pt x="395" y="646"/>
                    <a:pt x="395" y="647"/>
                    <a:pt x="396" y="649"/>
                  </a:cubicBezTo>
                  <a:cubicBezTo>
                    <a:pt x="388" y="650"/>
                    <a:pt x="380" y="651"/>
                    <a:pt x="372" y="651"/>
                  </a:cubicBezTo>
                  <a:cubicBezTo>
                    <a:pt x="375" y="615"/>
                    <a:pt x="373" y="579"/>
                    <a:pt x="377" y="544"/>
                  </a:cubicBezTo>
                  <a:cubicBezTo>
                    <a:pt x="380" y="507"/>
                    <a:pt x="387" y="471"/>
                    <a:pt x="397" y="436"/>
                  </a:cubicBezTo>
                  <a:cubicBezTo>
                    <a:pt x="404" y="411"/>
                    <a:pt x="413" y="386"/>
                    <a:pt x="423" y="362"/>
                  </a:cubicBezTo>
                  <a:cubicBezTo>
                    <a:pt x="424" y="362"/>
                    <a:pt x="425" y="362"/>
                    <a:pt x="426" y="363"/>
                  </a:cubicBezTo>
                  <a:cubicBezTo>
                    <a:pt x="446" y="367"/>
                    <a:pt x="476" y="368"/>
                    <a:pt x="484" y="345"/>
                  </a:cubicBezTo>
                  <a:cubicBezTo>
                    <a:pt x="486" y="339"/>
                    <a:pt x="479" y="334"/>
                    <a:pt x="474" y="337"/>
                  </a:cubicBezTo>
                  <a:cubicBezTo>
                    <a:pt x="467" y="340"/>
                    <a:pt x="462" y="345"/>
                    <a:pt x="454" y="347"/>
                  </a:cubicBezTo>
                  <a:cubicBezTo>
                    <a:pt x="446" y="348"/>
                    <a:pt x="438" y="347"/>
                    <a:pt x="430" y="345"/>
                  </a:cubicBezTo>
                  <a:cubicBezTo>
                    <a:pt x="432" y="341"/>
                    <a:pt x="434" y="337"/>
                    <a:pt x="435" y="334"/>
                  </a:cubicBezTo>
                  <a:cubicBezTo>
                    <a:pt x="451" y="301"/>
                    <a:pt x="474" y="272"/>
                    <a:pt x="490" y="240"/>
                  </a:cubicBezTo>
                  <a:cubicBezTo>
                    <a:pt x="493" y="232"/>
                    <a:pt x="485" y="223"/>
                    <a:pt x="478" y="230"/>
                  </a:cubicBezTo>
                  <a:cubicBezTo>
                    <a:pt x="453" y="255"/>
                    <a:pt x="436" y="292"/>
                    <a:pt x="420" y="324"/>
                  </a:cubicBezTo>
                  <a:cubicBezTo>
                    <a:pt x="418" y="329"/>
                    <a:pt x="415" y="335"/>
                    <a:pt x="413" y="340"/>
                  </a:cubicBezTo>
                  <a:cubicBezTo>
                    <a:pt x="398" y="336"/>
                    <a:pt x="384" y="330"/>
                    <a:pt x="370" y="325"/>
                  </a:cubicBezTo>
                  <a:cubicBezTo>
                    <a:pt x="334" y="312"/>
                    <a:pt x="295" y="302"/>
                    <a:pt x="257" y="308"/>
                  </a:cubicBezTo>
                  <a:cubicBezTo>
                    <a:pt x="222" y="314"/>
                    <a:pt x="190" y="333"/>
                    <a:pt x="168" y="360"/>
                  </a:cubicBezTo>
                  <a:cubicBezTo>
                    <a:pt x="160" y="348"/>
                    <a:pt x="152" y="336"/>
                    <a:pt x="142" y="329"/>
                  </a:cubicBezTo>
                  <a:cubicBezTo>
                    <a:pt x="137" y="325"/>
                    <a:pt x="130" y="330"/>
                    <a:pt x="132" y="336"/>
                  </a:cubicBezTo>
                  <a:cubicBezTo>
                    <a:pt x="135" y="349"/>
                    <a:pt x="144" y="360"/>
                    <a:pt x="152" y="371"/>
                  </a:cubicBezTo>
                  <a:cubicBezTo>
                    <a:pt x="153" y="374"/>
                    <a:pt x="155" y="376"/>
                    <a:pt x="156" y="378"/>
                  </a:cubicBezTo>
                  <a:cubicBezTo>
                    <a:pt x="149" y="391"/>
                    <a:pt x="143" y="405"/>
                    <a:pt x="141" y="419"/>
                  </a:cubicBezTo>
                  <a:cubicBezTo>
                    <a:pt x="140" y="424"/>
                    <a:pt x="147" y="425"/>
                    <a:pt x="149" y="421"/>
                  </a:cubicBezTo>
                  <a:cubicBezTo>
                    <a:pt x="153" y="410"/>
                    <a:pt x="158" y="400"/>
                    <a:pt x="164" y="390"/>
                  </a:cubicBezTo>
                  <a:cubicBezTo>
                    <a:pt x="168" y="397"/>
                    <a:pt x="172" y="404"/>
                    <a:pt x="176" y="411"/>
                  </a:cubicBezTo>
                  <a:cubicBezTo>
                    <a:pt x="191" y="437"/>
                    <a:pt x="205" y="463"/>
                    <a:pt x="219" y="490"/>
                  </a:cubicBezTo>
                  <a:cubicBezTo>
                    <a:pt x="244" y="542"/>
                    <a:pt x="263" y="596"/>
                    <a:pt x="286" y="649"/>
                  </a:cubicBezTo>
                  <a:cubicBezTo>
                    <a:pt x="276" y="649"/>
                    <a:pt x="266" y="649"/>
                    <a:pt x="255" y="649"/>
                  </a:cubicBezTo>
                  <a:cubicBezTo>
                    <a:pt x="255" y="649"/>
                    <a:pt x="255" y="649"/>
                    <a:pt x="255" y="649"/>
                  </a:cubicBezTo>
                  <a:cubicBezTo>
                    <a:pt x="255" y="648"/>
                    <a:pt x="255" y="648"/>
                    <a:pt x="255" y="647"/>
                  </a:cubicBezTo>
                  <a:cubicBezTo>
                    <a:pt x="230" y="595"/>
                    <a:pt x="198" y="553"/>
                    <a:pt x="156" y="515"/>
                  </a:cubicBezTo>
                  <a:cubicBezTo>
                    <a:pt x="114" y="477"/>
                    <a:pt x="68" y="443"/>
                    <a:pt x="45" y="390"/>
                  </a:cubicBezTo>
                  <a:cubicBezTo>
                    <a:pt x="0" y="285"/>
                    <a:pt x="40" y="144"/>
                    <a:pt x="137" y="84"/>
                  </a:cubicBezTo>
                  <a:cubicBezTo>
                    <a:pt x="232" y="25"/>
                    <a:pt x="366" y="19"/>
                    <a:pt x="468" y="56"/>
                  </a:cubicBezTo>
                  <a:cubicBezTo>
                    <a:pt x="585" y="97"/>
                    <a:pt x="634" y="242"/>
                    <a:pt x="601" y="35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13"/>
            <p:cNvSpPr/>
            <p:nvPr/>
          </p:nvSpPr>
          <p:spPr bwMode="auto">
            <a:xfrm>
              <a:off x="5461000" y="2530476"/>
              <a:ext cx="254000" cy="130175"/>
            </a:xfrm>
            <a:custGeom>
              <a:avLst/>
              <a:gdLst>
                <a:gd name="T0" fmla="*/ 104 w 115"/>
                <a:gd name="T1" fmla="*/ 2 h 59"/>
                <a:gd name="T2" fmla="*/ 10 w 115"/>
                <a:gd name="T3" fmla="*/ 38 h 59"/>
                <a:gd name="T4" fmla="*/ 17 w 115"/>
                <a:gd name="T5" fmla="*/ 54 h 59"/>
                <a:gd name="T6" fmla="*/ 108 w 115"/>
                <a:gd name="T7" fmla="*/ 14 h 59"/>
                <a:gd name="T8" fmla="*/ 104 w 115"/>
                <a:gd name="T9" fmla="*/ 2 h 59"/>
              </a:gdLst>
              <a:ahLst/>
              <a:cxnLst>
                <a:cxn ang="0">
                  <a:pos x="T0" y="T1"/>
                </a:cxn>
                <a:cxn ang="0">
                  <a:pos x="T2" y="T3"/>
                </a:cxn>
                <a:cxn ang="0">
                  <a:pos x="T4" y="T5"/>
                </a:cxn>
                <a:cxn ang="0">
                  <a:pos x="T6" y="T7"/>
                </a:cxn>
                <a:cxn ang="0">
                  <a:pos x="T8" y="T9"/>
                </a:cxn>
              </a:cxnLst>
              <a:rect l="0" t="0" r="r" b="b"/>
              <a:pathLst>
                <a:path w="115" h="59">
                  <a:moveTo>
                    <a:pt x="104" y="2"/>
                  </a:moveTo>
                  <a:cubicBezTo>
                    <a:pt x="72" y="10"/>
                    <a:pt x="40" y="24"/>
                    <a:pt x="10" y="38"/>
                  </a:cubicBezTo>
                  <a:cubicBezTo>
                    <a:pt x="0" y="41"/>
                    <a:pt x="5" y="59"/>
                    <a:pt x="17" y="54"/>
                  </a:cubicBezTo>
                  <a:cubicBezTo>
                    <a:pt x="47" y="41"/>
                    <a:pt x="79" y="29"/>
                    <a:pt x="108" y="14"/>
                  </a:cubicBezTo>
                  <a:cubicBezTo>
                    <a:pt x="115" y="11"/>
                    <a:pt x="112" y="0"/>
                    <a:pt x="104" y="2"/>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4"/>
            <p:cNvSpPr/>
            <p:nvPr/>
          </p:nvSpPr>
          <p:spPr bwMode="auto">
            <a:xfrm>
              <a:off x="6804025" y="2552701"/>
              <a:ext cx="227012" cy="187325"/>
            </a:xfrm>
            <a:custGeom>
              <a:avLst/>
              <a:gdLst>
                <a:gd name="T0" fmla="*/ 98 w 103"/>
                <a:gd name="T1" fmla="*/ 71 h 85"/>
                <a:gd name="T2" fmla="*/ 21 w 103"/>
                <a:gd name="T3" fmla="*/ 6 h 85"/>
                <a:gd name="T4" fmla="*/ 11 w 103"/>
                <a:gd name="T5" fmla="*/ 20 h 85"/>
                <a:gd name="T6" fmla="*/ 90 w 103"/>
                <a:gd name="T7" fmla="*/ 81 h 85"/>
                <a:gd name="T8" fmla="*/ 98 w 103"/>
                <a:gd name="T9" fmla="*/ 71 h 85"/>
              </a:gdLst>
              <a:ahLst/>
              <a:cxnLst>
                <a:cxn ang="0">
                  <a:pos x="T0" y="T1"/>
                </a:cxn>
                <a:cxn ang="0">
                  <a:pos x="T2" y="T3"/>
                </a:cxn>
                <a:cxn ang="0">
                  <a:pos x="T4" y="T5"/>
                </a:cxn>
                <a:cxn ang="0">
                  <a:pos x="T6" y="T7"/>
                </a:cxn>
                <a:cxn ang="0">
                  <a:pos x="T8" y="T9"/>
                </a:cxn>
              </a:cxnLst>
              <a:rect l="0" t="0" r="r" b="b"/>
              <a:pathLst>
                <a:path w="103" h="85">
                  <a:moveTo>
                    <a:pt x="98" y="71"/>
                  </a:moveTo>
                  <a:cubicBezTo>
                    <a:pt x="75" y="47"/>
                    <a:pt x="48" y="26"/>
                    <a:pt x="21" y="6"/>
                  </a:cubicBezTo>
                  <a:cubicBezTo>
                    <a:pt x="13" y="0"/>
                    <a:pt x="0" y="12"/>
                    <a:pt x="11" y="20"/>
                  </a:cubicBezTo>
                  <a:cubicBezTo>
                    <a:pt x="37" y="40"/>
                    <a:pt x="62" y="63"/>
                    <a:pt x="90" y="81"/>
                  </a:cubicBezTo>
                  <a:cubicBezTo>
                    <a:pt x="96" y="85"/>
                    <a:pt x="103" y="77"/>
                    <a:pt x="98" y="7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15"/>
            <p:cNvSpPr/>
            <p:nvPr/>
          </p:nvSpPr>
          <p:spPr bwMode="auto">
            <a:xfrm>
              <a:off x="5045075" y="1385888"/>
              <a:ext cx="438150" cy="174625"/>
            </a:xfrm>
            <a:custGeom>
              <a:avLst/>
              <a:gdLst>
                <a:gd name="T0" fmla="*/ 194 w 199"/>
                <a:gd name="T1" fmla="*/ 68 h 79"/>
                <a:gd name="T2" fmla="*/ 116 w 199"/>
                <a:gd name="T3" fmla="*/ 37 h 79"/>
                <a:gd name="T4" fmla="*/ 15 w 199"/>
                <a:gd name="T5" fmla="*/ 4 h 79"/>
                <a:gd name="T6" fmla="*/ 10 w 199"/>
                <a:gd name="T7" fmla="*/ 20 h 79"/>
                <a:gd name="T8" fmla="*/ 105 w 199"/>
                <a:gd name="T9" fmla="*/ 51 h 79"/>
                <a:gd name="T10" fmla="*/ 188 w 199"/>
                <a:gd name="T11" fmla="*/ 77 h 79"/>
                <a:gd name="T12" fmla="*/ 194 w 199"/>
                <a:gd name="T13" fmla="*/ 68 h 79"/>
              </a:gdLst>
              <a:ahLst/>
              <a:cxnLst>
                <a:cxn ang="0">
                  <a:pos x="T0" y="T1"/>
                </a:cxn>
                <a:cxn ang="0">
                  <a:pos x="T2" y="T3"/>
                </a:cxn>
                <a:cxn ang="0">
                  <a:pos x="T4" y="T5"/>
                </a:cxn>
                <a:cxn ang="0">
                  <a:pos x="T6" y="T7"/>
                </a:cxn>
                <a:cxn ang="0">
                  <a:pos x="T8" y="T9"/>
                </a:cxn>
                <a:cxn ang="0">
                  <a:pos x="T10" y="T11"/>
                </a:cxn>
                <a:cxn ang="0">
                  <a:pos x="T12" y="T13"/>
                </a:cxn>
              </a:cxnLst>
              <a:rect l="0" t="0" r="r" b="b"/>
              <a:pathLst>
                <a:path w="199" h="79">
                  <a:moveTo>
                    <a:pt x="194" y="68"/>
                  </a:moveTo>
                  <a:cubicBezTo>
                    <a:pt x="174" y="49"/>
                    <a:pt x="143" y="43"/>
                    <a:pt x="116" y="37"/>
                  </a:cubicBezTo>
                  <a:cubicBezTo>
                    <a:pt x="82" y="28"/>
                    <a:pt x="49" y="16"/>
                    <a:pt x="15" y="4"/>
                  </a:cubicBezTo>
                  <a:cubicBezTo>
                    <a:pt x="5" y="0"/>
                    <a:pt x="0" y="16"/>
                    <a:pt x="10" y="20"/>
                  </a:cubicBezTo>
                  <a:cubicBezTo>
                    <a:pt x="39" y="34"/>
                    <a:pt x="72" y="43"/>
                    <a:pt x="105" y="51"/>
                  </a:cubicBezTo>
                  <a:cubicBezTo>
                    <a:pt x="134" y="58"/>
                    <a:pt x="160" y="68"/>
                    <a:pt x="188" y="77"/>
                  </a:cubicBezTo>
                  <a:cubicBezTo>
                    <a:pt x="193" y="79"/>
                    <a:pt x="199" y="72"/>
                    <a:pt x="194" y="68"/>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16"/>
            <p:cNvSpPr/>
            <p:nvPr/>
          </p:nvSpPr>
          <p:spPr bwMode="auto">
            <a:xfrm>
              <a:off x="5940425" y="739776"/>
              <a:ext cx="133350" cy="431800"/>
            </a:xfrm>
            <a:custGeom>
              <a:avLst/>
              <a:gdLst>
                <a:gd name="T0" fmla="*/ 59 w 60"/>
                <a:gd name="T1" fmla="*/ 185 h 196"/>
                <a:gd name="T2" fmla="*/ 38 w 60"/>
                <a:gd name="T3" fmla="*/ 92 h 196"/>
                <a:gd name="T4" fmla="*/ 13 w 60"/>
                <a:gd name="T5" fmla="*/ 6 h 196"/>
                <a:gd name="T6" fmla="*/ 0 w 60"/>
                <a:gd name="T7" fmla="*/ 10 h 196"/>
                <a:gd name="T8" fmla="*/ 22 w 60"/>
                <a:gd name="T9" fmla="*/ 97 h 196"/>
                <a:gd name="T10" fmla="*/ 48 w 60"/>
                <a:gd name="T11" fmla="*/ 189 h 196"/>
                <a:gd name="T12" fmla="*/ 59 w 60"/>
                <a:gd name="T13" fmla="*/ 185 h 196"/>
              </a:gdLst>
              <a:ahLst/>
              <a:cxnLst>
                <a:cxn ang="0">
                  <a:pos x="T0" y="T1"/>
                </a:cxn>
                <a:cxn ang="0">
                  <a:pos x="T2" y="T3"/>
                </a:cxn>
                <a:cxn ang="0">
                  <a:pos x="T4" y="T5"/>
                </a:cxn>
                <a:cxn ang="0">
                  <a:pos x="T6" y="T7"/>
                </a:cxn>
                <a:cxn ang="0">
                  <a:pos x="T8" y="T9"/>
                </a:cxn>
                <a:cxn ang="0">
                  <a:pos x="T10" y="T11"/>
                </a:cxn>
                <a:cxn ang="0">
                  <a:pos x="T12" y="T13"/>
                </a:cxn>
              </a:cxnLst>
              <a:rect l="0" t="0" r="r" b="b"/>
              <a:pathLst>
                <a:path w="60" h="196">
                  <a:moveTo>
                    <a:pt x="59" y="185"/>
                  </a:moveTo>
                  <a:cubicBezTo>
                    <a:pt x="55" y="154"/>
                    <a:pt x="46" y="123"/>
                    <a:pt x="38" y="92"/>
                  </a:cubicBezTo>
                  <a:cubicBezTo>
                    <a:pt x="31" y="65"/>
                    <a:pt x="27" y="31"/>
                    <a:pt x="13" y="6"/>
                  </a:cubicBezTo>
                  <a:cubicBezTo>
                    <a:pt x="9" y="0"/>
                    <a:pt x="0" y="3"/>
                    <a:pt x="0" y="10"/>
                  </a:cubicBezTo>
                  <a:cubicBezTo>
                    <a:pt x="1" y="38"/>
                    <a:pt x="15" y="69"/>
                    <a:pt x="22" y="97"/>
                  </a:cubicBezTo>
                  <a:cubicBezTo>
                    <a:pt x="31" y="127"/>
                    <a:pt x="38" y="159"/>
                    <a:pt x="48" y="189"/>
                  </a:cubicBezTo>
                  <a:cubicBezTo>
                    <a:pt x="51" y="196"/>
                    <a:pt x="60" y="193"/>
                    <a:pt x="59" y="18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7"/>
            <p:cNvSpPr/>
            <p:nvPr/>
          </p:nvSpPr>
          <p:spPr bwMode="auto">
            <a:xfrm>
              <a:off x="6769100" y="808038"/>
              <a:ext cx="100012" cy="360362"/>
            </a:xfrm>
            <a:custGeom>
              <a:avLst/>
              <a:gdLst>
                <a:gd name="T0" fmla="*/ 31 w 45"/>
                <a:gd name="T1" fmla="*/ 7 h 163"/>
                <a:gd name="T2" fmla="*/ 14 w 45"/>
                <a:gd name="T3" fmla="*/ 81 h 163"/>
                <a:gd name="T4" fmla="*/ 1 w 45"/>
                <a:gd name="T5" fmla="*/ 156 h 163"/>
                <a:gd name="T6" fmla="*/ 11 w 45"/>
                <a:gd name="T7" fmla="*/ 158 h 163"/>
                <a:gd name="T8" fmla="*/ 30 w 45"/>
                <a:gd name="T9" fmla="*/ 82 h 163"/>
                <a:gd name="T10" fmla="*/ 45 w 45"/>
                <a:gd name="T11" fmla="*/ 10 h 163"/>
                <a:gd name="T12" fmla="*/ 31 w 45"/>
                <a:gd name="T13" fmla="*/ 7 h 163"/>
              </a:gdLst>
              <a:ahLst/>
              <a:cxnLst>
                <a:cxn ang="0">
                  <a:pos x="T0" y="T1"/>
                </a:cxn>
                <a:cxn ang="0">
                  <a:pos x="T2" y="T3"/>
                </a:cxn>
                <a:cxn ang="0">
                  <a:pos x="T4" y="T5"/>
                </a:cxn>
                <a:cxn ang="0">
                  <a:pos x="T6" y="T7"/>
                </a:cxn>
                <a:cxn ang="0">
                  <a:pos x="T8" y="T9"/>
                </a:cxn>
                <a:cxn ang="0">
                  <a:pos x="T10" y="T11"/>
                </a:cxn>
                <a:cxn ang="0">
                  <a:pos x="T12" y="T13"/>
                </a:cxn>
              </a:cxnLst>
              <a:rect l="0" t="0" r="r" b="b"/>
              <a:pathLst>
                <a:path w="45" h="163">
                  <a:moveTo>
                    <a:pt x="31" y="7"/>
                  </a:moveTo>
                  <a:cubicBezTo>
                    <a:pt x="22" y="30"/>
                    <a:pt x="19" y="57"/>
                    <a:pt x="14" y="81"/>
                  </a:cubicBezTo>
                  <a:cubicBezTo>
                    <a:pt x="9" y="106"/>
                    <a:pt x="4" y="131"/>
                    <a:pt x="1" y="156"/>
                  </a:cubicBezTo>
                  <a:cubicBezTo>
                    <a:pt x="0" y="163"/>
                    <a:pt x="10" y="163"/>
                    <a:pt x="11" y="158"/>
                  </a:cubicBezTo>
                  <a:cubicBezTo>
                    <a:pt x="18" y="133"/>
                    <a:pt x="24" y="107"/>
                    <a:pt x="30" y="82"/>
                  </a:cubicBezTo>
                  <a:cubicBezTo>
                    <a:pt x="35" y="58"/>
                    <a:pt x="44" y="34"/>
                    <a:pt x="45" y="10"/>
                  </a:cubicBezTo>
                  <a:cubicBezTo>
                    <a:pt x="45" y="3"/>
                    <a:pt x="34" y="0"/>
                    <a:pt x="31" y="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18"/>
            <p:cNvSpPr/>
            <p:nvPr/>
          </p:nvSpPr>
          <p:spPr bwMode="auto">
            <a:xfrm>
              <a:off x="7153275" y="2155826"/>
              <a:ext cx="349250" cy="138112"/>
            </a:xfrm>
            <a:custGeom>
              <a:avLst/>
              <a:gdLst>
                <a:gd name="T0" fmla="*/ 6 w 159"/>
                <a:gd name="T1" fmla="*/ 14 h 63"/>
                <a:gd name="T2" fmla="*/ 78 w 159"/>
                <a:gd name="T3" fmla="*/ 40 h 63"/>
                <a:gd name="T4" fmla="*/ 151 w 159"/>
                <a:gd name="T5" fmla="*/ 62 h 63"/>
                <a:gd name="T6" fmla="*/ 154 w 159"/>
                <a:gd name="T7" fmla="*/ 51 h 63"/>
                <a:gd name="T8" fmla="*/ 80 w 159"/>
                <a:gd name="T9" fmla="*/ 24 h 63"/>
                <a:gd name="T10" fmla="*/ 11 w 159"/>
                <a:gd name="T11" fmla="*/ 1 h 63"/>
                <a:gd name="T12" fmla="*/ 6 w 159"/>
                <a:gd name="T13" fmla="*/ 14 h 63"/>
              </a:gdLst>
              <a:ahLst/>
              <a:cxnLst>
                <a:cxn ang="0">
                  <a:pos x="T0" y="T1"/>
                </a:cxn>
                <a:cxn ang="0">
                  <a:pos x="T2" y="T3"/>
                </a:cxn>
                <a:cxn ang="0">
                  <a:pos x="T4" y="T5"/>
                </a:cxn>
                <a:cxn ang="0">
                  <a:pos x="T6" y="T7"/>
                </a:cxn>
                <a:cxn ang="0">
                  <a:pos x="T8" y="T9"/>
                </a:cxn>
                <a:cxn ang="0">
                  <a:pos x="T10" y="T11"/>
                </a:cxn>
                <a:cxn ang="0">
                  <a:pos x="T12" y="T13"/>
                </a:cxn>
              </a:cxnLst>
              <a:rect l="0" t="0" r="r" b="b"/>
              <a:pathLst>
                <a:path w="159" h="63">
                  <a:moveTo>
                    <a:pt x="6" y="14"/>
                  </a:moveTo>
                  <a:cubicBezTo>
                    <a:pt x="28" y="26"/>
                    <a:pt x="54" y="32"/>
                    <a:pt x="78" y="40"/>
                  </a:cubicBezTo>
                  <a:cubicBezTo>
                    <a:pt x="102" y="48"/>
                    <a:pt x="127" y="56"/>
                    <a:pt x="151" y="62"/>
                  </a:cubicBezTo>
                  <a:cubicBezTo>
                    <a:pt x="157" y="63"/>
                    <a:pt x="159" y="54"/>
                    <a:pt x="154" y="51"/>
                  </a:cubicBezTo>
                  <a:cubicBezTo>
                    <a:pt x="130" y="41"/>
                    <a:pt x="105" y="33"/>
                    <a:pt x="80" y="24"/>
                  </a:cubicBezTo>
                  <a:cubicBezTo>
                    <a:pt x="58" y="16"/>
                    <a:pt x="35" y="5"/>
                    <a:pt x="11" y="1"/>
                  </a:cubicBezTo>
                  <a:cubicBezTo>
                    <a:pt x="5" y="0"/>
                    <a:pt x="0" y="10"/>
                    <a:pt x="6" y="14"/>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19"/>
            <p:cNvSpPr/>
            <p:nvPr/>
          </p:nvSpPr>
          <p:spPr bwMode="auto">
            <a:xfrm>
              <a:off x="5091113" y="1998663"/>
              <a:ext cx="347662" cy="149225"/>
            </a:xfrm>
            <a:custGeom>
              <a:avLst/>
              <a:gdLst>
                <a:gd name="T0" fmla="*/ 10 w 158"/>
                <a:gd name="T1" fmla="*/ 67 h 68"/>
                <a:gd name="T2" fmla="*/ 82 w 158"/>
                <a:gd name="T3" fmla="*/ 41 h 68"/>
                <a:gd name="T4" fmla="*/ 152 w 158"/>
                <a:gd name="T5" fmla="*/ 11 h 68"/>
                <a:gd name="T6" fmla="*/ 148 w 158"/>
                <a:gd name="T7" fmla="*/ 1 h 68"/>
                <a:gd name="T8" fmla="*/ 74 w 158"/>
                <a:gd name="T9" fmla="*/ 27 h 68"/>
                <a:gd name="T10" fmla="*/ 6 w 158"/>
                <a:gd name="T11" fmla="*/ 53 h 68"/>
                <a:gd name="T12" fmla="*/ 10 w 158"/>
                <a:gd name="T13" fmla="*/ 67 h 68"/>
              </a:gdLst>
              <a:ahLst/>
              <a:cxnLst>
                <a:cxn ang="0">
                  <a:pos x="T0" y="T1"/>
                </a:cxn>
                <a:cxn ang="0">
                  <a:pos x="T2" y="T3"/>
                </a:cxn>
                <a:cxn ang="0">
                  <a:pos x="T4" y="T5"/>
                </a:cxn>
                <a:cxn ang="0">
                  <a:pos x="T6" y="T7"/>
                </a:cxn>
                <a:cxn ang="0">
                  <a:pos x="T8" y="T9"/>
                </a:cxn>
                <a:cxn ang="0">
                  <a:pos x="T10" y="T11"/>
                </a:cxn>
                <a:cxn ang="0">
                  <a:pos x="T12" y="T13"/>
                </a:cxn>
              </a:cxnLst>
              <a:rect l="0" t="0" r="r" b="b"/>
              <a:pathLst>
                <a:path w="158" h="68">
                  <a:moveTo>
                    <a:pt x="10" y="67"/>
                  </a:moveTo>
                  <a:cubicBezTo>
                    <a:pt x="34" y="62"/>
                    <a:pt x="59" y="50"/>
                    <a:pt x="82" y="41"/>
                  </a:cubicBezTo>
                  <a:cubicBezTo>
                    <a:pt x="106" y="32"/>
                    <a:pt x="129" y="22"/>
                    <a:pt x="152" y="11"/>
                  </a:cubicBezTo>
                  <a:cubicBezTo>
                    <a:pt x="158" y="8"/>
                    <a:pt x="153" y="0"/>
                    <a:pt x="148" y="1"/>
                  </a:cubicBezTo>
                  <a:cubicBezTo>
                    <a:pt x="123" y="9"/>
                    <a:pt x="98" y="18"/>
                    <a:pt x="74" y="27"/>
                  </a:cubicBezTo>
                  <a:cubicBezTo>
                    <a:pt x="51" y="35"/>
                    <a:pt x="26" y="41"/>
                    <a:pt x="6" y="53"/>
                  </a:cubicBezTo>
                  <a:cubicBezTo>
                    <a:pt x="0" y="57"/>
                    <a:pt x="3" y="68"/>
                    <a:pt x="10" y="6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20"/>
            <p:cNvSpPr/>
            <p:nvPr/>
          </p:nvSpPr>
          <p:spPr bwMode="auto">
            <a:xfrm>
              <a:off x="7153275" y="1323976"/>
              <a:ext cx="354012" cy="298450"/>
            </a:xfrm>
            <a:custGeom>
              <a:avLst/>
              <a:gdLst>
                <a:gd name="T0" fmla="*/ 144 w 161"/>
                <a:gd name="T1" fmla="*/ 6 h 135"/>
                <a:gd name="T2" fmla="*/ 77 w 161"/>
                <a:gd name="T3" fmla="*/ 67 h 135"/>
                <a:gd name="T4" fmla="*/ 6 w 161"/>
                <a:gd name="T5" fmla="*/ 123 h 135"/>
                <a:gd name="T6" fmla="*/ 12 w 161"/>
                <a:gd name="T7" fmla="*/ 132 h 135"/>
                <a:gd name="T8" fmla="*/ 149 w 161"/>
                <a:gd name="T9" fmla="*/ 25 h 135"/>
                <a:gd name="T10" fmla="*/ 152 w 161"/>
                <a:gd name="T11" fmla="*/ 23 h 135"/>
                <a:gd name="T12" fmla="*/ 155 w 161"/>
                <a:gd name="T13" fmla="*/ 19 h 135"/>
                <a:gd name="T14" fmla="*/ 144 w 161"/>
                <a:gd name="T15" fmla="*/ 6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5">
                  <a:moveTo>
                    <a:pt x="144" y="6"/>
                  </a:moveTo>
                  <a:cubicBezTo>
                    <a:pt x="122" y="27"/>
                    <a:pt x="100" y="48"/>
                    <a:pt x="77" y="67"/>
                  </a:cubicBezTo>
                  <a:cubicBezTo>
                    <a:pt x="54" y="86"/>
                    <a:pt x="29" y="104"/>
                    <a:pt x="6" y="123"/>
                  </a:cubicBezTo>
                  <a:cubicBezTo>
                    <a:pt x="0" y="127"/>
                    <a:pt x="6" y="135"/>
                    <a:pt x="12" y="132"/>
                  </a:cubicBezTo>
                  <a:cubicBezTo>
                    <a:pt x="62" y="104"/>
                    <a:pt x="109" y="65"/>
                    <a:pt x="149" y="25"/>
                  </a:cubicBezTo>
                  <a:cubicBezTo>
                    <a:pt x="150" y="24"/>
                    <a:pt x="151" y="24"/>
                    <a:pt x="152" y="23"/>
                  </a:cubicBezTo>
                  <a:cubicBezTo>
                    <a:pt x="153" y="21"/>
                    <a:pt x="154" y="20"/>
                    <a:pt x="155" y="19"/>
                  </a:cubicBezTo>
                  <a:cubicBezTo>
                    <a:pt x="161" y="11"/>
                    <a:pt x="151" y="0"/>
                    <a:pt x="144" y="6"/>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61" name="文本框 60"/>
          <p:cNvSpPr txBox="1"/>
          <p:nvPr/>
        </p:nvSpPr>
        <p:spPr>
          <a:xfrm flipH="1">
            <a:off x="4286250" y="4626610"/>
            <a:ext cx="4021455" cy="645160"/>
          </a:xfrm>
          <a:prstGeom prst="rect">
            <a:avLst/>
          </a:prstGeom>
          <a:noFill/>
        </p:spPr>
        <p:txBody>
          <a:bodyPr wrap="square" rtlCol="0">
            <a:spAutoFit/>
          </a:bodyPr>
          <a:lstStyle/>
          <a:p>
            <a:pPr algn="ctr"/>
            <a:r>
              <a:rPr lang="en-US" altLang="zh-CN" sz="3600">
                <a:solidFill>
                  <a:schemeClr val="tx1">
                    <a:lumMod val="85000"/>
                    <a:lumOff val="15000"/>
                  </a:schemeClr>
                </a:solidFill>
                <a:cs typeface="+mn-ea"/>
                <a:sym typeface="+mn-lt"/>
              </a:rPr>
              <a:t>3.</a:t>
            </a:r>
            <a:r>
              <a:rPr lang="zh-CN" altLang="en-US" sz="3600">
                <a:solidFill>
                  <a:schemeClr val="tx1">
                    <a:lumMod val="85000"/>
                    <a:lumOff val="15000"/>
                  </a:schemeClr>
                </a:solidFill>
                <a:cs typeface="+mn-ea"/>
                <a:sym typeface="+mn-lt"/>
              </a:rPr>
              <a:t>请添加您的标题</a:t>
            </a:r>
            <a:endParaRPr lang="zh-CN" altLang="en-US" sz="6600" b="1" dirty="0">
              <a:solidFill>
                <a:schemeClr val="tx1">
                  <a:lumMod val="85000"/>
                  <a:lumOff val="15000"/>
                </a:schemeClr>
              </a:solidFill>
              <a:cs typeface="+mn-ea"/>
              <a:sym typeface="+mn-lt"/>
            </a:endParaRPr>
          </a:p>
        </p:txBody>
      </p:sp>
      <p:sp>
        <p:nvSpPr>
          <p:cNvPr id="62" name="Freeform 34"/>
          <p:cNvSpPr>
            <a:spLocks noEditPoints="1"/>
          </p:cNvSpPr>
          <p:nvPr/>
        </p:nvSpPr>
        <p:spPr bwMode="auto">
          <a:xfrm>
            <a:off x="8669923" y="4887314"/>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任意多边形 62"/>
          <p:cNvSpPr/>
          <p:nvPr/>
        </p:nvSpPr>
        <p:spPr>
          <a:xfrm>
            <a:off x="3576646" y="4981563"/>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任意多边形 63"/>
          <p:cNvSpPr/>
          <p:nvPr/>
        </p:nvSpPr>
        <p:spPr>
          <a:xfrm>
            <a:off x="2497869" y="4973871"/>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cxnSp>
        <p:nvCxnSpPr>
          <p:cNvPr id="29" name="直接连接符 28"/>
          <p:cNvCxnSpPr/>
          <p:nvPr/>
        </p:nvCxnSpPr>
        <p:spPr>
          <a:xfrm flipH="1">
            <a:off x="1412966" y="2743253"/>
            <a:ext cx="6879755" cy="32087"/>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405176" y="4190067"/>
            <a:ext cx="805813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364745" y="5665758"/>
            <a:ext cx="7631620" cy="44195"/>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847365" y="1645859"/>
            <a:ext cx="1811490" cy="461665"/>
          </a:xfrm>
          <a:prstGeom prst="rect">
            <a:avLst/>
          </a:prstGeom>
          <a:noFill/>
        </p:spPr>
        <p:txBody>
          <a:bodyPr wrap="square" rtlCol="0">
            <a:spAutoFit/>
          </a:bodyPr>
          <a:lstStyle/>
          <a:p>
            <a:r>
              <a:rPr lang="zh-CN" altLang="en-US" sz="2400" b="1" dirty="0">
                <a:solidFill>
                  <a:schemeClr val="tx1">
                    <a:lumMod val="95000"/>
                    <a:lumOff val="5000"/>
                  </a:schemeClr>
                </a:solidFill>
                <a:cs typeface="+mn-ea"/>
                <a:sym typeface="+mn-lt"/>
              </a:rPr>
              <a:t>输入小标题</a:t>
            </a:r>
          </a:p>
        </p:txBody>
      </p:sp>
      <p:sp>
        <p:nvSpPr>
          <p:cNvPr id="33" name="文本框 32"/>
          <p:cNvSpPr txBox="1"/>
          <p:nvPr/>
        </p:nvSpPr>
        <p:spPr>
          <a:xfrm>
            <a:off x="1348164" y="2117423"/>
            <a:ext cx="5930914" cy="830997"/>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请在此添加文字请在此添加文字请在此添加文字请在此添加文字请在此添加文字请在此添加文字请在此添加文字请在此添加文字</a:t>
            </a:r>
          </a:p>
          <a:p>
            <a:pPr algn="ctr"/>
            <a:endParaRPr lang="zh-CN" altLang="en-US" sz="1600" dirty="0">
              <a:solidFill>
                <a:schemeClr val="tx1">
                  <a:lumMod val="95000"/>
                  <a:lumOff val="5000"/>
                </a:schemeClr>
              </a:solidFill>
              <a:cs typeface="+mn-ea"/>
              <a:sym typeface="+mn-lt"/>
            </a:endParaRPr>
          </a:p>
        </p:txBody>
      </p:sp>
      <p:sp>
        <p:nvSpPr>
          <p:cNvPr id="34" name="文本框 33"/>
          <p:cNvSpPr txBox="1"/>
          <p:nvPr/>
        </p:nvSpPr>
        <p:spPr>
          <a:xfrm>
            <a:off x="1339683" y="3490183"/>
            <a:ext cx="5930914" cy="830997"/>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请在此添加文字请在此添加文字请在此添加文字请在此添加文字请在此添加文字请在此添加文字请在此添加文字请在此添加文字</a:t>
            </a:r>
          </a:p>
          <a:p>
            <a:pPr algn="ctr"/>
            <a:endParaRPr lang="zh-CN" altLang="en-US" sz="1600" dirty="0">
              <a:solidFill>
                <a:schemeClr val="tx1">
                  <a:lumMod val="95000"/>
                  <a:lumOff val="5000"/>
                </a:schemeClr>
              </a:solidFill>
              <a:cs typeface="+mn-ea"/>
              <a:sym typeface="+mn-lt"/>
            </a:endParaRPr>
          </a:p>
        </p:txBody>
      </p:sp>
      <p:sp>
        <p:nvSpPr>
          <p:cNvPr id="44" name="文本框 43"/>
          <p:cNvSpPr txBox="1"/>
          <p:nvPr/>
        </p:nvSpPr>
        <p:spPr>
          <a:xfrm>
            <a:off x="1335829" y="4993996"/>
            <a:ext cx="5930914" cy="830997"/>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请在此添加文字请在此添加文字请在此添加文字请在此添加文字请在此添加文字请在此添加文字请在此添加文字请在此添加文字</a:t>
            </a:r>
          </a:p>
          <a:p>
            <a:pPr algn="ctr"/>
            <a:endParaRPr lang="zh-CN" altLang="en-US" sz="1600" dirty="0">
              <a:solidFill>
                <a:schemeClr val="tx1">
                  <a:lumMod val="95000"/>
                  <a:lumOff val="5000"/>
                </a:schemeClr>
              </a:solidFill>
              <a:cs typeface="+mn-ea"/>
              <a:sym typeface="+mn-lt"/>
            </a:endParaRPr>
          </a:p>
        </p:txBody>
      </p:sp>
      <p:sp>
        <p:nvSpPr>
          <p:cNvPr id="45" name="Freeform 8"/>
          <p:cNvSpPr>
            <a:spLocks noEditPoints="1"/>
          </p:cNvSpPr>
          <p:nvPr/>
        </p:nvSpPr>
        <p:spPr bwMode="auto">
          <a:xfrm rot="1556340" flipH="1">
            <a:off x="1471643" y="1605429"/>
            <a:ext cx="343812" cy="392237"/>
          </a:xfrm>
          <a:custGeom>
            <a:avLst/>
            <a:gdLst>
              <a:gd name="T0" fmla="*/ 20 w 28"/>
              <a:gd name="T1" fmla="*/ 11 h 32"/>
              <a:gd name="T2" fmla="*/ 28 w 28"/>
              <a:gd name="T3" fmla="*/ 12 h 32"/>
              <a:gd name="T4" fmla="*/ 20 w 28"/>
              <a:gd name="T5" fmla="*/ 20 h 32"/>
              <a:gd name="T6" fmla="*/ 20 w 28"/>
              <a:gd name="T7" fmla="*/ 32 h 32"/>
              <a:gd name="T8" fmla="*/ 13 w 28"/>
              <a:gd name="T9" fmla="*/ 25 h 32"/>
              <a:gd name="T10" fmla="*/ 3 w 28"/>
              <a:gd name="T11" fmla="*/ 31 h 32"/>
              <a:gd name="T12" fmla="*/ 3 w 28"/>
              <a:gd name="T13" fmla="*/ 31 h 32"/>
              <a:gd name="T14" fmla="*/ 8 w 28"/>
              <a:gd name="T15" fmla="*/ 18 h 32"/>
              <a:gd name="T16" fmla="*/ 4 w 28"/>
              <a:gd name="T17" fmla="*/ 13 h 32"/>
              <a:gd name="T18" fmla="*/ 0 w 28"/>
              <a:gd name="T19" fmla="*/ 8 h 32"/>
              <a:gd name="T20" fmla="*/ 12 w 28"/>
              <a:gd name="T21" fmla="*/ 10 h 32"/>
              <a:gd name="T22" fmla="*/ 16 w 28"/>
              <a:gd name="T23" fmla="*/ 0 h 32"/>
              <a:gd name="T24" fmla="*/ 20 w 28"/>
              <a:gd name="T25" fmla="*/ 11 h 32"/>
              <a:gd name="T26" fmla="*/ 14 w 28"/>
              <a:gd name="T27" fmla="*/ 10 h 32"/>
              <a:gd name="T28" fmla="*/ 18 w 28"/>
              <a:gd name="T29" fmla="*/ 11 h 32"/>
              <a:gd name="T30" fmla="*/ 16 w 28"/>
              <a:gd name="T31" fmla="*/ 5 h 32"/>
              <a:gd name="T32" fmla="*/ 14 w 28"/>
              <a:gd name="T33" fmla="*/ 10 h 32"/>
              <a:gd name="T34" fmla="*/ 9 w 28"/>
              <a:gd name="T35" fmla="*/ 16 h 32"/>
              <a:gd name="T36" fmla="*/ 11 w 28"/>
              <a:gd name="T37" fmla="*/ 12 h 32"/>
              <a:gd name="T38" fmla="*/ 5 w 28"/>
              <a:gd name="T39" fmla="*/ 11 h 32"/>
              <a:gd name="T40" fmla="*/ 9 w 28"/>
              <a:gd name="T41" fmla="*/ 16 h 32"/>
              <a:gd name="T42" fmla="*/ 10 w 28"/>
              <a:gd name="T43" fmla="*/ 18 h 32"/>
              <a:gd name="T44" fmla="*/ 14 w 28"/>
              <a:gd name="T45" fmla="*/ 22 h 32"/>
              <a:gd name="T46" fmla="*/ 18 w 28"/>
              <a:gd name="T47" fmla="*/ 19 h 32"/>
              <a:gd name="T48" fmla="*/ 18 w 28"/>
              <a:gd name="T49" fmla="*/ 13 h 32"/>
              <a:gd name="T50" fmla="*/ 13 w 28"/>
              <a:gd name="T51" fmla="*/ 12 h 32"/>
              <a:gd name="T52" fmla="*/ 10 w 28"/>
              <a:gd name="T53" fmla="*/ 18 h 32"/>
              <a:gd name="T54" fmla="*/ 20 w 28"/>
              <a:gd name="T55" fmla="*/ 14 h 32"/>
              <a:gd name="T56" fmla="*/ 20 w 28"/>
              <a:gd name="T57" fmla="*/ 17 h 32"/>
              <a:gd name="T58" fmla="*/ 25 w 28"/>
              <a:gd name="T59" fmla="*/ 14 h 32"/>
              <a:gd name="T60" fmla="*/ 20 w 28"/>
              <a:gd name="T61" fmla="*/ 14 h 32"/>
              <a:gd name="T62" fmla="*/ 6 w 28"/>
              <a:gd name="T63" fmla="*/ 27 h 32"/>
              <a:gd name="T64" fmla="*/ 12 w 28"/>
              <a:gd name="T65" fmla="*/ 23 h 32"/>
              <a:gd name="T66" fmla="*/ 9 w 28"/>
              <a:gd name="T67" fmla="*/ 20 h 32"/>
              <a:gd name="T68" fmla="*/ 6 w 28"/>
              <a:gd name="T69" fmla="*/ 27 h 32"/>
              <a:gd name="T70" fmla="*/ 15 w 28"/>
              <a:gd name="T71" fmla="*/ 24 h 32"/>
              <a:gd name="T72" fmla="*/ 19 w 28"/>
              <a:gd name="T73" fmla="*/ 27 h 32"/>
              <a:gd name="T74" fmla="*/ 18 w 28"/>
              <a:gd name="T75" fmla="*/ 22 h 32"/>
              <a:gd name="T76" fmla="*/ 15 w 28"/>
              <a:gd name="T7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32">
                <a:moveTo>
                  <a:pt x="20" y="11"/>
                </a:moveTo>
                <a:cubicBezTo>
                  <a:pt x="23" y="12"/>
                  <a:pt x="26" y="11"/>
                  <a:pt x="28" y="12"/>
                </a:cubicBezTo>
                <a:cubicBezTo>
                  <a:pt x="28" y="16"/>
                  <a:pt x="23" y="17"/>
                  <a:pt x="20" y="20"/>
                </a:cubicBezTo>
                <a:cubicBezTo>
                  <a:pt x="20" y="25"/>
                  <a:pt x="21" y="27"/>
                  <a:pt x="20" y="32"/>
                </a:cubicBezTo>
                <a:cubicBezTo>
                  <a:pt x="16" y="31"/>
                  <a:pt x="16" y="27"/>
                  <a:pt x="13" y="25"/>
                </a:cubicBezTo>
                <a:cubicBezTo>
                  <a:pt x="10" y="27"/>
                  <a:pt x="7" y="29"/>
                  <a:pt x="3" y="31"/>
                </a:cubicBezTo>
                <a:cubicBezTo>
                  <a:pt x="3" y="31"/>
                  <a:pt x="3" y="31"/>
                  <a:pt x="3" y="31"/>
                </a:cubicBezTo>
                <a:cubicBezTo>
                  <a:pt x="3" y="27"/>
                  <a:pt x="6" y="22"/>
                  <a:pt x="8" y="18"/>
                </a:cubicBezTo>
                <a:cubicBezTo>
                  <a:pt x="6" y="16"/>
                  <a:pt x="5" y="15"/>
                  <a:pt x="4" y="13"/>
                </a:cubicBezTo>
                <a:cubicBezTo>
                  <a:pt x="3" y="12"/>
                  <a:pt x="0" y="10"/>
                  <a:pt x="0" y="8"/>
                </a:cubicBezTo>
                <a:cubicBezTo>
                  <a:pt x="3" y="7"/>
                  <a:pt x="8" y="10"/>
                  <a:pt x="12" y="10"/>
                </a:cubicBezTo>
                <a:cubicBezTo>
                  <a:pt x="14" y="7"/>
                  <a:pt x="14" y="3"/>
                  <a:pt x="16" y="0"/>
                </a:cubicBezTo>
                <a:cubicBezTo>
                  <a:pt x="19" y="2"/>
                  <a:pt x="19" y="7"/>
                  <a:pt x="20" y="11"/>
                </a:cubicBezTo>
                <a:close/>
                <a:moveTo>
                  <a:pt x="14" y="10"/>
                </a:moveTo>
                <a:cubicBezTo>
                  <a:pt x="16" y="11"/>
                  <a:pt x="17" y="11"/>
                  <a:pt x="18" y="11"/>
                </a:cubicBezTo>
                <a:cubicBezTo>
                  <a:pt x="17" y="9"/>
                  <a:pt x="18" y="6"/>
                  <a:pt x="16" y="5"/>
                </a:cubicBezTo>
                <a:cubicBezTo>
                  <a:pt x="16" y="7"/>
                  <a:pt x="15" y="8"/>
                  <a:pt x="14" y="10"/>
                </a:cubicBezTo>
                <a:close/>
                <a:moveTo>
                  <a:pt x="9" y="16"/>
                </a:moveTo>
                <a:cubicBezTo>
                  <a:pt x="9" y="14"/>
                  <a:pt x="10" y="13"/>
                  <a:pt x="11" y="12"/>
                </a:cubicBezTo>
                <a:cubicBezTo>
                  <a:pt x="9" y="12"/>
                  <a:pt x="7" y="10"/>
                  <a:pt x="5" y="11"/>
                </a:cubicBezTo>
                <a:cubicBezTo>
                  <a:pt x="6" y="12"/>
                  <a:pt x="7" y="15"/>
                  <a:pt x="9" y="16"/>
                </a:cubicBezTo>
                <a:close/>
                <a:moveTo>
                  <a:pt x="10" y="18"/>
                </a:moveTo>
                <a:cubicBezTo>
                  <a:pt x="12" y="19"/>
                  <a:pt x="13" y="21"/>
                  <a:pt x="14" y="22"/>
                </a:cubicBezTo>
                <a:cubicBezTo>
                  <a:pt x="16" y="21"/>
                  <a:pt x="16" y="20"/>
                  <a:pt x="18" y="19"/>
                </a:cubicBezTo>
                <a:cubicBezTo>
                  <a:pt x="18" y="17"/>
                  <a:pt x="18" y="15"/>
                  <a:pt x="18" y="13"/>
                </a:cubicBezTo>
                <a:cubicBezTo>
                  <a:pt x="16" y="13"/>
                  <a:pt x="14" y="13"/>
                  <a:pt x="13" y="12"/>
                </a:cubicBezTo>
                <a:cubicBezTo>
                  <a:pt x="13" y="14"/>
                  <a:pt x="11" y="16"/>
                  <a:pt x="10" y="18"/>
                </a:cubicBezTo>
                <a:close/>
                <a:moveTo>
                  <a:pt x="20" y="14"/>
                </a:moveTo>
                <a:cubicBezTo>
                  <a:pt x="20" y="15"/>
                  <a:pt x="20" y="16"/>
                  <a:pt x="20" y="17"/>
                </a:cubicBezTo>
                <a:cubicBezTo>
                  <a:pt x="22" y="17"/>
                  <a:pt x="24" y="16"/>
                  <a:pt x="25" y="14"/>
                </a:cubicBezTo>
                <a:cubicBezTo>
                  <a:pt x="23" y="14"/>
                  <a:pt x="21" y="13"/>
                  <a:pt x="20" y="14"/>
                </a:cubicBezTo>
                <a:close/>
                <a:moveTo>
                  <a:pt x="6" y="27"/>
                </a:moveTo>
                <a:cubicBezTo>
                  <a:pt x="8" y="26"/>
                  <a:pt x="10" y="24"/>
                  <a:pt x="12" y="23"/>
                </a:cubicBezTo>
                <a:cubicBezTo>
                  <a:pt x="11" y="22"/>
                  <a:pt x="10" y="21"/>
                  <a:pt x="9" y="20"/>
                </a:cubicBezTo>
                <a:cubicBezTo>
                  <a:pt x="8" y="22"/>
                  <a:pt x="7" y="24"/>
                  <a:pt x="6" y="27"/>
                </a:cubicBezTo>
                <a:close/>
                <a:moveTo>
                  <a:pt x="15" y="24"/>
                </a:moveTo>
                <a:cubicBezTo>
                  <a:pt x="16" y="25"/>
                  <a:pt x="18" y="28"/>
                  <a:pt x="19" y="27"/>
                </a:cubicBezTo>
                <a:cubicBezTo>
                  <a:pt x="18" y="26"/>
                  <a:pt x="19" y="22"/>
                  <a:pt x="18" y="22"/>
                </a:cubicBezTo>
                <a:cubicBezTo>
                  <a:pt x="17" y="23"/>
                  <a:pt x="15" y="23"/>
                  <a:pt x="15" y="24"/>
                </a:cubicBezTo>
                <a:close/>
              </a:path>
            </a:pathLst>
          </a:custGeom>
          <a:solidFill>
            <a:srgbClr val="FFDE00"/>
          </a:solidFill>
          <a:ln>
            <a:noFill/>
          </a:ln>
        </p:spPr>
        <p:txBody>
          <a:bodyPr vert="horz" wrap="square" lIns="91440" tIns="45720" rIns="91440" bIns="45720" numCol="1" anchor="t" anchorCtr="0" compatLnSpc="1"/>
          <a:lstStyle/>
          <a:p>
            <a:endParaRPr lang="zh-CN" altLang="en-US">
              <a:solidFill>
                <a:srgbClr val="1F4E79"/>
              </a:solidFill>
              <a:cs typeface="+mn-ea"/>
              <a:sym typeface="+mn-lt"/>
            </a:endParaRPr>
          </a:p>
        </p:txBody>
      </p:sp>
      <p:sp>
        <p:nvSpPr>
          <p:cNvPr id="46" name="文本框 45"/>
          <p:cNvSpPr txBox="1"/>
          <p:nvPr/>
        </p:nvSpPr>
        <p:spPr>
          <a:xfrm>
            <a:off x="1847365" y="3092634"/>
            <a:ext cx="1811490" cy="461665"/>
          </a:xfrm>
          <a:prstGeom prst="rect">
            <a:avLst/>
          </a:prstGeom>
          <a:noFill/>
        </p:spPr>
        <p:txBody>
          <a:bodyPr wrap="square" rtlCol="0">
            <a:spAutoFit/>
          </a:bodyPr>
          <a:lstStyle/>
          <a:p>
            <a:r>
              <a:rPr lang="zh-CN" altLang="en-US" sz="2400" b="1" dirty="0">
                <a:solidFill>
                  <a:schemeClr val="tx1">
                    <a:lumMod val="95000"/>
                    <a:lumOff val="5000"/>
                  </a:schemeClr>
                </a:solidFill>
                <a:cs typeface="+mn-ea"/>
                <a:sym typeface="+mn-lt"/>
              </a:rPr>
              <a:t>输入小标题</a:t>
            </a:r>
          </a:p>
        </p:txBody>
      </p:sp>
      <p:sp>
        <p:nvSpPr>
          <p:cNvPr id="47" name="Freeform 8"/>
          <p:cNvSpPr>
            <a:spLocks noEditPoints="1"/>
          </p:cNvSpPr>
          <p:nvPr/>
        </p:nvSpPr>
        <p:spPr bwMode="auto">
          <a:xfrm rot="1556340" flipH="1">
            <a:off x="1471643" y="3052204"/>
            <a:ext cx="343812" cy="392237"/>
          </a:xfrm>
          <a:custGeom>
            <a:avLst/>
            <a:gdLst>
              <a:gd name="T0" fmla="*/ 20 w 28"/>
              <a:gd name="T1" fmla="*/ 11 h 32"/>
              <a:gd name="T2" fmla="*/ 28 w 28"/>
              <a:gd name="T3" fmla="*/ 12 h 32"/>
              <a:gd name="T4" fmla="*/ 20 w 28"/>
              <a:gd name="T5" fmla="*/ 20 h 32"/>
              <a:gd name="T6" fmla="*/ 20 w 28"/>
              <a:gd name="T7" fmla="*/ 32 h 32"/>
              <a:gd name="T8" fmla="*/ 13 w 28"/>
              <a:gd name="T9" fmla="*/ 25 h 32"/>
              <a:gd name="T10" fmla="*/ 3 w 28"/>
              <a:gd name="T11" fmla="*/ 31 h 32"/>
              <a:gd name="T12" fmla="*/ 3 w 28"/>
              <a:gd name="T13" fmla="*/ 31 h 32"/>
              <a:gd name="T14" fmla="*/ 8 w 28"/>
              <a:gd name="T15" fmla="*/ 18 h 32"/>
              <a:gd name="T16" fmla="*/ 4 w 28"/>
              <a:gd name="T17" fmla="*/ 13 h 32"/>
              <a:gd name="T18" fmla="*/ 0 w 28"/>
              <a:gd name="T19" fmla="*/ 8 h 32"/>
              <a:gd name="T20" fmla="*/ 12 w 28"/>
              <a:gd name="T21" fmla="*/ 10 h 32"/>
              <a:gd name="T22" fmla="*/ 16 w 28"/>
              <a:gd name="T23" fmla="*/ 0 h 32"/>
              <a:gd name="T24" fmla="*/ 20 w 28"/>
              <a:gd name="T25" fmla="*/ 11 h 32"/>
              <a:gd name="T26" fmla="*/ 14 w 28"/>
              <a:gd name="T27" fmla="*/ 10 h 32"/>
              <a:gd name="T28" fmla="*/ 18 w 28"/>
              <a:gd name="T29" fmla="*/ 11 h 32"/>
              <a:gd name="T30" fmla="*/ 16 w 28"/>
              <a:gd name="T31" fmla="*/ 5 h 32"/>
              <a:gd name="T32" fmla="*/ 14 w 28"/>
              <a:gd name="T33" fmla="*/ 10 h 32"/>
              <a:gd name="T34" fmla="*/ 9 w 28"/>
              <a:gd name="T35" fmla="*/ 16 h 32"/>
              <a:gd name="T36" fmla="*/ 11 w 28"/>
              <a:gd name="T37" fmla="*/ 12 h 32"/>
              <a:gd name="T38" fmla="*/ 5 w 28"/>
              <a:gd name="T39" fmla="*/ 11 h 32"/>
              <a:gd name="T40" fmla="*/ 9 w 28"/>
              <a:gd name="T41" fmla="*/ 16 h 32"/>
              <a:gd name="T42" fmla="*/ 10 w 28"/>
              <a:gd name="T43" fmla="*/ 18 h 32"/>
              <a:gd name="T44" fmla="*/ 14 w 28"/>
              <a:gd name="T45" fmla="*/ 22 h 32"/>
              <a:gd name="T46" fmla="*/ 18 w 28"/>
              <a:gd name="T47" fmla="*/ 19 h 32"/>
              <a:gd name="T48" fmla="*/ 18 w 28"/>
              <a:gd name="T49" fmla="*/ 13 h 32"/>
              <a:gd name="T50" fmla="*/ 13 w 28"/>
              <a:gd name="T51" fmla="*/ 12 h 32"/>
              <a:gd name="T52" fmla="*/ 10 w 28"/>
              <a:gd name="T53" fmla="*/ 18 h 32"/>
              <a:gd name="T54" fmla="*/ 20 w 28"/>
              <a:gd name="T55" fmla="*/ 14 h 32"/>
              <a:gd name="T56" fmla="*/ 20 w 28"/>
              <a:gd name="T57" fmla="*/ 17 h 32"/>
              <a:gd name="T58" fmla="*/ 25 w 28"/>
              <a:gd name="T59" fmla="*/ 14 h 32"/>
              <a:gd name="T60" fmla="*/ 20 w 28"/>
              <a:gd name="T61" fmla="*/ 14 h 32"/>
              <a:gd name="T62" fmla="*/ 6 w 28"/>
              <a:gd name="T63" fmla="*/ 27 h 32"/>
              <a:gd name="T64" fmla="*/ 12 w 28"/>
              <a:gd name="T65" fmla="*/ 23 h 32"/>
              <a:gd name="T66" fmla="*/ 9 w 28"/>
              <a:gd name="T67" fmla="*/ 20 h 32"/>
              <a:gd name="T68" fmla="*/ 6 w 28"/>
              <a:gd name="T69" fmla="*/ 27 h 32"/>
              <a:gd name="T70" fmla="*/ 15 w 28"/>
              <a:gd name="T71" fmla="*/ 24 h 32"/>
              <a:gd name="T72" fmla="*/ 19 w 28"/>
              <a:gd name="T73" fmla="*/ 27 h 32"/>
              <a:gd name="T74" fmla="*/ 18 w 28"/>
              <a:gd name="T75" fmla="*/ 22 h 32"/>
              <a:gd name="T76" fmla="*/ 15 w 28"/>
              <a:gd name="T7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32">
                <a:moveTo>
                  <a:pt x="20" y="11"/>
                </a:moveTo>
                <a:cubicBezTo>
                  <a:pt x="23" y="12"/>
                  <a:pt x="26" y="11"/>
                  <a:pt x="28" y="12"/>
                </a:cubicBezTo>
                <a:cubicBezTo>
                  <a:pt x="28" y="16"/>
                  <a:pt x="23" y="17"/>
                  <a:pt x="20" y="20"/>
                </a:cubicBezTo>
                <a:cubicBezTo>
                  <a:pt x="20" y="25"/>
                  <a:pt x="21" y="27"/>
                  <a:pt x="20" y="32"/>
                </a:cubicBezTo>
                <a:cubicBezTo>
                  <a:pt x="16" y="31"/>
                  <a:pt x="16" y="27"/>
                  <a:pt x="13" y="25"/>
                </a:cubicBezTo>
                <a:cubicBezTo>
                  <a:pt x="10" y="27"/>
                  <a:pt x="7" y="29"/>
                  <a:pt x="3" y="31"/>
                </a:cubicBezTo>
                <a:cubicBezTo>
                  <a:pt x="3" y="31"/>
                  <a:pt x="3" y="31"/>
                  <a:pt x="3" y="31"/>
                </a:cubicBezTo>
                <a:cubicBezTo>
                  <a:pt x="3" y="27"/>
                  <a:pt x="6" y="22"/>
                  <a:pt x="8" y="18"/>
                </a:cubicBezTo>
                <a:cubicBezTo>
                  <a:pt x="6" y="16"/>
                  <a:pt x="5" y="15"/>
                  <a:pt x="4" y="13"/>
                </a:cubicBezTo>
                <a:cubicBezTo>
                  <a:pt x="3" y="12"/>
                  <a:pt x="0" y="10"/>
                  <a:pt x="0" y="8"/>
                </a:cubicBezTo>
                <a:cubicBezTo>
                  <a:pt x="3" y="7"/>
                  <a:pt x="8" y="10"/>
                  <a:pt x="12" y="10"/>
                </a:cubicBezTo>
                <a:cubicBezTo>
                  <a:pt x="14" y="7"/>
                  <a:pt x="14" y="3"/>
                  <a:pt x="16" y="0"/>
                </a:cubicBezTo>
                <a:cubicBezTo>
                  <a:pt x="19" y="2"/>
                  <a:pt x="19" y="7"/>
                  <a:pt x="20" y="11"/>
                </a:cubicBezTo>
                <a:close/>
                <a:moveTo>
                  <a:pt x="14" y="10"/>
                </a:moveTo>
                <a:cubicBezTo>
                  <a:pt x="16" y="11"/>
                  <a:pt x="17" y="11"/>
                  <a:pt x="18" y="11"/>
                </a:cubicBezTo>
                <a:cubicBezTo>
                  <a:pt x="17" y="9"/>
                  <a:pt x="18" y="6"/>
                  <a:pt x="16" y="5"/>
                </a:cubicBezTo>
                <a:cubicBezTo>
                  <a:pt x="16" y="7"/>
                  <a:pt x="15" y="8"/>
                  <a:pt x="14" y="10"/>
                </a:cubicBezTo>
                <a:close/>
                <a:moveTo>
                  <a:pt x="9" y="16"/>
                </a:moveTo>
                <a:cubicBezTo>
                  <a:pt x="9" y="14"/>
                  <a:pt x="10" y="13"/>
                  <a:pt x="11" y="12"/>
                </a:cubicBezTo>
                <a:cubicBezTo>
                  <a:pt x="9" y="12"/>
                  <a:pt x="7" y="10"/>
                  <a:pt x="5" y="11"/>
                </a:cubicBezTo>
                <a:cubicBezTo>
                  <a:pt x="6" y="12"/>
                  <a:pt x="7" y="15"/>
                  <a:pt x="9" y="16"/>
                </a:cubicBezTo>
                <a:close/>
                <a:moveTo>
                  <a:pt x="10" y="18"/>
                </a:moveTo>
                <a:cubicBezTo>
                  <a:pt x="12" y="19"/>
                  <a:pt x="13" y="21"/>
                  <a:pt x="14" y="22"/>
                </a:cubicBezTo>
                <a:cubicBezTo>
                  <a:pt x="16" y="21"/>
                  <a:pt x="16" y="20"/>
                  <a:pt x="18" y="19"/>
                </a:cubicBezTo>
                <a:cubicBezTo>
                  <a:pt x="18" y="17"/>
                  <a:pt x="18" y="15"/>
                  <a:pt x="18" y="13"/>
                </a:cubicBezTo>
                <a:cubicBezTo>
                  <a:pt x="16" y="13"/>
                  <a:pt x="14" y="13"/>
                  <a:pt x="13" y="12"/>
                </a:cubicBezTo>
                <a:cubicBezTo>
                  <a:pt x="13" y="14"/>
                  <a:pt x="11" y="16"/>
                  <a:pt x="10" y="18"/>
                </a:cubicBezTo>
                <a:close/>
                <a:moveTo>
                  <a:pt x="20" y="14"/>
                </a:moveTo>
                <a:cubicBezTo>
                  <a:pt x="20" y="15"/>
                  <a:pt x="20" y="16"/>
                  <a:pt x="20" y="17"/>
                </a:cubicBezTo>
                <a:cubicBezTo>
                  <a:pt x="22" y="17"/>
                  <a:pt x="24" y="16"/>
                  <a:pt x="25" y="14"/>
                </a:cubicBezTo>
                <a:cubicBezTo>
                  <a:pt x="23" y="14"/>
                  <a:pt x="21" y="13"/>
                  <a:pt x="20" y="14"/>
                </a:cubicBezTo>
                <a:close/>
                <a:moveTo>
                  <a:pt x="6" y="27"/>
                </a:moveTo>
                <a:cubicBezTo>
                  <a:pt x="8" y="26"/>
                  <a:pt x="10" y="24"/>
                  <a:pt x="12" y="23"/>
                </a:cubicBezTo>
                <a:cubicBezTo>
                  <a:pt x="11" y="22"/>
                  <a:pt x="10" y="21"/>
                  <a:pt x="9" y="20"/>
                </a:cubicBezTo>
                <a:cubicBezTo>
                  <a:pt x="8" y="22"/>
                  <a:pt x="7" y="24"/>
                  <a:pt x="6" y="27"/>
                </a:cubicBezTo>
                <a:close/>
                <a:moveTo>
                  <a:pt x="15" y="24"/>
                </a:moveTo>
                <a:cubicBezTo>
                  <a:pt x="16" y="25"/>
                  <a:pt x="18" y="28"/>
                  <a:pt x="19" y="27"/>
                </a:cubicBezTo>
                <a:cubicBezTo>
                  <a:pt x="18" y="26"/>
                  <a:pt x="19" y="22"/>
                  <a:pt x="18" y="22"/>
                </a:cubicBezTo>
                <a:cubicBezTo>
                  <a:pt x="17" y="23"/>
                  <a:pt x="15" y="23"/>
                  <a:pt x="15" y="24"/>
                </a:cubicBezTo>
                <a:close/>
              </a:path>
            </a:pathLst>
          </a:custGeom>
          <a:solidFill>
            <a:srgbClr val="FFDE00"/>
          </a:solidFill>
          <a:ln>
            <a:noFill/>
          </a:ln>
        </p:spPr>
        <p:txBody>
          <a:bodyPr vert="horz" wrap="square" lIns="91440" tIns="45720" rIns="91440" bIns="45720" numCol="1" anchor="t" anchorCtr="0" compatLnSpc="1"/>
          <a:lstStyle/>
          <a:p>
            <a:endParaRPr lang="zh-CN" altLang="en-US">
              <a:solidFill>
                <a:srgbClr val="1F4E79"/>
              </a:solidFill>
              <a:cs typeface="+mn-ea"/>
              <a:sym typeface="+mn-lt"/>
            </a:endParaRPr>
          </a:p>
        </p:txBody>
      </p:sp>
      <p:sp>
        <p:nvSpPr>
          <p:cNvPr id="48" name="文本框 47"/>
          <p:cNvSpPr txBox="1"/>
          <p:nvPr/>
        </p:nvSpPr>
        <p:spPr>
          <a:xfrm>
            <a:off x="1822945" y="4580040"/>
            <a:ext cx="1811490" cy="461665"/>
          </a:xfrm>
          <a:prstGeom prst="rect">
            <a:avLst/>
          </a:prstGeom>
          <a:noFill/>
        </p:spPr>
        <p:txBody>
          <a:bodyPr wrap="square" rtlCol="0">
            <a:spAutoFit/>
          </a:bodyPr>
          <a:lstStyle/>
          <a:p>
            <a:r>
              <a:rPr lang="zh-CN" altLang="en-US" sz="2400" b="1" dirty="0">
                <a:solidFill>
                  <a:schemeClr val="tx1">
                    <a:lumMod val="95000"/>
                    <a:lumOff val="5000"/>
                  </a:schemeClr>
                </a:solidFill>
                <a:cs typeface="+mn-ea"/>
                <a:sym typeface="+mn-lt"/>
              </a:rPr>
              <a:t>输入小标题</a:t>
            </a:r>
          </a:p>
        </p:txBody>
      </p:sp>
      <p:sp>
        <p:nvSpPr>
          <p:cNvPr id="49" name="Freeform 8"/>
          <p:cNvSpPr>
            <a:spLocks noEditPoints="1"/>
          </p:cNvSpPr>
          <p:nvPr/>
        </p:nvSpPr>
        <p:spPr bwMode="auto">
          <a:xfrm rot="1556340" flipH="1">
            <a:off x="1447223" y="4539610"/>
            <a:ext cx="343812" cy="392237"/>
          </a:xfrm>
          <a:custGeom>
            <a:avLst/>
            <a:gdLst>
              <a:gd name="T0" fmla="*/ 20 w 28"/>
              <a:gd name="T1" fmla="*/ 11 h 32"/>
              <a:gd name="T2" fmla="*/ 28 w 28"/>
              <a:gd name="T3" fmla="*/ 12 h 32"/>
              <a:gd name="T4" fmla="*/ 20 w 28"/>
              <a:gd name="T5" fmla="*/ 20 h 32"/>
              <a:gd name="T6" fmla="*/ 20 w 28"/>
              <a:gd name="T7" fmla="*/ 32 h 32"/>
              <a:gd name="T8" fmla="*/ 13 w 28"/>
              <a:gd name="T9" fmla="*/ 25 h 32"/>
              <a:gd name="T10" fmla="*/ 3 w 28"/>
              <a:gd name="T11" fmla="*/ 31 h 32"/>
              <a:gd name="T12" fmla="*/ 3 w 28"/>
              <a:gd name="T13" fmla="*/ 31 h 32"/>
              <a:gd name="T14" fmla="*/ 8 w 28"/>
              <a:gd name="T15" fmla="*/ 18 h 32"/>
              <a:gd name="T16" fmla="*/ 4 w 28"/>
              <a:gd name="T17" fmla="*/ 13 h 32"/>
              <a:gd name="T18" fmla="*/ 0 w 28"/>
              <a:gd name="T19" fmla="*/ 8 h 32"/>
              <a:gd name="T20" fmla="*/ 12 w 28"/>
              <a:gd name="T21" fmla="*/ 10 h 32"/>
              <a:gd name="T22" fmla="*/ 16 w 28"/>
              <a:gd name="T23" fmla="*/ 0 h 32"/>
              <a:gd name="T24" fmla="*/ 20 w 28"/>
              <a:gd name="T25" fmla="*/ 11 h 32"/>
              <a:gd name="T26" fmla="*/ 14 w 28"/>
              <a:gd name="T27" fmla="*/ 10 h 32"/>
              <a:gd name="T28" fmla="*/ 18 w 28"/>
              <a:gd name="T29" fmla="*/ 11 h 32"/>
              <a:gd name="T30" fmla="*/ 16 w 28"/>
              <a:gd name="T31" fmla="*/ 5 h 32"/>
              <a:gd name="T32" fmla="*/ 14 w 28"/>
              <a:gd name="T33" fmla="*/ 10 h 32"/>
              <a:gd name="T34" fmla="*/ 9 w 28"/>
              <a:gd name="T35" fmla="*/ 16 h 32"/>
              <a:gd name="T36" fmla="*/ 11 w 28"/>
              <a:gd name="T37" fmla="*/ 12 h 32"/>
              <a:gd name="T38" fmla="*/ 5 w 28"/>
              <a:gd name="T39" fmla="*/ 11 h 32"/>
              <a:gd name="T40" fmla="*/ 9 w 28"/>
              <a:gd name="T41" fmla="*/ 16 h 32"/>
              <a:gd name="T42" fmla="*/ 10 w 28"/>
              <a:gd name="T43" fmla="*/ 18 h 32"/>
              <a:gd name="T44" fmla="*/ 14 w 28"/>
              <a:gd name="T45" fmla="*/ 22 h 32"/>
              <a:gd name="T46" fmla="*/ 18 w 28"/>
              <a:gd name="T47" fmla="*/ 19 h 32"/>
              <a:gd name="T48" fmla="*/ 18 w 28"/>
              <a:gd name="T49" fmla="*/ 13 h 32"/>
              <a:gd name="T50" fmla="*/ 13 w 28"/>
              <a:gd name="T51" fmla="*/ 12 h 32"/>
              <a:gd name="T52" fmla="*/ 10 w 28"/>
              <a:gd name="T53" fmla="*/ 18 h 32"/>
              <a:gd name="T54" fmla="*/ 20 w 28"/>
              <a:gd name="T55" fmla="*/ 14 h 32"/>
              <a:gd name="T56" fmla="*/ 20 w 28"/>
              <a:gd name="T57" fmla="*/ 17 h 32"/>
              <a:gd name="T58" fmla="*/ 25 w 28"/>
              <a:gd name="T59" fmla="*/ 14 h 32"/>
              <a:gd name="T60" fmla="*/ 20 w 28"/>
              <a:gd name="T61" fmla="*/ 14 h 32"/>
              <a:gd name="T62" fmla="*/ 6 w 28"/>
              <a:gd name="T63" fmla="*/ 27 h 32"/>
              <a:gd name="T64" fmla="*/ 12 w 28"/>
              <a:gd name="T65" fmla="*/ 23 h 32"/>
              <a:gd name="T66" fmla="*/ 9 w 28"/>
              <a:gd name="T67" fmla="*/ 20 h 32"/>
              <a:gd name="T68" fmla="*/ 6 w 28"/>
              <a:gd name="T69" fmla="*/ 27 h 32"/>
              <a:gd name="T70" fmla="*/ 15 w 28"/>
              <a:gd name="T71" fmla="*/ 24 h 32"/>
              <a:gd name="T72" fmla="*/ 19 w 28"/>
              <a:gd name="T73" fmla="*/ 27 h 32"/>
              <a:gd name="T74" fmla="*/ 18 w 28"/>
              <a:gd name="T75" fmla="*/ 22 h 32"/>
              <a:gd name="T76" fmla="*/ 15 w 28"/>
              <a:gd name="T7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32">
                <a:moveTo>
                  <a:pt x="20" y="11"/>
                </a:moveTo>
                <a:cubicBezTo>
                  <a:pt x="23" y="12"/>
                  <a:pt x="26" y="11"/>
                  <a:pt x="28" y="12"/>
                </a:cubicBezTo>
                <a:cubicBezTo>
                  <a:pt x="28" y="16"/>
                  <a:pt x="23" y="17"/>
                  <a:pt x="20" y="20"/>
                </a:cubicBezTo>
                <a:cubicBezTo>
                  <a:pt x="20" y="25"/>
                  <a:pt x="21" y="27"/>
                  <a:pt x="20" y="32"/>
                </a:cubicBezTo>
                <a:cubicBezTo>
                  <a:pt x="16" y="31"/>
                  <a:pt x="16" y="27"/>
                  <a:pt x="13" y="25"/>
                </a:cubicBezTo>
                <a:cubicBezTo>
                  <a:pt x="10" y="27"/>
                  <a:pt x="7" y="29"/>
                  <a:pt x="3" y="31"/>
                </a:cubicBezTo>
                <a:cubicBezTo>
                  <a:pt x="3" y="31"/>
                  <a:pt x="3" y="31"/>
                  <a:pt x="3" y="31"/>
                </a:cubicBezTo>
                <a:cubicBezTo>
                  <a:pt x="3" y="27"/>
                  <a:pt x="6" y="22"/>
                  <a:pt x="8" y="18"/>
                </a:cubicBezTo>
                <a:cubicBezTo>
                  <a:pt x="6" y="16"/>
                  <a:pt x="5" y="15"/>
                  <a:pt x="4" y="13"/>
                </a:cubicBezTo>
                <a:cubicBezTo>
                  <a:pt x="3" y="12"/>
                  <a:pt x="0" y="10"/>
                  <a:pt x="0" y="8"/>
                </a:cubicBezTo>
                <a:cubicBezTo>
                  <a:pt x="3" y="7"/>
                  <a:pt x="8" y="10"/>
                  <a:pt x="12" y="10"/>
                </a:cubicBezTo>
                <a:cubicBezTo>
                  <a:pt x="14" y="7"/>
                  <a:pt x="14" y="3"/>
                  <a:pt x="16" y="0"/>
                </a:cubicBezTo>
                <a:cubicBezTo>
                  <a:pt x="19" y="2"/>
                  <a:pt x="19" y="7"/>
                  <a:pt x="20" y="11"/>
                </a:cubicBezTo>
                <a:close/>
                <a:moveTo>
                  <a:pt x="14" y="10"/>
                </a:moveTo>
                <a:cubicBezTo>
                  <a:pt x="16" y="11"/>
                  <a:pt x="17" y="11"/>
                  <a:pt x="18" y="11"/>
                </a:cubicBezTo>
                <a:cubicBezTo>
                  <a:pt x="17" y="9"/>
                  <a:pt x="18" y="6"/>
                  <a:pt x="16" y="5"/>
                </a:cubicBezTo>
                <a:cubicBezTo>
                  <a:pt x="16" y="7"/>
                  <a:pt x="15" y="8"/>
                  <a:pt x="14" y="10"/>
                </a:cubicBezTo>
                <a:close/>
                <a:moveTo>
                  <a:pt x="9" y="16"/>
                </a:moveTo>
                <a:cubicBezTo>
                  <a:pt x="9" y="14"/>
                  <a:pt x="10" y="13"/>
                  <a:pt x="11" y="12"/>
                </a:cubicBezTo>
                <a:cubicBezTo>
                  <a:pt x="9" y="12"/>
                  <a:pt x="7" y="10"/>
                  <a:pt x="5" y="11"/>
                </a:cubicBezTo>
                <a:cubicBezTo>
                  <a:pt x="6" y="12"/>
                  <a:pt x="7" y="15"/>
                  <a:pt x="9" y="16"/>
                </a:cubicBezTo>
                <a:close/>
                <a:moveTo>
                  <a:pt x="10" y="18"/>
                </a:moveTo>
                <a:cubicBezTo>
                  <a:pt x="12" y="19"/>
                  <a:pt x="13" y="21"/>
                  <a:pt x="14" y="22"/>
                </a:cubicBezTo>
                <a:cubicBezTo>
                  <a:pt x="16" y="21"/>
                  <a:pt x="16" y="20"/>
                  <a:pt x="18" y="19"/>
                </a:cubicBezTo>
                <a:cubicBezTo>
                  <a:pt x="18" y="17"/>
                  <a:pt x="18" y="15"/>
                  <a:pt x="18" y="13"/>
                </a:cubicBezTo>
                <a:cubicBezTo>
                  <a:pt x="16" y="13"/>
                  <a:pt x="14" y="13"/>
                  <a:pt x="13" y="12"/>
                </a:cubicBezTo>
                <a:cubicBezTo>
                  <a:pt x="13" y="14"/>
                  <a:pt x="11" y="16"/>
                  <a:pt x="10" y="18"/>
                </a:cubicBezTo>
                <a:close/>
                <a:moveTo>
                  <a:pt x="20" y="14"/>
                </a:moveTo>
                <a:cubicBezTo>
                  <a:pt x="20" y="15"/>
                  <a:pt x="20" y="16"/>
                  <a:pt x="20" y="17"/>
                </a:cubicBezTo>
                <a:cubicBezTo>
                  <a:pt x="22" y="17"/>
                  <a:pt x="24" y="16"/>
                  <a:pt x="25" y="14"/>
                </a:cubicBezTo>
                <a:cubicBezTo>
                  <a:pt x="23" y="14"/>
                  <a:pt x="21" y="13"/>
                  <a:pt x="20" y="14"/>
                </a:cubicBezTo>
                <a:close/>
                <a:moveTo>
                  <a:pt x="6" y="27"/>
                </a:moveTo>
                <a:cubicBezTo>
                  <a:pt x="8" y="26"/>
                  <a:pt x="10" y="24"/>
                  <a:pt x="12" y="23"/>
                </a:cubicBezTo>
                <a:cubicBezTo>
                  <a:pt x="11" y="22"/>
                  <a:pt x="10" y="21"/>
                  <a:pt x="9" y="20"/>
                </a:cubicBezTo>
                <a:cubicBezTo>
                  <a:pt x="8" y="22"/>
                  <a:pt x="7" y="24"/>
                  <a:pt x="6" y="27"/>
                </a:cubicBezTo>
                <a:close/>
                <a:moveTo>
                  <a:pt x="15" y="24"/>
                </a:moveTo>
                <a:cubicBezTo>
                  <a:pt x="16" y="25"/>
                  <a:pt x="18" y="28"/>
                  <a:pt x="19" y="27"/>
                </a:cubicBezTo>
                <a:cubicBezTo>
                  <a:pt x="18" y="26"/>
                  <a:pt x="19" y="22"/>
                  <a:pt x="18" y="22"/>
                </a:cubicBezTo>
                <a:cubicBezTo>
                  <a:pt x="17" y="23"/>
                  <a:pt x="15" y="23"/>
                  <a:pt x="15" y="24"/>
                </a:cubicBezTo>
                <a:close/>
              </a:path>
            </a:pathLst>
          </a:custGeom>
          <a:solidFill>
            <a:srgbClr val="FFDE00"/>
          </a:solidFill>
          <a:ln>
            <a:noFill/>
          </a:ln>
        </p:spPr>
        <p:txBody>
          <a:bodyPr vert="horz" wrap="square" lIns="91440" tIns="45720" rIns="91440" bIns="45720" numCol="1" anchor="t" anchorCtr="0" compatLnSpc="1"/>
          <a:lstStyle/>
          <a:p>
            <a:endParaRPr lang="zh-CN" altLang="en-US">
              <a:solidFill>
                <a:srgbClr val="1F4E79"/>
              </a:solidFill>
              <a:cs typeface="+mn-ea"/>
              <a:sym typeface="+mn-lt"/>
            </a:endParaRPr>
          </a:p>
        </p:txBody>
      </p:sp>
      <p:grpSp>
        <p:nvGrpSpPr>
          <p:cNvPr id="50" name="Group 5"/>
          <p:cNvGrpSpPr>
            <a:grpSpLocks noChangeAspect="1"/>
          </p:cNvGrpSpPr>
          <p:nvPr/>
        </p:nvGrpSpPr>
        <p:grpSpPr bwMode="auto">
          <a:xfrm>
            <a:off x="7965183" y="1952681"/>
            <a:ext cx="868559" cy="790572"/>
            <a:chOff x="2279" y="1811"/>
            <a:chExt cx="1136" cy="1034"/>
          </a:xfrm>
        </p:grpSpPr>
        <p:sp>
          <p:nvSpPr>
            <p:cNvPr id="51" name="AutoShape 4"/>
            <p:cNvSpPr>
              <a:spLocks noChangeAspect="1" noChangeArrowheads="1" noTextEdit="1"/>
            </p:cNvSpPr>
            <p:nvPr/>
          </p:nvSpPr>
          <p:spPr bwMode="auto">
            <a:xfrm>
              <a:off x="2280" y="1823"/>
              <a:ext cx="1124" cy="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三极趣味广告体"/>
                <a:sym typeface="Arial"/>
              </a:endParaRPr>
            </a:p>
          </p:txBody>
        </p:sp>
        <p:sp>
          <p:nvSpPr>
            <p:cNvPr id="52" name="Freeform 6"/>
            <p:cNvSpPr>
              <a:spLocks noEditPoints="1"/>
            </p:cNvSpPr>
            <p:nvPr/>
          </p:nvSpPr>
          <p:spPr bwMode="auto">
            <a:xfrm>
              <a:off x="2619" y="1870"/>
              <a:ext cx="281" cy="952"/>
            </a:xfrm>
            <a:custGeom>
              <a:avLst/>
              <a:gdLst>
                <a:gd name="T0" fmla="*/ 22 w 24"/>
                <a:gd name="T1" fmla="*/ 0 h 81"/>
                <a:gd name="T2" fmla="*/ 0 w 24"/>
                <a:gd name="T3" fmla="*/ 26 h 81"/>
                <a:gd name="T4" fmla="*/ 24 w 24"/>
                <a:gd name="T5" fmla="*/ 2 h 81"/>
                <a:gd name="T6" fmla="*/ 23 w 24"/>
                <a:gd name="T7" fmla="*/ 1 h 81"/>
                <a:gd name="T8" fmla="*/ 19 w 24"/>
                <a:gd name="T9" fmla="*/ 0 h 81"/>
                <a:gd name="T10" fmla="*/ 0 w 24"/>
                <a:gd name="T11" fmla="*/ 15 h 81"/>
                <a:gd name="T12" fmla="*/ 19 w 24"/>
                <a:gd name="T13" fmla="*/ 0 h 81"/>
                <a:gd name="T14" fmla="*/ 0 w 24"/>
                <a:gd name="T15" fmla="*/ 12 h 81"/>
                <a:gd name="T16" fmla="*/ 7 w 24"/>
                <a:gd name="T17" fmla="*/ 0 h 81"/>
                <a:gd name="T18" fmla="*/ 5 w 24"/>
                <a:gd name="T19" fmla="*/ 0 h 81"/>
                <a:gd name="T20" fmla="*/ 0 w 24"/>
                <a:gd name="T21" fmla="*/ 2 h 81"/>
                <a:gd name="T22" fmla="*/ 2 w 24"/>
                <a:gd name="T23" fmla="*/ 0 h 81"/>
                <a:gd name="T24" fmla="*/ 0 w 24"/>
                <a:gd name="T25" fmla="*/ 29 h 81"/>
                <a:gd name="T26" fmla="*/ 24 w 24"/>
                <a:gd name="T27" fmla="*/ 10 h 81"/>
                <a:gd name="T28" fmla="*/ 0 w 24"/>
                <a:gd name="T29" fmla="*/ 29 h 81"/>
                <a:gd name="T30" fmla="*/ 24 w 24"/>
                <a:gd name="T31" fmla="*/ 12 h 81"/>
                <a:gd name="T32" fmla="*/ 0 w 24"/>
                <a:gd name="T33" fmla="*/ 40 h 81"/>
                <a:gd name="T34" fmla="*/ 0 w 24"/>
                <a:gd name="T35" fmla="*/ 43 h 81"/>
                <a:gd name="T36" fmla="*/ 24 w 24"/>
                <a:gd name="T37" fmla="*/ 24 h 81"/>
                <a:gd name="T38" fmla="*/ 0 w 24"/>
                <a:gd name="T39" fmla="*/ 43 h 81"/>
                <a:gd name="T40" fmla="*/ 0 w 24"/>
                <a:gd name="T41" fmla="*/ 55 h 81"/>
                <a:gd name="T42" fmla="*/ 24 w 24"/>
                <a:gd name="T43" fmla="*/ 27 h 81"/>
                <a:gd name="T44" fmla="*/ 0 w 24"/>
                <a:gd name="T45" fmla="*/ 58 h 81"/>
                <a:gd name="T46" fmla="*/ 24 w 24"/>
                <a:gd name="T47" fmla="*/ 38 h 81"/>
                <a:gd name="T48" fmla="*/ 0 w 24"/>
                <a:gd name="T49" fmla="*/ 58 h 81"/>
                <a:gd name="T50" fmla="*/ 0 w 24"/>
                <a:gd name="T51" fmla="*/ 69 h 81"/>
                <a:gd name="T52" fmla="*/ 24 w 24"/>
                <a:gd name="T53" fmla="*/ 41 h 81"/>
                <a:gd name="T54" fmla="*/ 0 w 24"/>
                <a:gd name="T55" fmla="*/ 72 h 81"/>
                <a:gd name="T56" fmla="*/ 24 w 24"/>
                <a:gd name="T57" fmla="*/ 52 h 81"/>
                <a:gd name="T58" fmla="*/ 0 w 24"/>
                <a:gd name="T59" fmla="*/ 72 h 81"/>
                <a:gd name="T60" fmla="*/ 24 w 24"/>
                <a:gd name="T61" fmla="*/ 55 h 81"/>
                <a:gd name="T62" fmla="*/ 2 w 24"/>
                <a:gd name="T63" fmla="*/ 81 h 81"/>
                <a:gd name="T64" fmla="*/ 0 w 24"/>
                <a:gd name="T65" fmla="*/ 81 h 81"/>
                <a:gd name="T66" fmla="*/ 0 w 24"/>
                <a:gd name="T67" fmla="*/ 79 h 81"/>
                <a:gd name="T68" fmla="*/ 5 w 24"/>
                <a:gd name="T69" fmla="*/ 81 h 81"/>
                <a:gd name="T70" fmla="*/ 24 w 24"/>
                <a:gd name="T71" fmla="*/ 67 h 81"/>
                <a:gd name="T72" fmla="*/ 5 w 24"/>
                <a:gd name="T73" fmla="*/ 81 h 81"/>
                <a:gd name="T74" fmla="*/ 17 w 24"/>
                <a:gd name="T75" fmla="*/ 81 h 81"/>
                <a:gd name="T76" fmla="*/ 24 w 24"/>
                <a:gd name="T77" fmla="*/ 70 h 81"/>
                <a:gd name="T78" fmla="*/ 19 w 24"/>
                <a:gd name="T79" fmla="*/ 81 h 81"/>
                <a:gd name="T80" fmla="*/ 23 w 24"/>
                <a:gd name="T81" fmla="*/ 81 h 81"/>
                <a:gd name="T82" fmla="*/ 24 w 24"/>
                <a:gd name="T83"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81">
                  <a:moveTo>
                    <a:pt x="22" y="0"/>
                  </a:moveTo>
                  <a:cubicBezTo>
                    <a:pt x="22" y="0"/>
                    <a:pt x="22" y="0"/>
                    <a:pt x="22" y="0"/>
                  </a:cubicBezTo>
                  <a:cubicBezTo>
                    <a:pt x="0" y="22"/>
                    <a:pt x="0" y="22"/>
                    <a:pt x="0" y="22"/>
                  </a:cubicBezTo>
                  <a:cubicBezTo>
                    <a:pt x="0" y="26"/>
                    <a:pt x="0" y="26"/>
                    <a:pt x="0" y="26"/>
                  </a:cubicBezTo>
                  <a:cubicBezTo>
                    <a:pt x="24" y="2"/>
                    <a:pt x="24" y="2"/>
                    <a:pt x="24" y="2"/>
                  </a:cubicBezTo>
                  <a:cubicBezTo>
                    <a:pt x="24" y="2"/>
                    <a:pt x="24" y="2"/>
                    <a:pt x="24" y="2"/>
                  </a:cubicBezTo>
                  <a:cubicBezTo>
                    <a:pt x="24" y="1"/>
                    <a:pt x="23" y="1"/>
                    <a:pt x="23" y="1"/>
                  </a:cubicBezTo>
                  <a:cubicBezTo>
                    <a:pt x="23" y="1"/>
                    <a:pt x="23" y="1"/>
                    <a:pt x="23" y="1"/>
                  </a:cubicBezTo>
                  <a:cubicBezTo>
                    <a:pt x="23" y="0"/>
                    <a:pt x="22" y="0"/>
                    <a:pt x="22" y="0"/>
                  </a:cubicBezTo>
                  <a:close/>
                  <a:moveTo>
                    <a:pt x="19" y="0"/>
                  </a:moveTo>
                  <a:cubicBezTo>
                    <a:pt x="0" y="19"/>
                    <a:pt x="0" y="19"/>
                    <a:pt x="0" y="19"/>
                  </a:cubicBezTo>
                  <a:cubicBezTo>
                    <a:pt x="0" y="15"/>
                    <a:pt x="0" y="15"/>
                    <a:pt x="0" y="15"/>
                  </a:cubicBezTo>
                  <a:cubicBezTo>
                    <a:pt x="15" y="0"/>
                    <a:pt x="15" y="0"/>
                    <a:pt x="15" y="0"/>
                  </a:cubicBezTo>
                  <a:cubicBezTo>
                    <a:pt x="19" y="0"/>
                    <a:pt x="19" y="0"/>
                    <a:pt x="19" y="0"/>
                  </a:cubicBezTo>
                  <a:close/>
                  <a:moveTo>
                    <a:pt x="12" y="0"/>
                  </a:moveTo>
                  <a:cubicBezTo>
                    <a:pt x="0" y="12"/>
                    <a:pt x="0" y="12"/>
                    <a:pt x="0" y="12"/>
                  </a:cubicBezTo>
                  <a:cubicBezTo>
                    <a:pt x="0" y="8"/>
                    <a:pt x="0" y="8"/>
                    <a:pt x="0" y="8"/>
                  </a:cubicBezTo>
                  <a:cubicBezTo>
                    <a:pt x="7" y="0"/>
                    <a:pt x="7" y="0"/>
                    <a:pt x="7" y="0"/>
                  </a:cubicBezTo>
                  <a:cubicBezTo>
                    <a:pt x="12" y="0"/>
                    <a:pt x="12" y="0"/>
                    <a:pt x="12" y="0"/>
                  </a:cubicBezTo>
                  <a:close/>
                  <a:moveTo>
                    <a:pt x="5" y="0"/>
                  </a:moveTo>
                  <a:cubicBezTo>
                    <a:pt x="0" y="5"/>
                    <a:pt x="0" y="5"/>
                    <a:pt x="0" y="5"/>
                  </a:cubicBezTo>
                  <a:cubicBezTo>
                    <a:pt x="0" y="2"/>
                    <a:pt x="0" y="2"/>
                    <a:pt x="0" y="2"/>
                  </a:cubicBezTo>
                  <a:cubicBezTo>
                    <a:pt x="0" y="1"/>
                    <a:pt x="0" y="1"/>
                    <a:pt x="0" y="1"/>
                  </a:cubicBezTo>
                  <a:cubicBezTo>
                    <a:pt x="1" y="0"/>
                    <a:pt x="1" y="0"/>
                    <a:pt x="2" y="0"/>
                  </a:cubicBezTo>
                  <a:cubicBezTo>
                    <a:pt x="5" y="0"/>
                    <a:pt x="5" y="0"/>
                    <a:pt x="5" y="0"/>
                  </a:cubicBezTo>
                  <a:close/>
                  <a:moveTo>
                    <a:pt x="0" y="29"/>
                  </a:moveTo>
                  <a:cubicBezTo>
                    <a:pt x="24" y="5"/>
                    <a:pt x="24" y="5"/>
                    <a:pt x="24" y="5"/>
                  </a:cubicBezTo>
                  <a:cubicBezTo>
                    <a:pt x="24" y="10"/>
                    <a:pt x="24" y="10"/>
                    <a:pt x="24" y="10"/>
                  </a:cubicBezTo>
                  <a:cubicBezTo>
                    <a:pt x="0" y="33"/>
                    <a:pt x="0" y="33"/>
                    <a:pt x="0" y="33"/>
                  </a:cubicBezTo>
                  <a:cubicBezTo>
                    <a:pt x="0" y="29"/>
                    <a:pt x="0" y="29"/>
                    <a:pt x="0" y="29"/>
                  </a:cubicBezTo>
                  <a:close/>
                  <a:moveTo>
                    <a:pt x="0" y="36"/>
                  </a:moveTo>
                  <a:cubicBezTo>
                    <a:pt x="24" y="12"/>
                    <a:pt x="24" y="12"/>
                    <a:pt x="24" y="12"/>
                  </a:cubicBezTo>
                  <a:cubicBezTo>
                    <a:pt x="24" y="17"/>
                    <a:pt x="24" y="17"/>
                    <a:pt x="24" y="17"/>
                  </a:cubicBezTo>
                  <a:cubicBezTo>
                    <a:pt x="0" y="40"/>
                    <a:pt x="0" y="40"/>
                    <a:pt x="0" y="40"/>
                  </a:cubicBezTo>
                  <a:cubicBezTo>
                    <a:pt x="0" y="36"/>
                    <a:pt x="0" y="36"/>
                    <a:pt x="0" y="36"/>
                  </a:cubicBezTo>
                  <a:close/>
                  <a:moveTo>
                    <a:pt x="0" y="43"/>
                  </a:moveTo>
                  <a:cubicBezTo>
                    <a:pt x="24" y="20"/>
                    <a:pt x="24" y="20"/>
                    <a:pt x="24" y="20"/>
                  </a:cubicBezTo>
                  <a:cubicBezTo>
                    <a:pt x="24" y="24"/>
                    <a:pt x="24" y="24"/>
                    <a:pt x="24" y="24"/>
                  </a:cubicBezTo>
                  <a:cubicBezTo>
                    <a:pt x="0" y="48"/>
                    <a:pt x="0" y="48"/>
                    <a:pt x="0" y="48"/>
                  </a:cubicBezTo>
                  <a:cubicBezTo>
                    <a:pt x="0" y="43"/>
                    <a:pt x="0" y="43"/>
                    <a:pt x="0" y="43"/>
                  </a:cubicBezTo>
                  <a:close/>
                  <a:moveTo>
                    <a:pt x="0" y="51"/>
                  </a:moveTo>
                  <a:cubicBezTo>
                    <a:pt x="0" y="55"/>
                    <a:pt x="0" y="55"/>
                    <a:pt x="0" y="55"/>
                  </a:cubicBezTo>
                  <a:cubicBezTo>
                    <a:pt x="24" y="31"/>
                    <a:pt x="24" y="31"/>
                    <a:pt x="24" y="31"/>
                  </a:cubicBezTo>
                  <a:cubicBezTo>
                    <a:pt x="24" y="27"/>
                    <a:pt x="24" y="27"/>
                    <a:pt x="24" y="27"/>
                  </a:cubicBezTo>
                  <a:cubicBezTo>
                    <a:pt x="0" y="51"/>
                    <a:pt x="0" y="51"/>
                    <a:pt x="0" y="51"/>
                  </a:cubicBezTo>
                  <a:close/>
                  <a:moveTo>
                    <a:pt x="0" y="58"/>
                  </a:moveTo>
                  <a:cubicBezTo>
                    <a:pt x="0" y="62"/>
                    <a:pt x="0" y="62"/>
                    <a:pt x="0" y="62"/>
                  </a:cubicBezTo>
                  <a:cubicBezTo>
                    <a:pt x="24" y="38"/>
                    <a:pt x="24" y="38"/>
                    <a:pt x="24" y="38"/>
                  </a:cubicBezTo>
                  <a:cubicBezTo>
                    <a:pt x="24" y="34"/>
                    <a:pt x="24" y="34"/>
                    <a:pt x="24" y="34"/>
                  </a:cubicBezTo>
                  <a:cubicBezTo>
                    <a:pt x="0" y="58"/>
                    <a:pt x="0" y="58"/>
                    <a:pt x="0" y="58"/>
                  </a:cubicBezTo>
                  <a:close/>
                  <a:moveTo>
                    <a:pt x="0" y="65"/>
                  </a:moveTo>
                  <a:cubicBezTo>
                    <a:pt x="0" y="69"/>
                    <a:pt x="0" y="69"/>
                    <a:pt x="0" y="69"/>
                  </a:cubicBezTo>
                  <a:cubicBezTo>
                    <a:pt x="24" y="45"/>
                    <a:pt x="24" y="45"/>
                    <a:pt x="24" y="45"/>
                  </a:cubicBezTo>
                  <a:cubicBezTo>
                    <a:pt x="24" y="41"/>
                    <a:pt x="24" y="41"/>
                    <a:pt x="24" y="41"/>
                  </a:cubicBezTo>
                  <a:cubicBezTo>
                    <a:pt x="0" y="65"/>
                    <a:pt x="0" y="65"/>
                    <a:pt x="0" y="65"/>
                  </a:cubicBezTo>
                  <a:close/>
                  <a:moveTo>
                    <a:pt x="0" y="72"/>
                  </a:moveTo>
                  <a:cubicBezTo>
                    <a:pt x="24" y="48"/>
                    <a:pt x="24" y="48"/>
                    <a:pt x="24" y="48"/>
                  </a:cubicBezTo>
                  <a:cubicBezTo>
                    <a:pt x="24" y="52"/>
                    <a:pt x="24" y="52"/>
                    <a:pt x="24" y="52"/>
                  </a:cubicBezTo>
                  <a:cubicBezTo>
                    <a:pt x="0" y="76"/>
                    <a:pt x="0" y="76"/>
                    <a:pt x="0" y="76"/>
                  </a:cubicBezTo>
                  <a:cubicBezTo>
                    <a:pt x="0" y="72"/>
                    <a:pt x="0" y="72"/>
                    <a:pt x="0" y="72"/>
                  </a:cubicBezTo>
                  <a:close/>
                  <a:moveTo>
                    <a:pt x="0" y="79"/>
                  </a:moveTo>
                  <a:cubicBezTo>
                    <a:pt x="24" y="55"/>
                    <a:pt x="24" y="55"/>
                    <a:pt x="24" y="55"/>
                  </a:cubicBezTo>
                  <a:cubicBezTo>
                    <a:pt x="24" y="60"/>
                    <a:pt x="24" y="60"/>
                    <a:pt x="24" y="60"/>
                  </a:cubicBezTo>
                  <a:cubicBezTo>
                    <a:pt x="2" y="81"/>
                    <a:pt x="2" y="81"/>
                    <a:pt x="2" y="81"/>
                  </a:cubicBezTo>
                  <a:cubicBezTo>
                    <a:pt x="2" y="81"/>
                    <a:pt x="2" y="81"/>
                    <a:pt x="2" y="81"/>
                  </a:cubicBezTo>
                  <a:cubicBezTo>
                    <a:pt x="1" y="81"/>
                    <a:pt x="1" y="81"/>
                    <a:pt x="0" y="81"/>
                  </a:cubicBezTo>
                  <a:cubicBezTo>
                    <a:pt x="0" y="81"/>
                    <a:pt x="0" y="81"/>
                    <a:pt x="0" y="81"/>
                  </a:cubicBezTo>
                  <a:cubicBezTo>
                    <a:pt x="0" y="80"/>
                    <a:pt x="0" y="80"/>
                    <a:pt x="0" y="79"/>
                  </a:cubicBezTo>
                  <a:cubicBezTo>
                    <a:pt x="0" y="79"/>
                    <a:pt x="0" y="79"/>
                    <a:pt x="0" y="79"/>
                  </a:cubicBezTo>
                  <a:close/>
                  <a:moveTo>
                    <a:pt x="5" y="81"/>
                  </a:moveTo>
                  <a:cubicBezTo>
                    <a:pt x="24" y="63"/>
                    <a:pt x="24" y="63"/>
                    <a:pt x="24" y="63"/>
                  </a:cubicBezTo>
                  <a:cubicBezTo>
                    <a:pt x="24" y="67"/>
                    <a:pt x="24" y="67"/>
                    <a:pt x="24" y="67"/>
                  </a:cubicBezTo>
                  <a:cubicBezTo>
                    <a:pt x="9" y="81"/>
                    <a:pt x="9" y="81"/>
                    <a:pt x="9" y="81"/>
                  </a:cubicBezTo>
                  <a:cubicBezTo>
                    <a:pt x="5" y="81"/>
                    <a:pt x="5" y="81"/>
                    <a:pt x="5" y="81"/>
                  </a:cubicBezTo>
                  <a:close/>
                  <a:moveTo>
                    <a:pt x="12" y="81"/>
                  </a:moveTo>
                  <a:cubicBezTo>
                    <a:pt x="17" y="81"/>
                    <a:pt x="17" y="81"/>
                    <a:pt x="17" y="81"/>
                  </a:cubicBezTo>
                  <a:cubicBezTo>
                    <a:pt x="24" y="74"/>
                    <a:pt x="24" y="74"/>
                    <a:pt x="24" y="74"/>
                  </a:cubicBezTo>
                  <a:cubicBezTo>
                    <a:pt x="24" y="70"/>
                    <a:pt x="24" y="70"/>
                    <a:pt x="24" y="70"/>
                  </a:cubicBezTo>
                  <a:cubicBezTo>
                    <a:pt x="12" y="81"/>
                    <a:pt x="12" y="81"/>
                    <a:pt x="12" y="81"/>
                  </a:cubicBezTo>
                  <a:close/>
                  <a:moveTo>
                    <a:pt x="19" y="81"/>
                  </a:moveTo>
                  <a:cubicBezTo>
                    <a:pt x="22" y="81"/>
                    <a:pt x="22" y="81"/>
                    <a:pt x="22" y="81"/>
                  </a:cubicBezTo>
                  <a:cubicBezTo>
                    <a:pt x="22" y="81"/>
                    <a:pt x="23" y="81"/>
                    <a:pt x="23" y="81"/>
                  </a:cubicBezTo>
                  <a:cubicBezTo>
                    <a:pt x="23" y="80"/>
                    <a:pt x="24" y="80"/>
                    <a:pt x="24" y="79"/>
                  </a:cubicBezTo>
                  <a:cubicBezTo>
                    <a:pt x="24" y="77"/>
                    <a:pt x="24" y="77"/>
                    <a:pt x="24" y="77"/>
                  </a:cubicBezTo>
                  <a:lnTo>
                    <a:pt x="19" y="81"/>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7"/>
            <p:cNvSpPr>
              <a:spLocks noEditPoints="1"/>
            </p:cNvSpPr>
            <p:nvPr/>
          </p:nvSpPr>
          <p:spPr bwMode="auto">
            <a:xfrm>
              <a:off x="2982" y="1847"/>
              <a:ext cx="398" cy="975"/>
            </a:xfrm>
            <a:custGeom>
              <a:avLst/>
              <a:gdLst>
                <a:gd name="T0" fmla="*/ 14 w 34"/>
                <a:gd name="T1" fmla="*/ 1 h 83"/>
                <a:gd name="T2" fmla="*/ 2 w 34"/>
                <a:gd name="T3" fmla="*/ 17 h 83"/>
                <a:gd name="T4" fmla="*/ 10 w 34"/>
                <a:gd name="T5" fmla="*/ 1 h 83"/>
                <a:gd name="T6" fmla="*/ 0 w 34"/>
                <a:gd name="T7" fmla="*/ 7 h 83"/>
                <a:gd name="T8" fmla="*/ 10 w 34"/>
                <a:gd name="T9" fmla="*/ 1 h 83"/>
                <a:gd name="T10" fmla="*/ 0 w 34"/>
                <a:gd name="T11" fmla="*/ 4 h 83"/>
                <a:gd name="T12" fmla="*/ 0 w 34"/>
                <a:gd name="T13" fmla="*/ 3 h 83"/>
                <a:gd name="T14" fmla="*/ 2 w 34"/>
                <a:gd name="T15" fmla="*/ 2 h 83"/>
                <a:gd name="T16" fmla="*/ 2 w 34"/>
                <a:gd name="T17" fmla="*/ 19 h 83"/>
                <a:gd name="T18" fmla="*/ 23 w 34"/>
                <a:gd name="T19" fmla="*/ 0 h 83"/>
                <a:gd name="T20" fmla="*/ 24 w 34"/>
                <a:gd name="T21" fmla="*/ 1 h 83"/>
                <a:gd name="T22" fmla="*/ 24 w 34"/>
                <a:gd name="T23" fmla="*/ 2 h 83"/>
                <a:gd name="T24" fmla="*/ 2 w 34"/>
                <a:gd name="T25" fmla="*/ 19 h 83"/>
                <a:gd name="T26" fmla="*/ 24 w 34"/>
                <a:gd name="T27" fmla="*/ 5 h 83"/>
                <a:gd name="T28" fmla="*/ 4 w 34"/>
                <a:gd name="T29" fmla="*/ 29 h 83"/>
                <a:gd name="T30" fmla="*/ 4 w 34"/>
                <a:gd name="T31" fmla="*/ 32 h 83"/>
                <a:gd name="T32" fmla="*/ 25 w 34"/>
                <a:gd name="T33" fmla="*/ 15 h 83"/>
                <a:gd name="T34" fmla="*/ 4 w 34"/>
                <a:gd name="T35" fmla="*/ 32 h 83"/>
                <a:gd name="T36" fmla="*/ 5 w 34"/>
                <a:gd name="T37" fmla="*/ 42 h 83"/>
                <a:gd name="T38" fmla="*/ 26 w 34"/>
                <a:gd name="T39" fmla="*/ 17 h 83"/>
                <a:gd name="T40" fmla="*/ 6 w 34"/>
                <a:gd name="T41" fmla="*/ 45 h 83"/>
                <a:gd name="T42" fmla="*/ 27 w 34"/>
                <a:gd name="T43" fmla="*/ 27 h 83"/>
                <a:gd name="T44" fmla="*/ 6 w 34"/>
                <a:gd name="T45" fmla="*/ 45 h 83"/>
                <a:gd name="T46" fmla="*/ 7 w 34"/>
                <a:gd name="T47" fmla="*/ 55 h 83"/>
                <a:gd name="T48" fmla="*/ 28 w 34"/>
                <a:gd name="T49" fmla="*/ 30 h 83"/>
                <a:gd name="T50" fmla="*/ 7 w 34"/>
                <a:gd name="T51" fmla="*/ 57 h 83"/>
                <a:gd name="T52" fmla="*/ 29 w 34"/>
                <a:gd name="T53" fmla="*/ 40 h 83"/>
                <a:gd name="T54" fmla="*/ 7 w 34"/>
                <a:gd name="T55" fmla="*/ 57 h 83"/>
                <a:gd name="T56" fmla="*/ 29 w 34"/>
                <a:gd name="T57" fmla="*/ 42 h 83"/>
                <a:gd name="T58" fmla="*/ 9 w 34"/>
                <a:gd name="T59" fmla="*/ 67 h 83"/>
                <a:gd name="T60" fmla="*/ 9 w 34"/>
                <a:gd name="T61" fmla="*/ 70 h 83"/>
                <a:gd name="T62" fmla="*/ 31 w 34"/>
                <a:gd name="T63" fmla="*/ 52 h 83"/>
                <a:gd name="T64" fmla="*/ 9 w 34"/>
                <a:gd name="T65" fmla="*/ 70 h 83"/>
                <a:gd name="T66" fmla="*/ 10 w 34"/>
                <a:gd name="T67" fmla="*/ 80 h 83"/>
                <a:gd name="T68" fmla="*/ 31 w 34"/>
                <a:gd name="T69" fmla="*/ 55 h 83"/>
                <a:gd name="T70" fmla="*/ 11 w 34"/>
                <a:gd name="T71" fmla="*/ 82 h 83"/>
                <a:gd name="T72" fmla="*/ 11 w 34"/>
                <a:gd name="T73" fmla="*/ 82 h 83"/>
                <a:gd name="T74" fmla="*/ 13 w 34"/>
                <a:gd name="T75" fmla="*/ 83 h 83"/>
                <a:gd name="T76" fmla="*/ 32 w 34"/>
                <a:gd name="T77" fmla="*/ 65 h 83"/>
                <a:gd name="T78" fmla="*/ 11 w 34"/>
                <a:gd name="T79" fmla="*/ 82 h 83"/>
                <a:gd name="T80" fmla="*/ 23 w 34"/>
                <a:gd name="T81" fmla="*/ 81 h 83"/>
                <a:gd name="T82" fmla="*/ 33 w 34"/>
                <a:gd name="T83" fmla="*/ 67 h 83"/>
                <a:gd name="T84" fmla="*/ 27 w 34"/>
                <a:gd name="T85" fmla="*/ 81 h 83"/>
                <a:gd name="T86" fmla="*/ 34 w 34"/>
                <a:gd name="T87" fmla="*/ 77 h 83"/>
                <a:gd name="T88" fmla="*/ 27 w 34"/>
                <a:gd name="T89" fmla="*/ 8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83">
                  <a:moveTo>
                    <a:pt x="18" y="0"/>
                  </a:moveTo>
                  <a:cubicBezTo>
                    <a:pt x="14" y="1"/>
                    <a:pt x="14" y="1"/>
                    <a:pt x="14" y="1"/>
                  </a:cubicBezTo>
                  <a:cubicBezTo>
                    <a:pt x="1" y="13"/>
                    <a:pt x="1" y="13"/>
                    <a:pt x="1" y="13"/>
                  </a:cubicBezTo>
                  <a:cubicBezTo>
                    <a:pt x="2" y="17"/>
                    <a:pt x="2" y="17"/>
                    <a:pt x="2" y="17"/>
                  </a:cubicBezTo>
                  <a:cubicBezTo>
                    <a:pt x="18" y="0"/>
                    <a:pt x="18" y="0"/>
                    <a:pt x="18" y="0"/>
                  </a:cubicBezTo>
                  <a:close/>
                  <a:moveTo>
                    <a:pt x="10" y="1"/>
                  </a:moveTo>
                  <a:cubicBezTo>
                    <a:pt x="1" y="10"/>
                    <a:pt x="1" y="10"/>
                    <a:pt x="1" y="10"/>
                  </a:cubicBezTo>
                  <a:cubicBezTo>
                    <a:pt x="0" y="7"/>
                    <a:pt x="0" y="7"/>
                    <a:pt x="0" y="7"/>
                  </a:cubicBezTo>
                  <a:cubicBezTo>
                    <a:pt x="5" y="2"/>
                    <a:pt x="5" y="2"/>
                    <a:pt x="5" y="2"/>
                  </a:cubicBezTo>
                  <a:cubicBezTo>
                    <a:pt x="10" y="1"/>
                    <a:pt x="10" y="1"/>
                    <a:pt x="10" y="1"/>
                  </a:cubicBezTo>
                  <a:close/>
                  <a:moveTo>
                    <a:pt x="2" y="2"/>
                  </a:moveTo>
                  <a:cubicBezTo>
                    <a:pt x="0" y="4"/>
                    <a:pt x="0" y="4"/>
                    <a:pt x="0" y="4"/>
                  </a:cubicBezTo>
                  <a:cubicBezTo>
                    <a:pt x="0" y="4"/>
                    <a:pt x="0" y="3"/>
                    <a:pt x="0" y="3"/>
                  </a:cubicBezTo>
                  <a:cubicBezTo>
                    <a:pt x="0" y="3"/>
                    <a:pt x="0" y="3"/>
                    <a:pt x="0" y="3"/>
                  </a:cubicBezTo>
                  <a:cubicBezTo>
                    <a:pt x="1" y="3"/>
                    <a:pt x="1" y="3"/>
                    <a:pt x="2" y="2"/>
                  </a:cubicBezTo>
                  <a:cubicBezTo>
                    <a:pt x="2" y="2"/>
                    <a:pt x="2" y="2"/>
                    <a:pt x="2" y="2"/>
                  </a:cubicBezTo>
                  <a:cubicBezTo>
                    <a:pt x="2" y="2"/>
                    <a:pt x="2" y="2"/>
                    <a:pt x="2" y="2"/>
                  </a:cubicBezTo>
                  <a:close/>
                  <a:moveTo>
                    <a:pt x="2" y="19"/>
                  </a:moveTo>
                  <a:cubicBezTo>
                    <a:pt x="22" y="0"/>
                    <a:pt x="22" y="0"/>
                    <a:pt x="22" y="0"/>
                  </a:cubicBezTo>
                  <a:cubicBezTo>
                    <a:pt x="22" y="0"/>
                    <a:pt x="23" y="0"/>
                    <a:pt x="23" y="0"/>
                  </a:cubicBezTo>
                  <a:cubicBezTo>
                    <a:pt x="23" y="0"/>
                    <a:pt x="23" y="0"/>
                    <a:pt x="23" y="0"/>
                  </a:cubicBezTo>
                  <a:cubicBezTo>
                    <a:pt x="23" y="0"/>
                    <a:pt x="24" y="1"/>
                    <a:pt x="24" y="1"/>
                  </a:cubicBezTo>
                  <a:cubicBezTo>
                    <a:pt x="24" y="1"/>
                    <a:pt x="24" y="1"/>
                    <a:pt x="24" y="1"/>
                  </a:cubicBezTo>
                  <a:cubicBezTo>
                    <a:pt x="24" y="2"/>
                    <a:pt x="24" y="2"/>
                    <a:pt x="24" y="2"/>
                  </a:cubicBezTo>
                  <a:cubicBezTo>
                    <a:pt x="3" y="23"/>
                    <a:pt x="3" y="23"/>
                    <a:pt x="3" y="23"/>
                  </a:cubicBezTo>
                  <a:cubicBezTo>
                    <a:pt x="2" y="19"/>
                    <a:pt x="2" y="19"/>
                    <a:pt x="2" y="19"/>
                  </a:cubicBezTo>
                  <a:close/>
                  <a:moveTo>
                    <a:pt x="3" y="26"/>
                  </a:moveTo>
                  <a:cubicBezTo>
                    <a:pt x="24" y="5"/>
                    <a:pt x="24" y="5"/>
                    <a:pt x="24" y="5"/>
                  </a:cubicBezTo>
                  <a:cubicBezTo>
                    <a:pt x="25" y="8"/>
                    <a:pt x="25" y="8"/>
                    <a:pt x="25" y="8"/>
                  </a:cubicBezTo>
                  <a:cubicBezTo>
                    <a:pt x="4" y="29"/>
                    <a:pt x="4" y="29"/>
                    <a:pt x="4" y="29"/>
                  </a:cubicBezTo>
                  <a:cubicBezTo>
                    <a:pt x="3" y="26"/>
                    <a:pt x="3" y="26"/>
                    <a:pt x="3" y="26"/>
                  </a:cubicBezTo>
                  <a:close/>
                  <a:moveTo>
                    <a:pt x="4" y="32"/>
                  </a:moveTo>
                  <a:cubicBezTo>
                    <a:pt x="25" y="11"/>
                    <a:pt x="25" y="11"/>
                    <a:pt x="25" y="11"/>
                  </a:cubicBezTo>
                  <a:cubicBezTo>
                    <a:pt x="25" y="15"/>
                    <a:pt x="25" y="15"/>
                    <a:pt x="25" y="15"/>
                  </a:cubicBezTo>
                  <a:cubicBezTo>
                    <a:pt x="4" y="36"/>
                    <a:pt x="4" y="36"/>
                    <a:pt x="4" y="36"/>
                  </a:cubicBezTo>
                  <a:cubicBezTo>
                    <a:pt x="4" y="32"/>
                    <a:pt x="4" y="32"/>
                    <a:pt x="4" y="32"/>
                  </a:cubicBezTo>
                  <a:close/>
                  <a:moveTo>
                    <a:pt x="5" y="38"/>
                  </a:moveTo>
                  <a:cubicBezTo>
                    <a:pt x="5" y="42"/>
                    <a:pt x="5" y="42"/>
                    <a:pt x="5" y="42"/>
                  </a:cubicBezTo>
                  <a:cubicBezTo>
                    <a:pt x="26" y="21"/>
                    <a:pt x="26" y="21"/>
                    <a:pt x="26" y="21"/>
                  </a:cubicBezTo>
                  <a:cubicBezTo>
                    <a:pt x="26" y="17"/>
                    <a:pt x="26" y="17"/>
                    <a:pt x="26" y="17"/>
                  </a:cubicBezTo>
                  <a:cubicBezTo>
                    <a:pt x="5" y="38"/>
                    <a:pt x="5" y="38"/>
                    <a:pt x="5" y="38"/>
                  </a:cubicBezTo>
                  <a:close/>
                  <a:moveTo>
                    <a:pt x="6" y="45"/>
                  </a:moveTo>
                  <a:cubicBezTo>
                    <a:pt x="6" y="48"/>
                    <a:pt x="6" y="48"/>
                    <a:pt x="6" y="48"/>
                  </a:cubicBezTo>
                  <a:cubicBezTo>
                    <a:pt x="27" y="27"/>
                    <a:pt x="27" y="27"/>
                    <a:pt x="27" y="27"/>
                  </a:cubicBezTo>
                  <a:cubicBezTo>
                    <a:pt x="27" y="23"/>
                    <a:pt x="27" y="23"/>
                    <a:pt x="27" y="23"/>
                  </a:cubicBezTo>
                  <a:cubicBezTo>
                    <a:pt x="6" y="45"/>
                    <a:pt x="6" y="45"/>
                    <a:pt x="6" y="45"/>
                  </a:cubicBezTo>
                  <a:close/>
                  <a:moveTo>
                    <a:pt x="6" y="51"/>
                  </a:moveTo>
                  <a:cubicBezTo>
                    <a:pt x="7" y="55"/>
                    <a:pt x="7" y="55"/>
                    <a:pt x="7" y="55"/>
                  </a:cubicBezTo>
                  <a:cubicBezTo>
                    <a:pt x="28" y="33"/>
                    <a:pt x="28" y="33"/>
                    <a:pt x="28" y="33"/>
                  </a:cubicBezTo>
                  <a:cubicBezTo>
                    <a:pt x="28" y="30"/>
                    <a:pt x="28" y="30"/>
                    <a:pt x="28" y="30"/>
                  </a:cubicBezTo>
                  <a:cubicBezTo>
                    <a:pt x="6" y="51"/>
                    <a:pt x="6" y="51"/>
                    <a:pt x="6" y="51"/>
                  </a:cubicBezTo>
                  <a:close/>
                  <a:moveTo>
                    <a:pt x="7" y="57"/>
                  </a:moveTo>
                  <a:cubicBezTo>
                    <a:pt x="28" y="36"/>
                    <a:pt x="28" y="36"/>
                    <a:pt x="28" y="36"/>
                  </a:cubicBezTo>
                  <a:cubicBezTo>
                    <a:pt x="29" y="40"/>
                    <a:pt x="29" y="40"/>
                    <a:pt x="29" y="40"/>
                  </a:cubicBezTo>
                  <a:cubicBezTo>
                    <a:pt x="8" y="61"/>
                    <a:pt x="8" y="61"/>
                    <a:pt x="8" y="61"/>
                  </a:cubicBezTo>
                  <a:cubicBezTo>
                    <a:pt x="7" y="57"/>
                    <a:pt x="7" y="57"/>
                    <a:pt x="7" y="57"/>
                  </a:cubicBezTo>
                  <a:close/>
                  <a:moveTo>
                    <a:pt x="8" y="63"/>
                  </a:moveTo>
                  <a:cubicBezTo>
                    <a:pt x="29" y="42"/>
                    <a:pt x="29" y="42"/>
                    <a:pt x="29" y="42"/>
                  </a:cubicBezTo>
                  <a:cubicBezTo>
                    <a:pt x="30" y="46"/>
                    <a:pt x="30" y="46"/>
                    <a:pt x="30" y="46"/>
                  </a:cubicBezTo>
                  <a:cubicBezTo>
                    <a:pt x="9" y="67"/>
                    <a:pt x="9" y="67"/>
                    <a:pt x="9" y="67"/>
                  </a:cubicBezTo>
                  <a:cubicBezTo>
                    <a:pt x="8" y="63"/>
                    <a:pt x="8" y="63"/>
                    <a:pt x="8" y="63"/>
                  </a:cubicBezTo>
                  <a:close/>
                  <a:moveTo>
                    <a:pt x="9" y="70"/>
                  </a:moveTo>
                  <a:cubicBezTo>
                    <a:pt x="30" y="49"/>
                    <a:pt x="30" y="49"/>
                    <a:pt x="30" y="49"/>
                  </a:cubicBezTo>
                  <a:cubicBezTo>
                    <a:pt x="31" y="52"/>
                    <a:pt x="31" y="52"/>
                    <a:pt x="31" y="52"/>
                  </a:cubicBezTo>
                  <a:cubicBezTo>
                    <a:pt x="10" y="73"/>
                    <a:pt x="10" y="73"/>
                    <a:pt x="10" y="73"/>
                  </a:cubicBezTo>
                  <a:cubicBezTo>
                    <a:pt x="9" y="70"/>
                    <a:pt x="9" y="70"/>
                    <a:pt x="9" y="70"/>
                  </a:cubicBezTo>
                  <a:close/>
                  <a:moveTo>
                    <a:pt x="10" y="76"/>
                  </a:moveTo>
                  <a:cubicBezTo>
                    <a:pt x="10" y="80"/>
                    <a:pt x="10" y="80"/>
                    <a:pt x="10" y="80"/>
                  </a:cubicBezTo>
                  <a:cubicBezTo>
                    <a:pt x="32" y="59"/>
                    <a:pt x="32" y="59"/>
                    <a:pt x="32" y="59"/>
                  </a:cubicBezTo>
                  <a:cubicBezTo>
                    <a:pt x="31" y="55"/>
                    <a:pt x="31" y="55"/>
                    <a:pt x="31" y="55"/>
                  </a:cubicBezTo>
                  <a:cubicBezTo>
                    <a:pt x="10" y="76"/>
                    <a:pt x="10" y="76"/>
                    <a:pt x="10" y="76"/>
                  </a:cubicBezTo>
                  <a:close/>
                  <a:moveTo>
                    <a:pt x="11" y="82"/>
                  </a:moveTo>
                  <a:cubicBezTo>
                    <a:pt x="11" y="82"/>
                    <a:pt x="11" y="82"/>
                    <a:pt x="11" y="82"/>
                  </a:cubicBezTo>
                  <a:cubicBezTo>
                    <a:pt x="11" y="82"/>
                    <a:pt x="11" y="82"/>
                    <a:pt x="11" y="82"/>
                  </a:cubicBezTo>
                  <a:cubicBezTo>
                    <a:pt x="12" y="83"/>
                    <a:pt x="12" y="83"/>
                    <a:pt x="13" y="83"/>
                  </a:cubicBezTo>
                  <a:cubicBezTo>
                    <a:pt x="13" y="83"/>
                    <a:pt x="13" y="83"/>
                    <a:pt x="13" y="83"/>
                  </a:cubicBezTo>
                  <a:cubicBezTo>
                    <a:pt x="15" y="82"/>
                    <a:pt x="15" y="82"/>
                    <a:pt x="15" y="82"/>
                  </a:cubicBezTo>
                  <a:cubicBezTo>
                    <a:pt x="32" y="65"/>
                    <a:pt x="32" y="65"/>
                    <a:pt x="32" y="65"/>
                  </a:cubicBezTo>
                  <a:cubicBezTo>
                    <a:pt x="32" y="61"/>
                    <a:pt x="32" y="61"/>
                    <a:pt x="32" y="61"/>
                  </a:cubicBezTo>
                  <a:cubicBezTo>
                    <a:pt x="11" y="82"/>
                    <a:pt x="11" y="82"/>
                    <a:pt x="11" y="82"/>
                  </a:cubicBezTo>
                  <a:close/>
                  <a:moveTo>
                    <a:pt x="18" y="82"/>
                  </a:moveTo>
                  <a:cubicBezTo>
                    <a:pt x="23" y="81"/>
                    <a:pt x="23" y="81"/>
                    <a:pt x="23" y="81"/>
                  </a:cubicBezTo>
                  <a:cubicBezTo>
                    <a:pt x="33" y="71"/>
                    <a:pt x="33" y="71"/>
                    <a:pt x="33" y="71"/>
                  </a:cubicBezTo>
                  <a:cubicBezTo>
                    <a:pt x="33" y="67"/>
                    <a:pt x="33" y="67"/>
                    <a:pt x="33" y="67"/>
                  </a:cubicBezTo>
                  <a:cubicBezTo>
                    <a:pt x="18" y="82"/>
                    <a:pt x="18" y="82"/>
                    <a:pt x="18" y="82"/>
                  </a:cubicBezTo>
                  <a:close/>
                  <a:moveTo>
                    <a:pt x="27" y="81"/>
                  </a:moveTo>
                  <a:cubicBezTo>
                    <a:pt x="34" y="74"/>
                    <a:pt x="34" y="74"/>
                    <a:pt x="34" y="74"/>
                  </a:cubicBezTo>
                  <a:cubicBezTo>
                    <a:pt x="34" y="77"/>
                    <a:pt x="34" y="77"/>
                    <a:pt x="34" y="77"/>
                  </a:cubicBezTo>
                  <a:cubicBezTo>
                    <a:pt x="31" y="80"/>
                    <a:pt x="31" y="80"/>
                    <a:pt x="31" y="80"/>
                  </a:cubicBezTo>
                  <a:lnTo>
                    <a:pt x="27" y="81"/>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8"/>
            <p:cNvSpPr>
              <a:spLocks noEditPoints="1"/>
            </p:cNvSpPr>
            <p:nvPr/>
          </p:nvSpPr>
          <p:spPr bwMode="auto">
            <a:xfrm>
              <a:off x="2315" y="1870"/>
              <a:ext cx="281" cy="952"/>
            </a:xfrm>
            <a:custGeom>
              <a:avLst/>
              <a:gdLst>
                <a:gd name="T0" fmla="*/ 19 w 24"/>
                <a:gd name="T1" fmla="*/ 0 h 81"/>
                <a:gd name="T2" fmla="*/ 0 w 24"/>
                <a:gd name="T3" fmla="*/ 24 h 81"/>
                <a:gd name="T4" fmla="*/ 22 w 24"/>
                <a:gd name="T5" fmla="*/ 0 h 81"/>
                <a:gd name="T6" fmla="*/ 0 w 24"/>
                <a:gd name="T7" fmla="*/ 17 h 81"/>
                <a:gd name="T8" fmla="*/ 12 w 24"/>
                <a:gd name="T9" fmla="*/ 0 h 81"/>
                <a:gd name="T10" fmla="*/ 9 w 24"/>
                <a:gd name="T11" fmla="*/ 0 h 81"/>
                <a:gd name="T12" fmla="*/ 0 w 24"/>
                <a:gd name="T13" fmla="*/ 5 h 81"/>
                <a:gd name="T14" fmla="*/ 9 w 24"/>
                <a:gd name="T15" fmla="*/ 0 h 81"/>
                <a:gd name="T16" fmla="*/ 0 w 24"/>
                <a:gd name="T17" fmla="*/ 2 h 81"/>
                <a:gd name="T18" fmla="*/ 0 w 24"/>
                <a:gd name="T19" fmla="*/ 1 h 81"/>
                <a:gd name="T20" fmla="*/ 2 w 24"/>
                <a:gd name="T21" fmla="*/ 0 h 81"/>
                <a:gd name="T22" fmla="*/ 24 w 24"/>
                <a:gd name="T23" fmla="*/ 3 h 81"/>
                <a:gd name="T24" fmla="*/ 0 w 24"/>
                <a:gd name="T25" fmla="*/ 31 h 81"/>
                <a:gd name="T26" fmla="*/ 0 w 24"/>
                <a:gd name="T27" fmla="*/ 34 h 81"/>
                <a:gd name="T28" fmla="*/ 24 w 24"/>
                <a:gd name="T29" fmla="*/ 14 h 81"/>
                <a:gd name="T30" fmla="*/ 0 w 24"/>
                <a:gd name="T31" fmla="*/ 34 h 81"/>
                <a:gd name="T32" fmla="*/ 24 w 24"/>
                <a:gd name="T33" fmla="*/ 17 h 81"/>
                <a:gd name="T34" fmla="*/ 0 w 24"/>
                <a:gd name="T35" fmla="*/ 45 h 81"/>
                <a:gd name="T36" fmla="*/ 0 w 24"/>
                <a:gd name="T37" fmla="*/ 48 h 81"/>
                <a:gd name="T38" fmla="*/ 24 w 24"/>
                <a:gd name="T39" fmla="*/ 29 h 81"/>
                <a:gd name="T40" fmla="*/ 0 w 24"/>
                <a:gd name="T41" fmla="*/ 48 h 81"/>
                <a:gd name="T42" fmla="*/ 0 w 24"/>
                <a:gd name="T43" fmla="*/ 59 h 81"/>
                <a:gd name="T44" fmla="*/ 24 w 24"/>
                <a:gd name="T45" fmla="*/ 31 h 81"/>
                <a:gd name="T46" fmla="*/ 0 w 24"/>
                <a:gd name="T47" fmla="*/ 62 h 81"/>
                <a:gd name="T48" fmla="*/ 24 w 24"/>
                <a:gd name="T49" fmla="*/ 43 h 81"/>
                <a:gd name="T50" fmla="*/ 0 w 24"/>
                <a:gd name="T51" fmla="*/ 62 h 81"/>
                <a:gd name="T52" fmla="*/ 24 w 24"/>
                <a:gd name="T53" fmla="*/ 46 h 81"/>
                <a:gd name="T54" fmla="*/ 0 w 24"/>
                <a:gd name="T55" fmla="*/ 74 h 81"/>
                <a:gd name="T56" fmla="*/ 0 w 24"/>
                <a:gd name="T57" fmla="*/ 77 h 81"/>
                <a:gd name="T58" fmla="*/ 24 w 24"/>
                <a:gd name="T59" fmla="*/ 57 h 81"/>
                <a:gd name="T60" fmla="*/ 0 w 24"/>
                <a:gd name="T61" fmla="*/ 79 h 81"/>
                <a:gd name="T62" fmla="*/ 3 w 24"/>
                <a:gd name="T63" fmla="*/ 81 h 81"/>
                <a:gd name="T64" fmla="*/ 24 w 24"/>
                <a:gd name="T65" fmla="*/ 64 h 81"/>
                <a:gd name="T66" fmla="*/ 3 w 24"/>
                <a:gd name="T67" fmla="*/ 81 h 81"/>
                <a:gd name="T68" fmla="*/ 14 w 24"/>
                <a:gd name="T69" fmla="*/ 81 h 81"/>
                <a:gd name="T70" fmla="*/ 24 w 24"/>
                <a:gd name="T71" fmla="*/ 67 h 81"/>
                <a:gd name="T72" fmla="*/ 17 w 24"/>
                <a:gd name="T73" fmla="*/ 81 h 81"/>
                <a:gd name="T74" fmla="*/ 24 w 24"/>
                <a:gd name="T75" fmla="*/ 79 h 81"/>
                <a:gd name="T76" fmla="*/ 17 w 24"/>
                <a:gd name="T7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81">
                  <a:moveTo>
                    <a:pt x="22" y="0"/>
                  </a:moveTo>
                  <a:cubicBezTo>
                    <a:pt x="19" y="0"/>
                    <a:pt x="19" y="0"/>
                    <a:pt x="19" y="0"/>
                  </a:cubicBezTo>
                  <a:cubicBezTo>
                    <a:pt x="0" y="19"/>
                    <a:pt x="0" y="19"/>
                    <a:pt x="0" y="19"/>
                  </a:cubicBezTo>
                  <a:cubicBezTo>
                    <a:pt x="0" y="24"/>
                    <a:pt x="0" y="24"/>
                    <a:pt x="0" y="24"/>
                  </a:cubicBezTo>
                  <a:cubicBezTo>
                    <a:pt x="23" y="1"/>
                    <a:pt x="23" y="1"/>
                    <a:pt x="23" y="1"/>
                  </a:cubicBezTo>
                  <a:cubicBezTo>
                    <a:pt x="23" y="0"/>
                    <a:pt x="22" y="0"/>
                    <a:pt x="22" y="0"/>
                  </a:cubicBezTo>
                  <a:close/>
                  <a:moveTo>
                    <a:pt x="16" y="0"/>
                  </a:moveTo>
                  <a:cubicBezTo>
                    <a:pt x="0" y="17"/>
                    <a:pt x="0" y="17"/>
                    <a:pt x="0" y="17"/>
                  </a:cubicBezTo>
                  <a:cubicBezTo>
                    <a:pt x="0" y="12"/>
                    <a:pt x="0" y="12"/>
                    <a:pt x="0" y="12"/>
                  </a:cubicBezTo>
                  <a:cubicBezTo>
                    <a:pt x="12" y="0"/>
                    <a:pt x="12" y="0"/>
                    <a:pt x="12" y="0"/>
                  </a:cubicBezTo>
                  <a:cubicBezTo>
                    <a:pt x="16" y="0"/>
                    <a:pt x="16" y="0"/>
                    <a:pt x="16" y="0"/>
                  </a:cubicBezTo>
                  <a:close/>
                  <a:moveTo>
                    <a:pt x="9" y="0"/>
                  </a:moveTo>
                  <a:cubicBezTo>
                    <a:pt x="0" y="9"/>
                    <a:pt x="0" y="9"/>
                    <a:pt x="0" y="9"/>
                  </a:cubicBezTo>
                  <a:cubicBezTo>
                    <a:pt x="0" y="5"/>
                    <a:pt x="0" y="5"/>
                    <a:pt x="0" y="5"/>
                  </a:cubicBezTo>
                  <a:cubicBezTo>
                    <a:pt x="5" y="0"/>
                    <a:pt x="5" y="0"/>
                    <a:pt x="5" y="0"/>
                  </a:cubicBezTo>
                  <a:cubicBezTo>
                    <a:pt x="9" y="0"/>
                    <a:pt x="9" y="0"/>
                    <a:pt x="9" y="0"/>
                  </a:cubicBezTo>
                  <a:close/>
                  <a:moveTo>
                    <a:pt x="2" y="0"/>
                  </a:moveTo>
                  <a:cubicBezTo>
                    <a:pt x="0" y="2"/>
                    <a:pt x="0" y="2"/>
                    <a:pt x="0" y="2"/>
                  </a:cubicBezTo>
                  <a:cubicBezTo>
                    <a:pt x="0" y="2"/>
                    <a:pt x="0" y="2"/>
                    <a:pt x="0" y="2"/>
                  </a:cubicBezTo>
                  <a:cubicBezTo>
                    <a:pt x="0" y="1"/>
                    <a:pt x="0" y="1"/>
                    <a:pt x="0" y="1"/>
                  </a:cubicBezTo>
                  <a:cubicBezTo>
                    <a:pt x="1" y="0"/>
                    <a:pt x="1" y="0"/>
                    <a:pt x="2" y="0"/>
                  </a:cubicBezTo>
                  <a:cubicBezTo>
                    <a:pt x="2" y="0"/>
                    <a:pt x="2" y="0"/>
                    <a:pt x="2" y="0"/>
                  </a:cubicBezTo>
                  <a:close/>
                  <a:moveTo>
                    <a:pt x="0" y="27"/>
                  </a:moveTo>
                  <a:cubicBezTo>
                    <a:pt x="24" y="3"/>
                    <a:pt x="24" y="3"/>
                    <a:pt x="24" y="3"/>
                  </a:cubicBezTo>
                  <a:cubicBezTo>
                    <a:pt x="24" y="7"/>
                    <a:pt x="24" y="7"/>
                    <a:pt x="24" y="7"/>
                  </a:cubicBezTo>
                  <a:cubicBezTo>
                    <a:pt x="0" y="31"/>
                    <a:pt x="0" y="31"/>
                    <a:pt x="0" y="31"/>
                  </a:cubicBezTo>
                  <a:cubicBezTo>
                    <a:pt x="0" y="27"/>
                    <a:pt x="0" y="27"/>
                    <a:pt x="0" y="27"/>
                  </a:cubicBezTo>
                  <a:close/>
                  <a:moveTo>
                    <a:pt x="0" y="34"/>
                  </a:moveTo>
                  <a:cubicBezTo>
                    <a:pt x="24" y="10"/>
                    <a:pt x="24" y="10"/>
                    <a:pt x="24" y="10"/>
                  </a:cubicBezTo>
                  <a:cubicBezTo>
                    <a:pt x="24" y="14"/>
                    <a:pt x="24" y="14"/>
                    <a:pt x="24" y="14"/>
                  </a:cubicBezTo>
                  <a:cubicBezTo>
                    <a:pt x="0" y="38"/>
                    <a:pt x="0" y="38"/>
                    <a:pt x="0" y="38"/>
                  </a:cubicBezTo>
                  <a:cubicBezTo>
                    <a:pt x="0" y="34"/>
                    <a:pt x="0" y="34"/>
                    <a:pt x="0" y="34"/>
                  </a:cubicBezTo>
                  <a:close/>
                  <a:moveTo>
                    <a:pt x="0" y="41"/>
                  </a:moveTo>
                  <a:cubicBezTo>
                    <a:pt x="24" y="17"/>
                    <a:pt x="24" y="17"/>
                    <a:pt x="24" y="17"/>
                  </a:cubicBezTo>
                  <a:cubicBezTo>
                    <a:pt x="24" y="21"/>
                    <a:pt x="24" y="21"/>
                    <a:pt x="24" y="21"/>
                  </a:cubicBezTo>
                  <a:cubicBezTo>
                    <a:pt x="0" y="45"/>
                    <a:pt x="0" y="45"/>
                    <a:pt x="0" y="45"/>
                  </a:cubicBezTo>
                  <a:cubicBezTo>
                    <a:pt x="0" y="41"/>
                    <a:pt x="0" y="41"/>
                    <a:pt x="0" y="41"/>
                  </a:cubicBezTo>
                  <a:close/>
                  <a:moveTo>
                    <a:pt x="0" y="48"/>
                  </a:moveTo>
                  <a:cubicBezTo>
                    <a:pt x="0" y="52"/>
                    <a:pt x="0" y="52"/>
                    <a:pt x="0" y="52"/>
                  </a:cubicBezTo>
                  <a:cubicBezTo>
                    <a:pt x="24" y="29"/>
                    <a:pt x="24" y="29"/>
                    <a:pt x="24" y="29"/>
                  </a:cubicBezTo>
                  <a:cubicBezTo>
                    <a:pt x="24" y="24"/>
                    <a:pt x="24" y="24"/>
                    <a:pt x="24" y="24"/>
                  </a:cubicBezTo>
                  <a:cubicBezTo>
                    <a:pt x="0" y="48"/>
                    <a:pt x="0" y="48"/>
                    <a:pt x="0" y="48"/>
                  </a:cubicBezTo>
                  <a:close/>
                  <a:moveTo>
                    <a:pt x="0" y="55"/>
                  </a:moveTo>
                  <a:cubicBezTo>
                    <a:pt x="0" y="59"/>
                    <a:pt x="0" y="59"/>
                    <a:pt x="0" y="59"/>
                  </a:cubicBezTo>
                  <a:cubicBezTo>
                    <a:pt x="24" y="36"/>
                    <a:pt x="24" y="36"/>
                    <a:pt x="24" y="36"/>
                  </a:cubicBezTo>
                  <a:cubicBezTo>
                    <a:pt x="24" y="31"/>
                    <a:pt x="24" y="31"/>
                    <a:pt x="24" y="31"/>
                  </a:cubicBezTo>
                  <a:cubicBezTo>
                    <a:pt x="0" y="55"/>
                    <a:pt x="0" y="55"/>
                    <a:pt x="0" y="55"/>
                  </a:cubicBezTo>
                  <a:close/>
                  <a:moveTo>
                    <a:pt x="0" y="62"/>
                  </a:moveTo>
                  <a:cubicBezTo>
                    <a:pt x="0" y="67"/>
                    <a:pt x="0" y="67"/>
                    <a:pt x="0" y="67"/>
                  </a:cubicBezTo>
                  <a:cubicBezTo>
                    <a:pt x="24" y="43"/>
                    <a:pt x="24" y="43"/>
                    <a:pt x="24" y="43"/>
                  </a:cubicBezTo>
                  <a:cubicBezTo>
                    <a:pt x="24" y="39"/>
                    <a:pt x="24" y="39"/>
                    <a:pt x="24" y="39"/>
                  </a:cubicBezTo>
                  <a:cubicBezTo>
                    <a:pt x="0" y="62"/>
                    <a:pt x="0" y="62"/>
                    <a:pt x="0" y="62"/>
                  </a:cubicBezTo>
                  <a:close/>
                  <a:moveTo>
                    <a:pt x="0" y="70"/>
                  </a:moveTo>
                  <a:cubicBezTo>
                    <a:pt x="24" y="46"/>
                    <a:pt x="24" y="46"/>
                    <a:pt x="24" y="46"/>
                  </a:cubicBezTo>
                  <a:cubicBezTo>
                    <a:pt x="24" y="50"/>
                    <a:pt x="24" y="50"/>
                    <a:pt x="24" y="50"/>
                  </a:cubicBezTo>
                  <a:cubicBezTo>
                    <a:pt x="0" y="74"/>
                    <a:pt x="0" y="74"/>
                    <a:pt x="0" y="74"/>
                  </a:cubicBezTo>
                  <a:cubicBezTo>
                    <a:pt x="0" y="70"/>
                    <a:pt x="0" y="70"/>
                    <a:pt x="0" y="70"/>
                  </a:cubicBezTo>
                  <a:close/>
                  <a:moveTo>
                    <a:pt x="0" y="77"/>
                  </a:moveTo>
                  <a:cubicBezTo>
                    <a:pt x="24" y="53"/>
                    <a:pt x="24" y="53"/>
                    <a:pt x="24" y="53"/>
                  </a:cubicBezTo>
                  <a:cubicBezTo>
                    <a:pt x="24" y="57"/>
                    <a:pt x="24" y="57"/>
                    <a:pt x="24" y="57"/>
                  </a:cubicBezTo>
                  <a:cubicBezTo>
                    <a:pt x="0" y="80"/>
                    <a:pt x="0" y="80"/>
                    <a:pt x="0" y="80"/>
                  </a:cubicBezTo>
                  <a:cubicBezTo>
                    <a:pt x="0" y="80"/>
                    <a:pt x="0" y="80"/>
                    <a:pt x="0" y="79"/>
                  </a:cubicBezTo>
                  <a:cubicBezTo>
                    <a:pt x="0" y="77"/>
                    <a:pt x="0" y="77"/>
                    <a:pt x="0" y="77"/>
                  </a:cubicBezTo>
                  <a:close/>
                  <a:moveTo>
                    <a:pt x="3" y="81"/>
                  </a:moveTo>
                  <a:cubicBezTo>
                    <a:pt x="24" y="60"/>
                    <a:pt x="24" y="60"/>
                    <a:pt x="24" y="60"/>
                  </a:cubicBezTo>
                  <a:cubicBezTo>
                    <a:pt x="24" y="64"/>
                    <a:pt x="24" y="64"/>
                    <a:pt x="24" y="64"/>
                  </a:cubicBezTo>
                  <a:cubicBezTo>
                    <a:pt x="7" y="81"/>
                    <a:pt x="7" y="81"/>
                    <a:pt x="7" y="81"/>
                  </a:cubicBezTo>
                  <a:cubicBezTo>
                    <a:pt x="3" y="81"/>
                    <a:pt x="3" y="81"/>
                    <a:pt x="3" y="81"/>
                  </a:cubicBezTo>
                  <a:close/>
                  <a:moveTo>
                    <a:pt x="10" y="81"/>
                  </a:moveTo>
                  <a:cubicBezTo>
                    <a:pt x="14" y="81"/>
                    <a:pt x="14" y="81"/>
                    <a:pt x="14" y="81"/>
                  </a:cubicBezTo>
                  <a:cubicBezTo>
                    <a:pt x="24" y="71"/>
                    <a:pt x="24" y="71"/>
                    <a:pt x="24" y="71"/>
                  </a:cubicBezTo>
                  <a:cubicBezTo>
                    <a:pt x="24" y="67"/>
                    <a:pt x="24" y="67"/>
                    <a:pt x="24" y="67"/>
                  </a:cubicBezTo>
                  <a:cubicBezTo>
                    <a:pt x="10" y="81"/>
                    <a:pt x="10" y="81"/>
                    <a:pt x="10" y="81"/>
                  </a:cubicBezTo>
                  <a:close/>
                  <a:moveTo>
                    <a:pt x="17" y="81"/>
                  </a:moveTo>
                  <a:cubicBezTo>
                    <a:pt x="21" y="81"/>
                    <a:pt x="21" y="81"/>
                    <a:pt x="21" y="81"/>
                  </a:cubicBezTo>
                  <a:cubicBezTo>
                    <a:pt x="24" y="79"/>
                    <a:pt x="24" y="79"/>
                    <a:pt x="24" y="79"/>
                  </a:cubicBezTo>
                  <a:cubicBezTo>
                    <a:pt x="24" y="74"/>
                    <a:pt x="24" y="74"/>
                    <a:pt x="24" y="74"/>
                  </a:cubicBezTo>
                  <a:lnTo>
                    <a:pt x="17" y="8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9"/>
            <p:cNvSpPr>
              <a:spLocks noEditPoints="1"/>
            </p:cNvSpPr>
            <p:nvPr/>
          </p:nvSpPr>
          <p:spPr bwMode="auto">
            <a:xfrm>
              <a:off x="2279" y="1811"/>
              <a:ext cx="1136" cy="1034"/>
            </a:xfrm>
            <a:custGeom>
              <a:avLst/>
              <a:gdLst>
                <a:gd name="T0" fmla="*/ 3 w 97"/>
                <a:gd name="T1" fmla="*/ 6 h 88"/>
                <a:gd name="T2" fmla="*/ 3 w 97"/>
                <a:gd name="T3" fmla="*/ 86 h 88"/>
                <a:gd name="T4" fmla="*/ 25 w 97"/>
                <a:gd name="T5" fmla="*/ 86 h 88"/>
                <a:gd name="T6" fmla="*/ 27 w 97"/>
                <a:gd name="T7" fmla="*/ 7 h 88"/>
                <a:gd name="T8" fmla="*/ 25 w 97"/>
                <a:gd name="T9" fmla="*/ 5 h 88"/>
                <a:gd name="T10" fmla="*/ 78 w 97"/>
                <a:gd name="T11" fmla="*/ 57 h 88"/>
                <a:gd name="T12" fmla="*/ 75 w 97"/>
                <a:gd name="T13" fmla="*/ 17 h 88"/>
                <a:gd name="T14" fmla="*/ 36 w 97"/>
                <a:gd name="T15" fmla="*/ 61 h 88"/>
                <a:gd name="T16" fmla="*/ 36 w 97"/>
                <a:gd name="T17" fmla="*/ 17 h 88"/>
                <a:gd name="T18" fmla="*/ 46 w 97"/>
                <a:gd name="T19" fmla="*/ 73 h 88"/>
                <a:gd name="T20" fmla="*/ 44 w 97"/>
                <a:gd name="T21" fmla="*/ 18 h 88"/>
                <a:gd name="T22" fmla="*/ 46 w 97"/>
                <a:gd name="T23" fmla="*/ 73 h 88"/>
                <a:gd name="T24" fmla="*/ 62 w 97"/>
                <a:gd name="T25" fmla="*/ 5 h 88"/>
                <a:gd name="T26" fmla="*/ 60 w 97"/>
                <a:gd name="T27" fmla="*/ 7 h 88"/>
                <a:gd name="T28" fmla="*/ 71 w 97"/>
                <a:gd name="T29" fmla="*/ 84 h 88"/>
                <a:gd name="T30" fmla="*/ 73 w 97"/>
                <a:gd name="T31" fmla="*/ 86 h 88"/>
                <a:gd name="T32" fmla="*/ 93 w 97"/>
                <a:gd name="T33" fmla="*/ 83 h 88"/>
                <a:gd name="T34" fmla="*/ 94 w 97"/>
                <a:gd name="T35" fmla="*/ 81 h 88"/>
                <a:gd name="T36" fmla="*/ 84 w 97"/>
                <a:gd name="T37" fmla="*/ 4 h 88"/>
                <a:gd name="T38" fmla="*/ 82 w 97"/>
                <a:gd name="T39" fmla="*/ 3 h 88"/>
                <a:gd name="T40" fmla="*/ 61 w 97"/>
                <a:gd name="T41" fmla="*/ 3 h 88"/>
                <a:gd name="T42" fmla="*/ 59 w 97"/>
                <a:gd name="T43" fmla="*/ 5 h 88"/>
                <a:gd name="T44" fmla="*/ 68 w 97"/>
                <a:gd name="T45" fmla="*/ 84 h 88"/>
                <a:gd name="T46" fmla="*/ 70 w 97"/>
                <a:gd name="T47" fmla="*/ 87 h 88"/>
                <a:gd name="T48" fmla="*/ 73 w 97"/>
                <a:gd name="T49" fmla="*/ 88 h 88"/>
                <a:gd name="T50" fmla="*/ 96 w 97"/>
                <a:gd name="T51" fmla="*/ 84 h 88"/>
                <a:gd name="T52" fmla="*/ 97 w 97"/>
                <a:gd name="T53" fmla="*/ 81 h 88"/>
                <a:gd name="T54" fmla="*/ 86 w 97"/>
                <a:gd name="T55" fmla="*/ 4 h 88"/>
                <a:gd name="T56" fmla="*/ 84 w 97"/>
                <a:gd name="T57" fmla="*/ 1 h 88"/>
                <a:gd name="T58" fmla="*/ 61 w 97"/>
                <a:gd name="T59" fmla="*/ 3 h 88"/>
                <a:gd name="T60" fmla="*/ 29 w 97"/>
                <a:gd name="T61" fmla="*/ 6 h 88"/>
                <a:gd name="T62" fmla="*/ 29 w 97"/>
                <a:gd name="T63" fmla="*/ 86 h 88"/>
                <a:gd name="T64" fmla="*/ 51 w 97"/>
                <a:gd name="T65" fmla="*/ 86 h 88"/>
                <a:gd name="T66" fmla="*/ 53 w 97"/>
                <a:gd name="T67" fmla="*/ 7 h 88"/>
                <a:gd name="T68" fmla="*/ 51 w 97"/>
                <a:gd name="T69" fmla="*/ 5 h 88"/>
                <a:gd name="T70" fmla="*/ 54 w 97"/>
                <a:gd name="T71" fmla="*/ 4 h 88"/>
                <a:gd name="T72" fmla="*/ 55 w 97"/>
                <a:gd name="T73" fmla="*/ 84 h 88"/>
                <a:gd name="T74" fmla="*/ 31 w 97"/>
                <a:gd name="T75" fmla="*/ 88 h 88"/>
                <a:gd name="T76" fmla="*/ 28 w 97"/>
                <a:gd name="T77" fmla="*/ 87 h 88"/>
                <a:gd name="T78" fmla="*/ 25 w 97"/>
                <a:gd name="T79" fmla="*/ 88 h 88"/>
                <a:gd name="T80" fmla="*/ 2 w 97"/>
                <a:gd name="T81" fmla="*/ 87 h 88"/>
                <a:gd name="T82" fmla="*/ 0 w 97"/>
                <a:gd name="T83" fmla="*/ 7 h 88"/>
                <a:gd name="T84" fmla="*/ 5 w 97"/>
                <a:gd name="T85" fmla="*/ 3 h 88"/>
                <a:gd name="T86" fmla="*/ 28 w 97"/>
                <a:gd name="T87" fmla="*/ 4 h 88"/>
                <a:gd name="T88" fmla="*/ 28 w 97"/>
                <a:gd name="T89" fmla="*/ 4 h 88"/>
                <a:gd name="T90" fmla="*/ 15 w 97"/>
                <a:gd name="T91" fmla="*/ 61 h 88"/>
                <a:gd name="T92" fmla="*/ 15 w 97"/>
                <a:gd name="T9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88">
                  <a:moveTo>
                    <a:pt x="25" y="5"/>
                  </a:moveTo>
                  <a:cubicBezTo>
                    <a:pt x="5" y="5"/>
                    <a:pt x="5" y="5"/>
                    <a:pt x="5" y="5"/>
                  </a:cubicBezTo>
                  <a:cubicBezTo>
                    <a:pt x="4" y="5"/>
                    <a:pt x="4" y="5"/>
                    <a:pt x="3" y="6"/>
                  </a:cubicBezTo>
                  <a:cubicBezTo>
                    <a:pt x="3" y="6"/>
                    <a:pt x="3" y="6"/>
                    <a:pt x="3" y="7"/>
                  </a:cubicBezTo>
                  <a:cubicBezTo>
                    <a:pt x="3" y="84"/>
                    <a:pt x="3" y="84"/>
                    <a:pt x="3" y="84"/>
                  </a:cubicBezTo>
                  <a:cubicBezTo>
                    <a:pt x="3" y="85"/>
                    <a:pt x="3" y="85"/>
                    <a:pt x="3" y="86"/>
                  </a:cubicBezTo>
                  <a:cubicBezTo>
                    <a:pt x="3" y="86"/>
                    <a:pt x="3" y="86"/>
                    <a:pt x="3" y="86"/>
                  </a:cubicBezTo>
                  <a:cubicBezTo>
                    <a:pt x="4" y="86"/>
                    <a:pt x="4" y="86"/>
                    <a:pt x="5" y="86"/>
                  </a:cubicBezTo>
                  <a:cubicBezTo>
                    <a:pt x="25" y="86"/>
                    <a:pt x="25" y="86"/>
                    <a:pt x="25" y="86"/>
                  </a:cubicBezTo>
                  <a:cubicBezTo>
                    <a:pt x="25" y="86"/>
                    <a:pt x="26" y="86"/>
                    <a:pt x="26" y="86"/>
                  </a:cubicBezTo>
                  <a:cubicBezTo>
                    <a:pt x="26" y="85"/>
                    <a:pt x="27" y="85"/>
                    <a:pt x="27" y="84"/>
                  </a:cubicBezTo>
                  <a:cubicBezTo>
                    <a:pt x="27" y="7"/>
                    <a:pt x="27" y="7"/>
                    <a:pt x="27" y="7"/>
                  </a:cubicBezTo>
                  <a:cubicBezTo>
                    <a:pt x="27" y="6"/>
                    <a:pt x="26" y="6"/>
                    <a:pt x="26" y="6"/>
                  </a:cubicBezTo>
                  <a:cubicBezTo>
                    <a:pt x="26" y="6"/>
                    <a:pt x="26" y="6"/>
                    <a:pt x="26" y="6"/>
                  </a:cubicBezTo>
                  <a:cubicBezTo>
                    <a:pt x="26" y="5"/>
                    <a:pt x="25" y="5"/>
                    <a:pt x="25" y="5"/>
                  </a:cubicBezTo>
                  <a:close/>
                  <a:moveTo>
                    <a:pt x="80" y="57"/>
                  </a:moveTo>
                  <a:cubicBezTo>
                    <a:pt x="80" y="58"/>
                    <a:pt x="80" y="58"/>
                    <a:pt x="79" y="58"/>
                  </a:cubicBezTo>
                  <a:cubicBezTo>
                    <a:pt x="78" y="59"/>
                    <a:pt x="78" y="58"/>
                    <a:pt x="78" y="57"/>
                  </a:cubicBezTo>
                  <a:cubicBezTo>
                    <a:pt x="72" y="17"/>
                    <a:pt x="72" y="17"/>
                    <a:pt x="72" y="17"/>
                  </a:cubicBezTo>
                  <a:cubicBezTo>
                    <a:pt x="72" y="16"/>
                    <a:pt x="73" y="16"/>
                    <a:pt x="73" y="16"/>
                  </a:cubicBezTo>
                  <a:cubicBezTo>
                    <a:pt x="74" y="15"/>
                    <a:pt x="74" y="16"/>
                    <a:pt x="75" y="17"/>
                  </a:cubicBezTo>
                  <a:cubicBezTo>
                    <a:pt x="80" y="57"/>
                    <a:pt x="80" y="57"/>
                    <a:pt x="80" y="57"/>
                  </a:cubicBezTo>
                  <a:close/>
                  <a:moveTo>
                    <a:pt x="37" y="59"/>
                  </a:moveTo>
                  <a:cubicBezTo>
                    <a:pt x="37" y="60"/>
                    <a:pt x="37" y="61"/>
                    <a:pt x="36" y="61"/>
                  </a:cubicBezTo>
                  <a:cubicBezTo>
                    <a:pt x="36" y="61"/>
                    <a:pt x="35" y="60"/>
                    <a:pt x="35" y="59"/>
                  </a:cubicBezTo>
                  <a:cubicBezTo>
                    <a:pt x="35" y="18"/>
                    <a:pt x="35" y="18"/>
                    <a:pt x="35" y="18"/>
                  </a:cubicBezTo>
                  <a:cubicBezTo>
                    <a:pt x="35" y="17"/>
                    <a:pt x="36" y="17"/>
                    <a:pt x="36" y="17"/>
                  </a:cubicBezTo>
                  <a:cubicBezTo>
                    <a:pt x="37" y="17"/>
                    <a:pt x="37" y="17"/>
                    <a:pt x="37" y="18"/>
                  </a:cubicBezTo>
                  <a:cubicBezTo>
                    <a:pt x="37" y="59"/>
                    <a:pt x="37" y="59"/>
                    <a:pt x="37" y="59"/>
                  </a:cubicBezTo>
                  <a:close/>
                  <a:moveTo>
                    <a:pt x="46" y="73"/>
                  </a:moveTo>
                  <a:cubicBezTo>
                    <a:pt x="46" y="74"/>
                    <a:pt x="46" y="75"/>
                    <a:pt x="45" y="75"/>
                  </a:cubicBezTo>
                  <a:cubicBezTo>
                    <a:pt x="45" y="75"/>
                    <a:pt x="44" y="74"/>
                    <a:pt x="44" y="73"/>
                  </a:cubicBezTo>
                  <a:cubicBezTo>
                    <a:pt x="44" y="18"/>
                    <a:pt x="44" y="18"/>
                    <a:pt x="44" y="18"/>
                  </a:cubicBezTo>
                  <a:cubicBezTo>
                    <a:pt x="44" y="17"/>
                    <a:pt x="45" y="17"/>
                    <a:pt x="45" y="17"/>
                  </a:cubicBezTo>
                  <a:cubicBezTo>
                    <a:pt x="46" y="17"/>
                    <a:pt x="46" y="17"/>
                    <a:pt x="46" y="18"/>
                  </a:cubicBezTo>
                  <a:cubicBezTo>
                    <a:pt x="46" y="73"/>
                    <a:pt x="46" y="73"/>
                    <a:pt x="46" y="73"/>
                  </a:cubicBezTo>
                  <a:close/>
                  <a:moveTo>
                    <a:pt x="82" y="3"/>
                  </a:moveTo>
                  <a:cubicBezTo>
                    <a:pt x="62" y="5"/>
                    <a:pt x="62" y="5"/>
                    <a:pt x="62" y="5"/>
                  </a:cubicBezTo>
                  <a:cubicBezTo>
                    <a:pt x="62" y="5"/>
                    <a:pt x="62" y="5"/>
                    <a:pt x="62" y="5"/>
                  </a:cubicBezTo>
                  <a:cubicBezTo>
                    <a:pt x="61" y="6"/>
                    <a:pt x="61" y="6"/>
                    <a:pt x="60" y="6"/>
                  </a:cubicBezTo>
                  <a:cubicBezTo>
                    <a:pt x="60" y="6"/>
                    <a:pt x="60" y="6"/>
                    <a:pt x="60" y="6"/>
                  </a:cubicBezTo>
                  <a:cubicBezTo>
                    <a:pt x="60" y="6"/>
                    <a:pt x="60" y="7"/>
                    <a:pt x="60" y="7"/>
                  </a:cubicBezTo>
                  <a:cubicBezTo>
                    <a:pt x="60" y="7"/>
                    <a:pt x="60" y="7"/>
                    <a:pt x="60" y="7"/>
                  </a:cubicBezTo>
                  <a:cubicBezTo>
                    <a:pt x="71" y="84"/>
                    <a:pt x="71" y="84"/>
                    <a:pt x="71" y="84"/>
                  </a:cubicBezTo>
                  <a:cubicBezTo>
                    <a:pt x="71" y="84"/>
                    <a:pt x="71" y="84"/>
                    <a:pt x="71" y="84"/>
                  </a:cubicBezTo>
                  <a:cubicBezTo>
                    <a:pt x="71" y="85"/>
                    <a:pt x="71" y="85"/>
                    <a:pt x="71" y="85"/>
                  </a:cubicBezTo>
                  <a:cubicBezTo>
                    <a:pt x="71" y="85"/>
                    <a:pt x="71" y="85"/>
                    <a:pt x="71" y="85"/>
                  </a:cubicBezTo>
                  <a:cubicBezTo>
                    <a:pt x="72" y="86"/>
                    <a:pt x="72" y="86"/>
                    <a:pt x="73" y="86"/>
                  </a:cubicBezTo>
                  <a:cubicBezTo>
                    <a:pt x="73" y="86"/>
                    <a:pt x="73" y="86"/>
                    <a:pt x="73" y="86"/>
                  </a:cubicBezTo>
                  <a:cubicBezTo>
                    <a:pt x="93" y="83"/>
                    <a:pt x="93" y="83"/>
                    <a:pt x="93" y="83"/>
                  </a:cubicBezTo>
                  <a:cubicBezTo>
                    <a:pt x="93" y="83"/>
                    <a:pt x="93" y="83"/>
                    <a:pt x="93" y="83"/>
                  </a:cubicBezTo>
                  <a:cubicBezTo>
                    <a:pt x="93" y="83"/>
                    <a:pt x="94" y="83"/>
                    <a:pt x="94" y="82"/>
                  </a:cubicBezTo>
                  <a:cubicBezTo>
                    <a:pt x="94" y="82"/>
                    <a:pt x="94" y="82"/>
                    <a:pt x="94" y="82"/>
                  </a:cubicBezTo>
                  <a:cubicBezTo>
                    <a:pt x="94" y="82"/>
                    <a:pt x="94" y="81"/>
                    <a:pt x="94" y="81"/>
                  </a:cubicBezTo>
                  <a:cubicBezTo>
                    <a:pt x="94" y="81"/>
                    <a:pt x="94" y="81"/>
                    <a:pt x="94" y="81"/>
                  </a:cubicBezTo>
                  <a:cubicBezTo>
                    <a:pt x="84" y="4"/>
                    <a:pt x="84" y="4"/>
                    <a:pt x="84" y="4"/>
                  </a:cubicBezTo>
                  <a:cubicBezTo>
                    <a:pt x="84" y="4"/>
                    <a:pt x="84" y="4"/>
                    <a:pt x="84" y="4"/>
                  </a:cubicBezTo>
                  <a:cubicBezTo>
                    <a:pt x="84" y="4"/>
                    <a:pt x="83" y="3"/>
                    <a:pt x="83" y="3"/>
                  </a:cubicBezTo>
                  <a:cubicBezTo>
                    <a:pt x="83" y="3"/>
                    <a:pt x="83" y="3"/>
                    <a:pt x="83" y="3"/>
                  </a:cubicBezTo>
                  <a:cubicBezTo>
                    <a:pt x="83" y="3"/>
                    <a:pt x="82" y="3"/>
                    <a:pt x="82" y="3"/>
                  </a:cubicBezTo>
                  <a:cubicBezTo>
                    <a:pt x="82" y="3"/>
                    <a:pt x="82" y="3"/>
                    <a:pt x="82" y="3"/>
                  </a:cubicBezTo>
                  <a:close/>
                  <a:moveTo>
                    <a:pt x="61" y="3"/>
                  </a:moveTo>
                  <a:cubicBezTo>
                    <a:pt x="61" y="3"/>
                    <a:pt x="61" y="3"/>
                    <a:pt x="61" y="3"/>
                  </a:cubicBezTo>
                  <a:cubicBezTo>
                    <a:pt x="60" y="3"/>
                    <a:pt x="59" y="4"/>
                    <a:pt x="59" y="5"/>
                  </a:cubicBezTo>
                  <a:cubicBezTo>
                    <a:pt x="59" y="5"/>
                    <a:pt x="59" y="5"/>
                    <a:pt x="59" y="5"/>
                  </a:cubicBezTo>
                  <a:cubicBezTo>
                    <a:pt x="59" y="5"/>
                    <a:pt x="59" y="5"/>
                    <a:pt x="59" y="5"/>
                  </a:cubicBezTo>
                  <a:cubicBezTo>
                    <a:pt x="58" y="6"/>
                    <a:pt x="58" y="7"/>
                    <a:pt x="58" y="8"/>
                  </a:cubicBezTo>
                  <a:cubicBezTo>
                    <a:pt x="58" y="8"/>
                    <a:pt x="58" y="8"/>
                    <a:pt x="58" y="8"/>
                  </a:cubicBezTo>
                  <a:cubicBezTo>
                    <a:pt x="68" y="84"/>
                    <a:pt x="68" y="84"/>
                    <a:pt x="68" y="84"/>
                  </a:cubicBezTo>
                  <a:cubicBezTo>
                    <a:pt x="68" y="84"/>
                    <a:pt x="68" y="85"/>
                    <a:pt x="68" y="85"/>
                  </a:cubicBezTo>
                  <a:cubicBezTo>
                    <a:pt x="68" y="86"/>
                    <a:pt x="69" y="87"/>
                    <a:pt x="70" y="87"/>
                  </a:cubicBezTo>
                  <a:cubicBezTo>
                    <a:pt x="70" y="87"/>
                    <a:pt x="70" y="87"/>
                    <a:pt x="70" y="87"/>
                  </a:cubicBezTo>
                  <a:cubicBezTo>
                    <a:pt x="70" y="87"/>
                    <a:pt x="70" y="87"/>
                    <a:pt x="70" y="87"/>
                  </a:cubicBezTo>
                  <a:cubicBezTo>
                    <a:pt x="71" y="88"/>
                    <a:pt x="72" y="88"/>
                    <a:pt x="73" y="88"/>
                  </a:cubicBezTo>
                  <a:cubicBezTo>
                    <a:pt x="73" y="88"/>
                    <a:pt x="73" y="88"/>
                    <a:pt x="73" y="88"/>
                  </a:cubicBezTo>
                  <a:cubicBezTo>
                    <a:pt x="93" y="85"/>
                    <a:pt x="93" y="85"/>
                    <a:pt x="93" y="85"/>
                  </a:cubicBezTo>
                  <a:cubicBezTo>
                    <a:pt x="93" y="85"/>
                    <a:pt x="93" y="85"/>
                    <a:pt x="93" y="85"/>
                  </a:cubicBezTo>
                  <a:cubicBezTo>
                    <a:pt x="94" y="85"/>
                    <a:pt x="95" y="85"/>
                    <a:pt x="96" y="84"/>
                  </a:cubicBezTo>
                  <a:cubicBezTo>
                    <a:pt x="96" y="84"/>
                    <a:pt x="96" y="84"/>
                    <a:pt x="96" y="84"/>
                  </a:cubicBezTo>
                  <a:cubicBezTo>
                    <a:pt x="96" y="84"/>
                    <a:pt x="96" y="84"/>
                    <a:pt x="96" y="84"/>
                  </a:cubicBezTo>
                  <a:cubicBezTo>
                    <a:pt x="96" y="83"/>
                    <a:pt x="97" y="82"/>
                    <a:pt x="97" y="81"/>
                  </a:cubicBezTo>
                  <a:cubicBezTo>
                    <a:pt x="97" y="81"/>
                    <a:pt x="97" y="81"/>
                    <a:pt x="97" y="81"/>
                  </a:cubicBezTo>
                  <a:cubicBezTo>
                    <a:pt x="86" y="4"/>
                    <a:pt x="86" y="4"/>
                    <a:pt x="86" y="4"/>
                  </a:cubicBezTo>
                  <a:cubicBezTo>
                    <a:pt x="86" y="4"/>
                    <a:pt x="86" y="4"/>
                    <a:pt x="86" y="4"/>
                  </a:cubicBezTo>
                  <a:cubicBezTo>
                    <a:pt x="86" y="3"/>
                    <a:pt x="85" y="2"/>
                    <a:pt x="84" y="1"/>
                  </a:cubicBezTo>
                  <a:cubicBezTo>
                    <a:pt x="84" y="1"/>
                    <a:pt x="84" y="1"/>
                    <a:pt x="84" y="1"/>
                  </a:cubicBezTo>
                  <a:cubicBezTo>
                    <a:pt x="84" y="1"/>
                    <a:pt x="84" y="1"/>
                    <a:pt x="84" y="1"/>
                  </a:cubicBezTo>
                  <a:cubicBezTo>
                    <a:pt x="84" y="1"/>
                    <a:pt x="83" y="0"/>
                    <a:pt x="81" y="0"/>
                  </a:cubicBezTo>
                  <a:cubicBezTo>
                    <a:pt x="81" y="0"/>
                    <a:pt x="81" y="0"/>
                    <a:pt x="81" y="0"/>
                  </a:cubicBezTo>
                  <a:cubicBezTo>
                    <a:pt x="61" y="3"/>
                    <a:pt x="61" y="3"/>
                    <a:pt x="61" y="3"/>
                  </a:cubicBezTo>
                  <a:close/>
                  <a:moveTo>
                    <a:pt x="51" y="5"/>
                  </a:moveTo>
                  <a:cubicBezTo>
                    <a:pt x="31" y="5"/>
                    <a:pt x="31" y="5"/>
                    <a:pt x="31" y="5"/>
                  </a:cubicBezTo>
                  <a:cubicBezTo>
                    <a:pt x="30" y="5"/>
                    <a:pt x="30" y="5"/>
                    <a:pt x="29" y="6"/>
                  </a:cubicBezTo>
                  <a:cubicBezTo>
                    <a:pt x="29" y="6"/>
                    <a:pt x="29" y="6"/>
                    <a:pt x="29" y="7"/>
                  </a:cubicBezTo>
                  <a:cubicBezTo>
                    <a:pt x="29" y="84"/>
                    <a:pt x="29" y="84"/>
                    <a:pt x="29" y="84"/>
                  </a:cubicBezTo>
                  <a:cubicBezTo>
                    <a:pt x="29" y="85"/>
                    <a:pt x="29" y="85"/>
                    <a:pt x="29" y="86"/>
                  </a:cubicBezTo>
                  <a:cubicBezTo>
                    <a:pt x="29" y="86"/>
                    <a:pt x="29" y="86"/>
                    <a:pt x="29" y="86"/>
                  </a:cubicBezTo>
                  <a:cubicBezTo>
                    <a:pt x="30" y="86"/>
                    <a:pt x="30" y="86"/>
                    <a:pt x="31" y="86"/>
                  </a:cubicBezTo>
                  <a:cubicBezTo>
                    <a:pt x="51" y="86"/>
                    <a:pt x="51" y="86"/>
                    <a:pt x="51" y="86"/>
                  </a:cubicBezTo>
                  <a:cubicBezTo>
                    <a:pt x="51" y="86"/>
                    <a:pt x="52" y="86"/>
                    <a:pt x="52" y="86"/>
                  </a:cubicBezTo>
                  <a:cubicBezTo>
                    <a:pt x="52" y="85"/>
                    <a:pt x="53" y="85"/>
                    <a:pt x="53" y="84"/>
                  </a:cubicBezTo>
                  <a:cubicBezTo>
                    <a:pt x="53" y="7"/>
                    <a:pt x="53" y="7"/>
                    <a:pt x="53" y="7"/>
                  </a:cubicBezTo>
                  <a:cubicBezTo>
                    <a:pt x="53" y="6"/>
                    <a:pt x="52" y="6"/>
                    <a:pt x="52" y="6"/>
                  </a:cubicBezTo>
                  <a:cubicBezTo>
                    <a:pt x="52" y="6"/>
                    <a:pt x="52" y="6"/>
                    <a:pt x="52" y="6"/>
                  </a:cubicBezTo>
                  <a:cubicBezTo>
                    <a:pt x="52" y="5"/>
                    <a:pt x="51" y="5"/>
                    <a:pt x="51" y="5"/>
                  </a:cubicBezTo>
                  <a:close/>
                  <a:moveTo>
                    <a:pt x="31" y="3"/>
                  </a:moveTo>
                  <a:cubicBezTo>
                    <a:pt x="51" y="3"/>
                    <a:pt x="51" y="3"/>
                    <a:pt x="51" y="3"/>
                  </a:cubicBezTo>
                  <a:cubicBezTo>
                    <a:pt x="52" y="3"/>
                    <a:pt x="53" y="3"/>
                    <a:pt x="54" y="4"/>
                  </a:cubicBezTo>
                  <a:cubicBezTo>
                    <a:pt x="54" y="4"/>
                    <a:pt x="54" y="4"/>
                    <a:pt x="54" y="4"/>
                  </a:cubicBezTo>
                  <a:cubicBezTo>
                    <a:pt x="55" y="5"/>
                    <a:pt x="55" y="6"/>
                    <a:pt x="55" y="7"/>
                  </a:cubicBezTo>
                  <a:cubicBezTo>
                    <a:pt x="55" y="84"/>
                    <a:pt x="55" y="84"/>
                    <a:pt x="55" y="84"/>
                  </a:cubicBezTo>
                  <a:cubicBezTo>
                    <a:pt x="55" y="85"/>
                    <a:pt x="55" y="86"/>
                    <a:pt x="54" y="87"/>
                  </a:cubicBezTo>
                  <a:cubicBezTo>
                    <a:pt x="53" y="88"/>
                    <a:pt x="52" y="88"/>
                    <a:pt x="51" y="88"/>
                  </a:cubicBezTo>
                  <a:cubicBezTo>
                    <a:pt x="31" y="88"/>
                    <a:pt x="31" y="88"/>
                    <a:pt x="31" y="88"/>
                  </a:cubicBezTo>
                  <a:cubicBezTo>
                    <a:pt x="30" y="88"/>
                    <a:pt x="29" y="88"/>
                    <a:pt x="28" y="87"/>
                  </a:cubicBezTo>
                  <a:cubicBezTo>
                    <a:pt x="28" y="87"/>
                    <a:pt x="28" y="87"/>
                    <a:pt x="28" y="87"/>
                  </a:cubicBezTo>
                  <a:cubicBezTo>
                    <a:pt x="28" y="87"/>
                    <a:pt x="28" y="87"/>
                    <a:pt x="28" y="87"/>
                  </a:cubicBezTo>
                  <a:cubicBezTo>
                    <a:pt x="28" y="87"/>
                    <a:pt x="28" y="87"/>
                    <a:pt x="28" y="87"/>
                  </a:cubicBezTo>
                  <a:cubicBezTo>
                    <a:pt x="28" y="87"/>
                    <a:pt x="28" y="87"/>
                    <a:pt x="28" y="87"/>
                  </a:cubicBezTo>
                  <a:cubicBezTo>
                    <a:pt x="27" y="88"/>
                    <a:pt x="26" y="88"/>
                    <a:pt x="25" y="88"/>
                  </a:cubicBezTo>
                  <a:cubicBezTo>
                    <a:pt x="5" y="88"/>
                    <a:pt x="5" y="88"/>
                    <a:pt x="5" y="88"/>
                  </a:cubicBezTo>
                  <a:cubicBezTo>
                    <a:pt x="3" y="88"/>
                    <a:pt x="2" y="88"/>
                    <a:pt x="2" y="87"/>
                  </a:cubicBezTo>
                  <a:cubicBezTo>
                    <a:pt x="2" y="87"/>
                    <a:pt x="2" y="87"/>
                    <a:pt x="2" y="87"/>
                  </a:cubicBezTo>
                  <a:cubicBezTo>
                    <a:pt x="2" y="87"/>
                    <a:pt x="2" y="87"/>
                    <a:pt x="2" y="87"/>
                  </a:cubicBezTo>
                  <a:cubicBezTo>
                    <a:pt x="1" y="86"/>
                    <a:pt x="0" y="85"/>
                    <a:pt x="0" y="84"/>
                  </a:cubicBezTo>
                  <a:cubicBezTo>
                    <a:pt x="0" y="7"/>
                    <a:pt x="0" y="7"/>
                    <a:pt x="0" y="7"/>
                  </a:cubicBezTo>
                  <a:cubicBezTo>
                    <a:pt x="0" y="6"/>
                    <a:pt x="1" y="5"/>
                    <a:pt x="2" y="4"/>
                  </a:cubicBezTo>
                  <a:cubicBezTo>
                    <a:pt x="2" y="4"/>
                    <a:pt x="2" y="4"/>
                    <a:pt x="2" y="4"/>
                  </a:cubicBezTo>
                  <a:cubicBezTo>
                    <a:pt x="2" y="3"/>
                    <a:pt x="3" y="3"/>
                    <a:pt x="5" y="3"/>
                  </a:cubicBezTo>
                  <a:cubicBezTo>
                    <a:pt x="25" y="3"/>
                    <a:pt x="25" y="3"/>
                    <a:pt x="25" y="3"/>
                  </a:cubicBezTo>
                  <a:cubicBezTo>
                    <a:pt x="26" y="3"/>
                    <a:pt x="27" y="3"/>
                    <a:pt x="28" y="4"/>
                  </a:cubicBezTo>
                  <a:cubicBezTo>
                    <a:pt x="28" y="4"/>
                    <a:pt x="28" y="4"/>
                    <a:pt x="28" y="4"/>
                  </a:cubicBezTo>
                  <a:cubicBezTo>
                    <a:pt x="28" y="4"/>
                    <a:pt x="28" y="4"/>
                    <a:pt x="28" y="4"/>
                  </a:cubicBezTo>
                  <a:cubicBezTo>
                    <a:pt x="28" y="4"/>
                    <a:pt x="28" y="4"/>
                    <a:pt x="28" y="4"/>
                  </a:cubicBezTo>
                  <a:cubicBezTo>
                    <a:pt x="28" y="4"/>
                    <a:pt x="28" y="4"/>
                    <a:pt x="28" y="4"/>
                  </a:cubicBezTo>
                  <a:cubicBezTo>
                    <a:pt x="29" y="3"/>
                    <a:pt x="30" y="3"/>
                    <a:pt x="31" y="3"/>
                  </a:cubicBezTo>
                  <a:close/>
                  <a:moveTo>
                    <a:pt x="16" y="59"/>
                  </a:moveTo>
                  <a:cubicBezTo>
                    <a:pt x="16" y="60"/>
                    <a:pt x="15" y="61"/>
                    <a:pt x="15" y="61"/>
                  </a:cubicBezTo>
                  <a:cubicBezTo>
                    <a:pt x="14" y="61"/>
                    <a:pt x="13" y="60"/>
                    <a:pt x="13" y="59"/>
                  </a:cubicBezTo>
                  <a:cubicBezTo>
                    <a:pt x="13" y="18"/>
                    <a:pt x="13" y="18"/>
                    <a:pt x="13" y="18"/>
                  </a:cubicBezTo>
                  <a:cubicBezTo>
                    <a:pt x="13" y="17"/>
                    <a:pt x="14" y="17"/>
                    <a:pt x="15" y="17"/>
                  </a:cubicBezTo>
                  <a:cubicBezTo>
                    <a:pt x="15" y="17"/>
                    <a:pt x="16" y="17"/>
                    <a:pt x="16" y="18"/>
                  </a:cubicBezTo>
                  <a:lnTo>
                    <a:pt x="16" y="59"/>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56" name="Group 5"/>
          <p:cNvGrpSpPr>
            <a:grpSpLocks noChangeAspect="1"/>
          </p:cNvGrpSpPr>
          <p:nvPr/>
        </p:nvGrpSpPr>
        <p:grpSpPr bwMode="auto">
          <a:xfrm>
            <a:off x="8816975" y="3551238"/>
            <a:ext cx="982663" cy="657225"/>
            <a:chOff x="5554" y="2237"/>
            <a:chExt cx="619" cy="414"/>
          </a:xfrm>
        </p:grpSpPr>
        <p:sp>
          <p:nvSpPr>
            <p:cNvPr id="57" name="Freeform 6"/>
            <p:cNvSpPr>
              <a:spLocks noEditPoints="1"/>
            </p:cNvSpPr>
            <p:nvPr/>
          </p:nvSpPr>
          <p:spPr bwMode="auto">
            <a:xfrm>
              <a:off x="5567" y="2335"/>
              <a:ext cx="162" cy="250"/>
            </a:xfrm>
            <a:custGeom>
              <a:avLst/>
              <a:gdLst>
                <a:gd name="T0" fmla="*/ 162 w 162"/>
                <a:gd name="T1" fmla="*/ 125 h 250"/>
                <a:gd name="T2" fmla="*/ 149 w 162"/>
                <a:gd name="T3" fmla="*/ 112 h 250"/>
                <a:gd name="T4" fmla="*/ 33 w 162"/>
                <a:gd name="T5" fmla="*/ 231 h 250"/>
                <a:gd name="T6" fmla="*/ 129 w 162"/>
                <a:gd name="T7" fmla="*/ 158 h 250"/>
                <a:gd name="T8" fmla="*/ 162 w 162"/>
                <a:gd name="T9" fmla="*/ 125 h 250"/>
                <a:gd name="T10" fmla="*/ 162 w 162"/>
                <a:gd name="T11" fmla="*/ 125 h 250"/>
                <a:gd name="T12" fmla="*/ 142 w 162"/>
                <a:gd name="T13" fmla="*/ 106 h 250"/>
                <a:gd name="T14" fmla="*/ 0 w 162"/>
                <a:gd name="T15" fmla="*/ 250 h 250"/>
                <a:gd name="T16" fmla="*/ 0 w 162"/>
                <a:gd name="T17" fmla="*/ 224 h 250"/>
                <a:gd name="T18" fmla="*/ 129 w 162"/>
                <a:gd name="T19" fmla="*/ 93 h 250"/>
                <a:gd name="T20" fmla="*/ 142 w 162"/>
                <a:gd name="T21" fmla="*/ 106 h 250"/>
                <a:gd name="T22" fmla="*/ 142 w 162"/>
                <a:gd name="T23" fmla="*/ 106 h 250"/>
                <a:gd name="T24" fmla="*/ 116 w 162"/>
                <a:gd name="T25" fmla="*/ 86 h 250"/>
                <a:gd name="T26" fmla="*/ 0 w 162"/>
                <a:gd name="T27" fmla="*/ 211 h 250"/>
                <a:gd name="T28" fmla="*/ 0 w 162"/>
                <a:gd name="T29" fmla="*/ 185 h 250"/>
                <a:gd name="T30" fmla="*/ 104 w 162"/>
                <a:gd name="T31" fmla="*/ 79 h 250"/>
                <a:gd name="T32" fmla="*/ 116 w 162"/>
                <a:gd name="T33" fmla="*/ 86 h 250"/>
                <a:gd name="T34" fmla="*/ 116 w 162"/>
                <a:gd name="T35" fmla="*/ 86 h 250"/>
                <a:gd name="T36" fmla="*/ 97 w 162"/>
                <a:gd name="T37" fmla="*/ 73 h 250"/>
                <a:gd name="T38" fmla="*/ 0 w 162"/>
                <a:gd name="T39" fmla="*/ 165 h 250"/>
                <a:gd name="T40" fmla="*/ 0 w 162"/>
                <a:gd name="T41" fmla="*/ 145 h 250"/>
                <a:gd name="T42" fmla="*/ 84 w 162"/>
                <a:gd name="T43" fmla="*/ 60 h 250"/>
                <a:gd name="T44" fmla="*/ 97 w 162"/>
                <a:gd name="T45" fmla="*/ 73 h 250"/>
                <a:gd name="T46" fmla="*/ 97 w 162"/>
                <a:gd name="T47" fmla="*/ 73 h 250"/>
                <a:gd name="T48" fmla="*/ 71 w 162"/>
                <a:gd name="T49" fmla="*/ 53 h 250"/>
                <a:gd name="T50" fmla="*/ 0 w 162"/>
                <a:gd name="T51" fmla="*/ 125 h 250"/>
                <a:gd name="T52" fmla="*/ 0 w 162"/>
                <a:gd name="T53" fmla="*/ 106 h 250"/>
                <a:gd name="T54" fmla="*/ 58 w 162"/>
                <a:gd name="T55" fmla="*/ 40 h 250"/>
                <a:gd name="T56" fmla="*/ 71 w 162"/>
                <a:gd name="T57" fmla="*/ 53 h 250"/>
                <a:gd name="T58" fmla="*/ 71 w 162"/>
                <a:gd name="T59" fmla="*/ 53 h 250"/>
                <a:gd name="T60" fmla="*/ 52 w 162"/>
                <a:gd name="T61" fmla="*/ 33 h 250"/>
                <a:gd name="T62" fmla="*/ 39 w 162"/>
                <a:gd name="T63" fmla="*/ 27 h 250"/>
                <a:gd name="T64" fmla="*/ 0 w 162"/>
                <a:gd name="T65" fmla="*/ 60 h 250"/>
                <a:gd name="T66" fmla="*/ 0 w 162"/>
                <a:gd name="T67" fmla="*/ 86 h 250"/>
                <a:gd name="T68" fmla="*/ 52 w 162"/>
                <a:gd name="T69" fmla="*/ 33 h 250"/>
                <a:gd name="T70" fmla="*/ 52 w 162"/>
                <a:gd name="T71" fmla="*/ 33 h 250"/>
                <a:gd name="T72" fmla="*/ 26 w 162"/>
                <a:gd name="T73" fmla="*/ 20 h 250"/>
                <a:gd name="T74" fmla="*/ 13 w 162"/>
                <a:gd name="T75" fmla="*/ 7 h 250"/>
                <a:gd name="T76" fmla="*/ 0 w 162"/>
                <a:gd name="T77" fmla="*/ 20 h 250"/>
                <a:gd name="T78" fmla="*/ 0 w 162"/>
                <a:gd name="T79" fmla="*/ 47 h 250"/>
                <a:gd name="T80" fmla="*/ 26 w 162"/>
                <a:gd name="T81" fmla="*/ 20 h 250"/>
                <a:gd name="T82" fmla="*/ 26 w 162"/>
                <a:gd name="T83" fmla="*/ 20 h 250"/>
                <a:gd name="T84" fmla="*/ 7 w 162"/>
                <a:gd name="T85" fmla="*/ 0 h 250"/>
                <a:gd name="T86" fmla="*/ 0 w 162"/>
                <a:gd name="T87" fmla="*/ 0 h 250"/>
                <a:gd name="T88" fmla="*/ 0 w 162"/>
                <a:gd name="T89" fmla="*/ 7 h 250"/>
                <a:gd name="T90" fmla="*/ 7 w 162"/>
                <a:gd name="T91"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 h="250">
                  <a:moveTo>
                    <a:pt x="162" y="125"/>
                  </a:moveTo>
                  <a:lnTo>
                    <a:pt x="149" y="112"/>
                  </a:lnTo>
                  <a:lnTo>
                    <a:pt x="33" y="231"/>
                  </a:lnTo>
                  <a:lnTo>
                    <a:pt x="129" y="158"/>
                  </a:lnTo>
                  <a:lnTo>
                    <a:pt x="162" y="125"/>
                  </a:lnTo>
                  <a:lnTo>
                    <a:pt x="162" y="125"/>
                  </a:lnTo>
                  <a:close/>
                  <a:moveTo>
                    <a:pt x="142" y="106"/>
                  </a:moveTo>
                  <a:lnTo>
                    <a:pt x="0" y="250"/>
                  </a:lnTo>
                  <a:lnTo>
                    <a:pt x="0" y="224"/>
                  </a:lnTo>
                  <a:lnTo>
                    <a:pt x="129" y="93"/>
                  </a:lnTo>
                  <a:lnTo>
                    <a:pt x="142" y="106"/>
                  </a:lnTo>
                  <a:lnTo>
                    <a:pt x="142" y="106"/>
                  </a:lnTo>
                  <a:close/>
                  <a:moveTo>
                    <a:pt x="116" y="86"/>
                  </a:moveTo>
                  <a:lnTo>
                    <a:pt x="0" y="211"/>
                  </a:lnTo>
                  <a:lnTo>
                    <a:pt x="0" y="185"/>
                  </a:lnTo>
                  <a:lnTo>
                    <a:pt x="104" y="79"/>
                  </a:lnTo>
                  <a:lnTo>
                    <a:pt x="116" y="86"/>
                  </a:lnTo>
                  <a:lnTo>
                    <a:pt x="116" y="86"/>
                  </a:lnTo>
                  <a:close/>
                  <a:moveTo>
                    <a:pt x="97" y="73"/>
                  </a:moveTo>
                  <a:lnTo>
                    <a:pt x="0" y="165"/>
                  </a:lnTo>
                  <a:lnTo>
                    <a:pt x="0" y="145"/>
                  </a:lnTo>
                  <a:lnTo>
                    <a:pt x="84" y="60"/>
                  </a:lnTo>
                  <a:lnTo>
                    <a:pt x="97" y="73"/>
                  </a:lnTo>
                  <a:lnTo>
                    <a:pt x="97" y="73"/>
                  </a:lnTo>
                  <a:close/>
                  <a:moveTo>
                    <a:pt x="71" y="53"/>
                  </a:moveTo>
                  <a:lnTo>
                    <a:pt x="0" y="125"/>
                  </a:lnTo>
                  <a:lnTo>
                    <a:pt x="0" y="106"/>
                  </a:lnTo>
                  <a:lnTo>
                    <a:pt x="58" y="40"/>
                  </a:lnTo>
                  <a:lnTo>
                    <a:pt x="71" y="53"/>
                  </a:lnTo>
                  <a:lnTo>
                    <a:pt x="71" y="53"/>
                  </a:lnTo>
                  <a:close/>
                  <a:moveTo>
                    <a:pt x="52" y="33"/>
                  </a:moveTo>
                  <a:lnTo>
                    <a:pt x="39" y="27"/>
                  </a:lnTo>
                  <a:lnTo>
                    <a:pt x="0" y="60"/>
                  </a:lnTo>
                  <a:lnTo>
                    <a:pt x="0" y="86"/>
                  </a:lnTo>
                  <a:lnTo>
                    <a:pt x="52" y="33"/>
                  </a:lnTo>
                  <a:lnTo>
                    <a:pt x="52" y="33"/>
                  </a:lnTo>
                  <a:close/>
                  <a:moveTo>
                    <a:pt x="26" y="20"/>
                  </a:moveTo>
                  <a:lnTo>
                    <a:pt x="13" y="7"/>
                  </a:lnTo>
                  <a:lnTo>
                    <a:pt x="0" y="20"/>
                  </a:lnTo>
                  <a:lnTo>
                    <a:pt x="0" y="47"/>
                  </a:lnTo>
                  <a:lnTo>
                    <a:pt x="26" y="20"/>
                  </a:lnTo>
                  <a:lnTo>
                    <a:pt x="26" y="20"/>
                  </a:lnTo>
                  <a:close/>
                  <a:moveTo>
                    <a:pt x="7" y="0"/>
                  </a:moveTo>
                  <a:lnTo>
                    <a:pt x="0" y="0"/>
                  </a:lnTo>
                  <a:lnTo>
                    <a:pt x="0" y="7"/>
                  </a:lnTo>
                  <a:lnTo>
                    <a:pt x="7" y="0"/>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7"/>
            <p:cNvSpPr>
              <a:spLocks noEditPoints="1"/>
            </p:cNvSpPr>
            <p:nvPr/>
          </p:nvSpPr>
          <p:spPr bwMode="auto">
            <a:xfrm>
              <a:off x="5567" y="2474"/>
              <a:ext cx="587" cy="157"/>
            </a:xfrm>
            <a:custGeom>
              <a:avLst/>
              <a:gdLst>
                <a:gd name="T0" fmla="*/ 62 w 91"/>
                <a:gd name="T1" fmla="*/ 1 h 24"/>
                <a:gd name="T2" fmla="*/ 42 w 91"/>
                <a:gd name="T3" fmla="*/ 24 h 24"/>
                <a:gd name="T4" fmla="*/ 64 w 91"/>
                <a:gd name="T5" fmla="*/ 0 h 24"/>
                <a:gd name="T6" fmla="*/ 36 w 91"/>
                <a:gd name="T7" fmla="*/ 24 h 24"/>
                <a:gd name="T8" fmla="*/ 45 w 91"/>
                <a:gd name="T9" fmla="*/ 11 h 24"/>
                <a:gd name="T10" fmla="*/ 50 w 91"/>
                <a:gd name="T11" fmla="*/ 10 h 24"/>
                <a:gd name="T12" fmla="*/ 43 w 91"/>
                <a:gd name="T13" fmla="*/ 11 h 24"/>
                <a:gd name="T14" fmla="*/ 26 w 91"/>
                <a:gd name="T15" fmla="*/ 24 h 24"/>
                <a:gd name="T16" fmla="*/ 41 w 91"/>
                <a:gd name="T17" fmla="*/ 10 h 24"/>
                <a:gd name="T18" fmla="*/ 40 w 91"/>
                <a:gd name="T19" fmla="*/ 8 h 24"/>
                <a:gd name="T20" fmla="*/ 20 w 91"/>
                <a:gd name="T21" fmla="*/ 24 h 24"/>
                <a:gd name="T22" fmla="*/ 40 w 91"/>
                <a:gd name="T23" fmla="*/ 8 h 24"/>
                <a:gd name="T24" fmla="*/ 34 w 91"/>
                <a:gd name="T25" fmla="*/ 4 h 24"/>
                <a:gd name="T26" fmla="*/ 17 w 91"/>
                <a:gd name="T27" fmla="*/ 24 h 24"/>
                <a:gd name="T28" fmla="*/ 32 w 91"/>
                <a:gd name="T29" fmla="*/ 3 h 24"/>
                <a:gd name="T30" fmla="*/ 7 w 91"/>
                <a:gd name="T31" fmla="*/ 24 h 24"/>
                <a:gd name="T32" fmla="*/ 32 w 91"/>
                <a:gd name="T33" fmla="*/ 3 h 24"/>
                <a:gd name="T34" fmla="*/ 28 w 91"/>
                <a:gd name="T35" fmla="*/ 0 h 24"/>
                <a:gd name="T36" fmla="*/ 2 w 91"/>
                <a:gd name="T37" fmla="*/ 23 h 24"/>
                <a:gd name="T38" fmla="*/ 29 w 91"/>
                <a:gd name="T39" fmla="*/ 0 h 24"/>
                <a:gd name="T40" fmla="*/ 1 w 91"/>
                <a:gd name="T41" fmla="*/ 22 h 24"/>
                <a:gd name="T42" fmla="*/ 9 w 91"/>
                <a:gd name="T43" fmla="*/ 14 h 24"/>
                <a:gd name="T44" fmla="*/ 67 w 91"/>
                <a:gd name="T45" fmla="*/ 2 h 24"/>
                <a:gd name="T46" fmla="*/ 48 w 91"/>
                <a:gd name="T47" fmla="*/ 24 h 24"/>
                <a:gd name="T48" fmla="*/ 51 w 91"/>
                <a:gd name="T49" fmla="*/ 24 h 24"/>
                <a:gd name="T50" fmla="*/ 73 w 91"/>
                <a:gd name="T51" fmla="*/ 6 h 24"/>
                <a:gd name="T52" fmla="*/ 51 w 91"/>
                <a:gd name="T53" fmla="*/ 24 h 24"/>
                <a:gd name="T54" fmla="*/ 74 w 91"/>
                <a:gd name="T55" fmla="*/ 8 h 24"/>
                <a:gd name="T56" fmla="*/ 61 w 91"/>
                <a:gd name="T57" fmla="*/ 24 h 24"/>
                <a:gd name="T58" fmla="*/ 63 w 91"/>
                <a:gd name="T59" fmla="*/ 24 h 24"/>
                <a:gd name="T60" fmla="*/ 80 w 91"/>
                <a:gd name="T61" fmla="*/ 12 h 24"/>
                <a:gd name="T62" fmla="*/ 63 w 91"/>
                <a:gd name="T63" fmla="*/ 24 h 24"/>
                <a:gd name="T64" fmla="*/ 73 w 91"/>
                <a:gd name="T65" fmla="*/ 24 h 24"/>
                <a:gd name="T66" fmla="*/ 81 w 91"/>
                <a:gd name="T67" fmla="*/ 13 h 24"/>
                <a:gd name="T68" fmla="*/ 76 w 91"/>
                <a:gd name="T69" fmla="*/ 24 h 24"/>
                <a:gd name="T70" fmla="*/ 87 w 91"/>
                <a:gd name="T71" fmla="*/ 17 h 24"/>
                <a:gd name="T72" fmla="*/ 76 w 91"/>
                <a:gd name="T73" fmla="*/ 24 h 24"/>
                <a:gd name="T74" fmla="*/ 88 w 91"/>
                <a:gd name="T75" fmla="*/ 18 h 24"/>
                <a:gd name="T76" fmla="*/ 86 w 91"/>
                <a:gd name="T77" fmla="*/ 24 h 24"/>
                <a:gd name="T78" fmla="*/ 89 w 91"/>
                <a:gd name="T79" fmla="*/ 24 h 24"/>
                <a:gd name="T80" fmla="*/ 90 w 91"/>
                <a:gd name="T81" fmla="*/ 23 h 24"/>
                <a:gd name="T82" fmla="*/ 91 w 91"/>
                <a:gd name="T8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 h="24">
                  <a:moveTo>
                    <a:pt x="64" y="0"/>
                  </a:moveTo>
                  <a:cubicBezTo>
                    <a:pt x="62" y="1"/>
                    <a:pt x="62" y="1"/>
                    <a:pt x="62" y="1"/>
                  </a:cubicBezTo>
                  <a:cubicBezTo>
                    <a:pt x="38" y="24"/>
                    <a:pt x="38" y="24"/>
                    <a:pt x="38" y="24"/>
                  </a:cubicBezTo>
                  <a:cubicBezTo>
                    <a:pt x="42" y="24"/>
                    <a:pt x="42" y="24"/>
                    <a:pt x="42" y="24"/>
                  </a:cubicBezTo>
                  <a:cubicBezTo>
                    <a:pt x="65" y="1"/>
                    <a:pt x="65" y="1"/>
                    <a:pt x="65" y="1"/>
                  </a:cubicBezTo>
                  <a:cubicBezTo>
                    <a:pt x="64" y="0"/>
                    <a:pt x="64" y="0"/>
                    <a:pt x="64" y="0"/>
                  </a:cubicBezTo>
                  <a:close/>
                  <a:moveTo>
                    <a:pt x="52" y="9"/>
                  </a:moveTo>
                  <a:cubicBezTo>
                    <a:pt x="36" y="24"/>
                    <a:pt x="36" y="24"/>
                    <a:pt x="36" y="24"/>
                  </a:cubicBezTo>
                  <a:cubicBezTo>
                    <a:pt x="32" y="24"/>
                    <a:pt x="32" y="24"/>
                    <a:pt x="32" y="24"/>
                  </a:cubicBezTo>
                  <a:cubicBezTo>
                    <a:pt x="45" y="11"/>
                    <a:pt x="45" y="11"/>
                    <a:pt x="45" y="11"/>
                  </a:cubicBezTo>
                  <a:cubicBezTo>
                    <a:pt x="46" y="11"/>
                    <a:pt x="46" y="11"/>
                    <a:pt x="46" y="11"/>
                  </a:cubicBezTo>
                  <a:cubicBezTo>
                    <a:pt x="47" y="11"/>
                    <a:pt x="49" y="11"/>
                    <a:pt x="50" y="10"/>
                  </a:cubicBezTo>
                  <a:cubicBezTo>
                    <a:pt x="52" y="9"/>
                    <a:pt x="52" y="9"/>
                    <a:pt x="52" y="9"/>
                  </a:cubicBezTo>
                  <a:close/>
                  <a:moveTo>
                    <a:pt x="43" y="11"/>
                  </a:moveTo>
                  <a:cubicBezTo>
                    <a:pt x="30" y="24"/>
                    <a:pt x="30" y="24"/>
                    <a:pt x="30" y="24"/>
                  </a:cubicBezTo>
                  <a:cubicBezTo>
                    <a:pt x="26" y="24"/>
                    <a:pt x="26" y="24"/>
                    <a:pt x="26" y="24"/>
                  </a:cubicBezTo>
                  <a:cubicBezTo>
                    <a:pt x="41" y="10"/>
                    <a:pt x="41" y="10"/>
                    <a:pt x="41" y="10"/>
                  </a:cubicBezTo>
                  <a:cubicBezTo>
                    <a:pt x="41" y="10"/>
                    <a:pt x="41" y="10"/>
                    <a:pt x="41" y="10"/>
                  </a:cubicBezTo>
                  <a:cubicBezTo>
                    <a:pt x="42" y="10"/>
                    <a:pt x="43" y="11"/>
                    <a:pt x="43" y="11"/>
                  </a:cubicBezTo>
                  <a:close/>
                  <a:moveTo>
                    <a:pt x="40" y="8"/>
                  </a:moveTo>
                  <a:cubicBezTo>
                    <a:pt x="24" y="24"/>
                    <a:pt x="24" y="24"/>
                    <a:pt x="24" y="24"/>
                  </a:cubicBezTo>
                  <a:cubicBezTo>
                    <a:pt x="20" y="24"/>
                    <a:pt x="20" y="24"/>
                    <a:pt x="20" y="24"/>
                  </a:cubicBezTo>
                  <a:cubicBezTo>
                    <a:pt x="37" y="7"/>
                    <a:pt x="37" y="7"/>
                    <a:pt x="37" y="7"/>
                  </a:cubicBezTo>
                  <a:cubicBezTo>
                    <a:pt x="40" y="8"/>
                    <a:pt x="40" y="8"/>
                    <a:pt x="40" y="8"/>
                  </a:cubicBezTo>
                  <a:close/>
                  <a:moveTo>
                    <a:pt x="36" y="6"/>
                  </a:moveTo>
                  <a:cubicBezTo>
                    <a:pt x="34" y="4"/>
                    <a:pt x="34" y="4"/>
                    <a:pt x="34" y="4"/>
                  </a:cubicBezTo>
                  <a:cubicBezTo>
                    <a:pt x="14" y="24"/>
                    <a:pt x="14" y="24"/>
                    <a:pt x="14" y="24"/>
                  </a:cubicBezTo>
                  <a:cubicBezTo>
                    <a:pt x="17" y="24"/>
                    <a:pt x="17" y="24"/>
                    <a:pt x="17" y="24"/>
                  </a:cubicBezTo>
                  <a:cubicBezTo>
                    <a:pt x="36" y="6"/>
                    <a:pt x="36" y="6"/>
                    <a:pt x="36" y="6"/>
                  </a:cubicBezTo>
                  <a:close/>
                  <a:moveTo>
                    <a:pt x="32" y="3"/>
                  </a:moveTo>
                  <a:cubicBezTo>
                    <a:pt x="30" y="2"/>
                    <a:pt x="30" y="2"/>
                    <a:pt x="30" y="2"/>
                  </a:cubicBezTo>
                  <a:cubicBezTo>
                    <a:pt x="7" y="24"/>
                    <a:pt x="7" y="24"/>
                    <a:pt x="7" y="24"/>
                  </a:cubicBezTo>
                  <a:cubicBezTo>
                    <a:pt x="11" y="24"/>
                    <a:pt x="11" y="24"/>
                    <a:pt x="11" y="24"/>
                  </a:cubicBezTo>
                  <a:cubicBezTo>
                    <a:pt x="32" y="3"/>
                    <a:pt x="32" y="3"/>
                    <a:pt x="32" y="3"/>
                  </a:cubicBezTo>
                  <a:close/>
                  <a:moveTo>
                    <a:pt x="29" y="0"/>
                  </a:moveTo>
                  <a:cubicBezTo>
                    <a:pt x="28" y="0"/>
                    <a:pt x="28" y="0"/>
                    <a:pt x="28" y="0"/>
                  </a:cubicBezTo>
                  <a:cubicBezTo>
                    <a:pt x="20" y="6"/>
                    <a:pt x="20" y="6"/>
                    <a:pt x="20" y="6"/>
                  </a:cubicBezTo>
                  <a:cubicBezTo>
                    <a:pt x="2" y="23"/>
                    <a:pt x="2" y="23"/>
                    <a:pt x="2" y="23"/>
                  </a:cubicBezTo>
                  <a:cubicBezTo>
                    <a:pt x="3" y="24"/>
                    <a:pt x="4" y="24"/>
                    <a:pt x="5" y="24"/>
                  </a:cubicBezTo>
                  <a:cubicBezTo>
                    <a:pt x="29" y="0"/>
                    <a:pt x="29" y="0"/>
                    <a:pt x="29" y="0"/>
                  </a:cubicBezTo>
                  <a:close/>
                  <a:moveTo>
                    <a:pt x="9" y="14"/>
                  </a:moveTo>
                  <a:cubicBezTo>
                    <a:pt x="1" y="22"/>
                    <a:pt x="1" y="22"/>
                    <a:pt x="1" y="22"/>
                  </a:cubicBezTo>
                  <a:cubicBezTo>
                    <a:pt x="1" y="22"/>
                    <a:pt x="0" y="21"/>
                    <a:pt x="0" y="21"/>
                  </a:cubicBezTo>
                  <a:cubicBezTo>
                    <a:pt x="9" y="14"/>
                    <a:pt x="9" y="14"/>
                    <a:pt x="9" y="14"/>
                  </a:cubicBezTo>
                  <a:close/>
                  <a:moveTo>
                    <a:pt x="45" y="24"/>
                  </a:moveTo>
                  <a:cubicBezTo>
                    <a:pt x="67" y="2"/>
                    <a:pt x="67" y="2"/>
                    <a:pt x="67" y="2"/>
                  </a:cubicBezTo>
                  <a:cubicBezTo>
                    <a:pt x="69" y="4"/>
                    <a:pt x="69" y="4"/>
                    <a:pt x="69" y="4"/>
                  </a:cubicBezTo>
                  <a:cubicBezTo>
                    <a:pt x="48" y="24"/>
                    <a:pt x="48" y="24"/>
                    <a:pt x="48" y="24"/>
                  </a:cubicBezTo>
                  <a:cubicBezTo>
                    <a:pt x="45" y="24"/>
                    <a:pt x="45" y="24"/>
                    <a:pt x="45" y="24"/>
                  </a:cubicBezTo>
                  <a:close/>
                  <a:moveTo>
                    <a:pt x="51" y="24"/>
                  </a:moveTo>
                  <a:cubicBezTo>
                    <a:pt x="70" y="5"/>
                    <a:pt x="70" y="5"/>
                    <a:pt x="70" y="5"/>
                  </a:cubicBezTo>
                  <a:cubicBezTo>
                    <a:pt x="73" y="6"/>
                    <a:pt x="73" y="6"/>
                    <a:pt x="73" y="6"/>
                  </a:cubicBezTo>
                  <a:cubicBezTo>
                    <a:pt x="55" y="24"/>
                    <a:pt x="55" y="24"/>
                    <a:pt x="55" y="24"/>
                  </a:cubicBezTo>
                  <a:cubicBezTo>
                    <a:pt x="51" y="24"/>
                    <a:pt x="51" y="24"/>
                    <a:pt x="51" y="24"/>
                  </a:cubicBezTo>
                  <a:close/>
                  <a:moveTo>
                    <a:pt x="57" y="24"/>
                  </a:moveTo>
                  <a:cubicBezTo>
                    <a:pt x="74" y="8"/>
                    <a:pt x="74" y="8"/>
                    <a:pt x="74" y="8"/>
                  </a:cubicBezTo>
                  <a:cubicBezTo>
                    <a:pt x="76" y="9"/>
                    <a:pt x="76" y="9"/>
                    <a:pt x="76" y="9"/>
                  </a:cubicBezTo>
                  <a:cubicBezTo>
                    <a:pt x="61" y="24"/>
                    <a:pt x="61" y="24"/>
                    <a:pt x="61" y="24"/>
                  </a:cubicBezTo>
                  <a:cubicBezTo>
                    <a:pt x="57" y="24"/>
                    <a:pt x="57" y="24"/>
                    <a:pt x="57" y="24"/>
                  </a:cubicBezTo>
                  <a:close/>
                  <a:moveTo>
                    <a:pt x="63" y="24"/>
                  </a:moveTo>
                  <a:cubicBezTo>
                    <a:pt x="78" y="10"/>
                    <a:pt x="78" y="10"/>
                    <a:pt x="78" y="10"/>
                  </a:cubicBezTo>
                  <a:cubicBezTo>
                    <a:pt x="80" y="12"/>
                    <a:pt x="80" y="12"/>
                    <a:pt x="80" y="12"/>
                  </a:cubicBezTo>
                  <a:cubicBezTo>
                    <a:pt x="67" y="24"/>
                    <a:pt x="67" y="24"/>
                    <a:pt x="67" y="24"/>
                  </a:cubicBezTo>
                  <a:cubicBezTo>
                    <a:pt x="63" y="24"/>
                    <a:pt x="63" y="24"/>
                    <a:pt x="63" y="24"/>
                  </a:cubicBezTo>
                  <a:close/>
                  <a:moveTo>
                    <a:pt x="69" y="24"/>
                  </a:moveTo>
                  <a:cubicBezTo>
                    <a:pt x="73" y="24"/>
                    <a:pt x="73" y="24"/>
                    <a:pt x="73" y="24"/>
                  </a:cubicBezTo>
                  <a:cubicBezTo>
                    <a:pt x="83" y="14"/>
                    <a:pt x="83" y="14"/>
                    <a:pt x="83" y="14"/>
                  </a:cubicBezTo>
                  <a:cubicBezTo>
                    <a:pt x="81" y="13"/>
                    <a:pt x="81" y="13"/>
                    <a:pt x="81" y="13"/>
                  </a:cubicBezTo>
                  <a:cubicBezTo>
                    <a:pt x="69" y="24"/>
                    <a:pt x="69" y="24"/>
                    <a:pt x="69" y="24"/>
                  </a:cubicBezTo>
                  <a:close/>
                  <a:moveTo>
                    <a:pt x="76" y="24"/>
                  </a:moveTo>
                  <a:cubicBezTo>
                    <a:pt x="79" y="24"/>
                    <a:pt x="79" y="24"/>
                    <a:pt x="79" y="24"/>
                  </a:cubicBezTo>
                  <a:cubicBezTo>
                    <a:pt x="87" y="17"/>
                    <a:pt x="87" y="17"/>
                    <a:pt x="87" y="17"/>
                  </a:cubicBezTo>
                  <a:cubicBezTo>
                    <a:pt x="85" y="16"/>
                    <a:pt x="85" y="16"/>
                    <a:pt x="85" y="16"/>
                  </a:cubicBezTo>
                  <a:cubicBezTo>
                    <a:pt x="76" y="24"/>
                    <a:pt x="76" y="24"/>
                    <a:pt x="76" y="24"/>
                  </a:cubicBezTo>
                  <a:close/>
                  <a:moveTo>
                    <a:pt x="82" y="24"/>
                  </a:moveTo>
                  <a:cubicBezTo>
                    <a:pt x="88" y="18"/>
                    <a:pt x="88" y="18"/>
                    <a:pt x="88" y="18"/>
                  </a:cubicBezTo>
                  <a:cubicBezTo>
                    <a:pt x="90" y="20"/>
                    <a:pt x="90" y="20"/>
                    <a:pt x="90" y="20"/>
                  </a:cubicBezTo>
                  <a:cubicBezTo>
                    <a:pt x="86" y="24"/>
                    <a:pt x="86" y="24"/>
                    <a:pt x="86" y="24"/>
                  </a:cubicBezTo>
                  <a:cubicBezTo>
                    <a:pt x="82" y="24"/>
                    <a:pt x="82" y="24"/>
                    <a:pt x="82" y="24"/>
                  </a:cubicBezTo>
                  <a:close/>
                  <a:moveTo>
                    <a:pt x="89" y="24"/>
                  </a:moveTo>
                  <a:cubicBezTo>
                    <a:pt x="89" y="24"/>
                    <a:pt x="90" y="23"/>
                    <a:pt x="90" y="23"/>
                  </a:cubicBezTo>
                  <a:cubicBezTo>
                    <a:pt x="90" y="23"/>
                    <a:pt x="90" y="23"/>
                    <a:pt x="90" y="23"/>
                  </a:cubicBezTo>
                  <a:cubicBezTo>
                    <a:pt x="90" y="23"/>
                    <a:pt x="90" y="23"/>
                    <a:pt x="90" y="23"/>
                  </a:cubicBezTo>
                  <a:cubicBezTo>
                    <a:pt x="90" y="23"/>
                    <a:pt x="91" y="22"/>
                    <a:pt x="91" y="22"/>
                  </a:cubicBezTo>
                  <a:lnTo>
                    <a:pt x="89" y="24"/>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8"/>
            <p:cNvSpPr>
              <a:spLocks noEditPoints="1"/>
            </p:cNvSpPr>
            <p:nvPr/>
          </p:nvSpPr>
          <p:spPr bwMode="auto">
            <a:xfrm>
              <a:off x="5986" y="2335"/>
              <a:ext cx="175" cy="257"/>
            </a:xfrm>
            <a:custGeom>
              <a:avLst/>
              <a:gdLst>
                <a:gd name="T0" fmla="*/ 175 w 175"/>
                <a:gd name="T1" fmla="*/ 0 h 257"/>
                <a:gd name="T2" fmla="*/ 149 w 175"/>
                <a:gd name="T3" fmla="*/ 20 h 257"/>
                <a:gd name="T4" fmla="*/ 20 w 175"/>
                <a:gd name="T5" fmla="*/ 145 h 257"/>
                <a:gd name="T6" fmla="*/ 33 w 175"/>
                <a:gd name="T7" fmla="*/ 152 h 257"/>
                <a:gd name="T8" fmla="*/ 175 w 175"/>
                <a:gd name="T9" fmla="*/ 14 h 257"/>
                <a:gd name="T10" fmla="*/ 175 w 175"/>
                <a:gd name="T11" fmla="*/ 0 h 257"/>
                <a:gd name="T12" fmla="*/ 175 w 175"/>
                <a:gd name="T13" fmla="*/ 0 h 257"/>
                <a:gd name="T14" fmla="*/ 78 w 175"/>
                <a:gd name="T15" fmla="*/ 66 h 257"/>
                <a:gd name="T16" fmla="*/ 13 w 175"/>
                <a:gd name="T17" fmla="*/ 139 h 257"/>
                <a:gd name="T18" fmla="*/ 0 w 175"/>
                <a:gd name="T19" fmla="*/ 125 h 257"/>
                <a:gd name="T20" fmla="*/ 78 w 175"/>
                <a:gd name="T21" fmla="*/ 66 h 257"/>
                <a:gd name="T22" fmla="*/ 78 w 175"/>
                <a:gd name="T23" fmla="*/ 66 h 257"/>
                <a:gd name="T24" fmla="*/ 46 w 175"/>
                <a:gd name="T25" fmla="*/ 158 h 257"/>
                <a:gd name="T26" fmla="*/ 175 w 175"/>
                <a:gd name="T27" fmla="*/ 33 h 257"/>
                <a:gd name="T28" fmla="*/ 175 w 175"/>
                <a:gd name="T29" fmla="*/ 53 h 257"/>
                <a:gd name="T30" fmla="*/ 59 w 175"/>
                <a:gd name="T31" fmla="*/ 171 h 257"/>
                <a:gd name="T32" fmla="*/ 46 w 175"/>
                <a:gd name="T33" fmla="*/ 158 h 257"/>
                <a:gd name="T34" fmla="*/ 46 w 175"/>
                <a:gd name="T35" fmla="*/ 158 h 257"/>
                <a:gd name="T36" fmla="*/ 65 w 175"/>
                <a:gd name="T37" fmla="*/ 178 h 257"/>
                <a:gd name="T38" fmla="*/ 175 w 175"/>
                <a:gd name="T39" fmla="*/ 73 h 257"/>
                <a:gd name="T40" fmla="*/ 175 w 175"/>
                <a:gd name="T41" fmla="*/ 99 h 257"/>
                <a:gd name="T42" fmla="*/ 84 w 175"/>
                <a:gd name="T43" fmla="*/ 191 h 257"/>
                <a:gd name="T44" fmla="*/ 65 w 175"/>
                <a:gd name="T45" fmla="*/ 178 h 257"/>
                <a:gd name="T46" fmla="*/ 65 w 175"/>
                <a:gd name="T47" fmla="*/ 178 h 257"/>
                <a:gd name="T48" fmla="*/ 91 w 175"/>
                <a:gd name="T49" fmla="*/ 198 h 257"/>
                <a:gd name="T50" fmla="*/ 175 w 175"/>
                <a:gd name="T51" fmla="*/ 112 h 257"/>
                <a:gd name="T52" fmla="*/ 175 w 175"/>
                <a:gd name="T53" fmla="*/ 139 h 257"/>
                <a:gd name="T54" fmla="*/ 104 w 175"/>
                <a:gd name="T55" fmla="*/ 204 h 257"/>
                <a:gd name="T56" fmla="*/ 91 w 175"/>
                <a:gd name="T57" fmla="*/ 198 h 257"/>
                <a:gd name="T58" fmla="*/ 91 w 175"/>
                <a:gd name="T59" fmla="*/ 198 h 257"/>
                <a:gd name="T60" fmla="*/ 117 w 175"/>
                <a:gd name="T61" fmla="*/ 211 h 257"/>
                <a:gd name="T62" fmla="*/ 129 w 175"/>
                <a:gd name="T63" fmla="*/ 224 h 257"/>
                <a:gd name="T64" fmla="*/ 175 w 175"/>
                <a:gd name="T65" fmla="*/ 178 h 257"/>
                <a:gd name="T66" fmla="*/ 175 w 175"/>
                <a:gd name="T67" fmla="*/ 152 h 257"/>
                <a:gd name="T68" fmla="*/ 117 w 175"/>
                <a:gd name="T69" fmla="*/ 211 h 257"/>
                <a:gd name="T70" fmla="*/ 117 w 175"/>
                <a:gd name="T71" fmla="*/ 211 h 257"/>
                <a:gd name="T72" fmla="*/ 136 w 175"/>
                <a:gd name="T73" fmla="*/ 231 h 257"/>
                <a:gd name="T74" fmla="*/ 149 w 175"/>
                <a:gd name="T75" fmla="*/ 244 h 257"/>
                <a:gd name="T76" fmla="*/ 175 w 175"/>
                <a:gd name="T77" fmla="*/ 217 h 257"/>
                <a:gd name="T78" fmla="*/ 175 w 175"/>
                <a:gd name="T79" fmla="*/ 198 h 257"/>
                <a:gd name="T80" fmla="*/ 136 w 175"/>
                <a:gd name="T81" fmla="*/ 231 h 257"/>
                <a:gd name="T82" fmla="*/ 136 w 175"/>
                <a:gd name="T83" fmla="*/ 231 h 257"/>
                <a:gd name="T84" fmla="*/ 162 w 175"/>
                <a:gd name="T85" fmla="*/ 250 h 257"/>
                <a:gd name="T86" fmla="*/ 175 w 175"/>
                <a:gd name="T87" fmla="*/ 237 h 257"/>
                <a:gd name="T88" fmla="*/ 175 w 175"/>
                <a:gd name="T89" fmla="*/ 257 h 257"/>
                <a:gd name="T90" fmla="*/ 162 w 175"/>
                <a:gd name="T91" fmla="*/ 25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5" h="257">
                  <a:moveTo>
                    <a:pt x="175" y="0"/>
                  </a:moveTo>
                  <a:lnTo>
                    <a:pt x="149" y="20"/>
                  </a:lnTo>
                  <a:lnTo>
                    <a:pt x="20" y="145"/>
                  </a:lnTo>
                  <a:lnTo>
                    <a:pt x="33" y="152"/>
                  </a:lnTo>
                  <a:lnTo>
                    <a:pt x="175" y="14"/>
                  </a:lnTo>
                  <a:lnTo>
                    <a:pt x="175" y="0"/>
                  </a:lnTo>
                  <a:lnTo>
                    <a:pt x="175" y="0"/>
                  </a:lnTo>
                  <a:close/>
                  <a:moveTo>
                    <a:pt x="78" y="66"/>
                  </a:moveTo>
                  <a:lnTo>
                    <a:pt x="13" y="139"/>
                  </a:lnTo>
                  <a:lnTo>
                    <a:pt x="0" y="125"/>
                  </a:lnTo>
                  <a:lnTo>
                    <a:pt x="78" y="66"/>
                  </a:lnTo>
                  <a:lnTo>
                    <a:pt x="78" y="66"/>
                  </a:lnTo>
                  <a:close/>
                  <a:moveTo>
                    <a:pt x="46" y="158"/>
                  </a:moveTo>
                  <a:lnTo>
                    <a:pt x="175" y="33"/>
                  </a:lnTo>
                  <a:lnTo>
                    <a:pt x="175" y="53"/>
                  </a:lnTo>
                  <a:lnTo>
                    <a:pt x="59" y="171"/>
                  </a:lnTo>
                  <a:lnTo>
                    <a:pt x="46" y="158"/>
                  </a:lnTo>
                  <a:lnTo>
                    <a:pt x="46" y="158"/>
                  </a:lnTo>
                  <a:close/>
                  <a:moveTo>
                    <a:pt x="65" y="178"/>
                  </a:moveTo>
                  <a:lnTo>
                    <a:pt x="175" y="73"/>
                  </a:lnTo>
                  <a:lnTo>
                    <a:pt x="175" y="99"/>
                  </a:lnTo>
                  <a:lnTo>
                    <a:pt x="84" y="191"/>
                  </a:lnTo>
                  <a:lnTo>
                    <a:pt x="65" y="178"/>
                  </a:lnTo>
                  <a:lnTo>
                    <a:pt x="65" y="178"/>
                  </a:lnTo>
                  <a:close/>
                  <a:moveTo>
                    <a:pt x="91" y="198"/>
                  </a:moveTo>
                  <a:lnTo>
                    <a:pt x="175" y="112"/>
                  </a:lnTo>
                  <a:lnTo>
                    <a:pt x="175" y="139"/>
                  </a:lnTo>
                  <a:lnTo>
                    <a:pt x="104" y="204"/>
                  </a:lnTo>
                  <a:lnTo>
                    <a:pt x="91" y="198"/>
                  </a:lnTo>
                  <a:lnTo>
                    <a:pt x="91" y="198"/>
                  </a:lnTo>
                  <a:close/>
                  <a:moveTo>
                    <a:pt x="117" y="211"/>
                  </a:moveTo>
                  <a:lnTo>
                    <a:pt x="129" y="224"/>
                  </a:lnTo>
                  <a:lnTo>
                    <a:pt x="175" y="178"/>
                  </a:lnTo>
                  <a:lnTo>
                    <a:pt x="175" y="152"/>
                  </a:lnTo>
                  <a:lnTo>
                    <a:pt x="117" y="211"/>
                  </a:lnTo>
                  <a:lnTo>
                    <a:pt x="117" y="211"/>
                  </a:lnTo>
                  <a:close/>
                  <a:moveTo>
                    <a:pt x="136" y="231"/>
                  </a:moveTo>
                  <a:lnTo>
                    <a:pt x="149" y="244"/>
                  </a:lnTo>
                  <a:lnTo>
                    <a:pt x="175" y="217"/>
                  </a:lnTo>
                  <a:lnTo>
                    <a:pt x="175" y="198"/>
                  </a:lnTo>
                  <a:lnTo>
                    <a:pt x="136" y="231"/>
                  </a:lnTo>
                  <a:lnTo>
                    <a:pt x="136" y="231"/>
                  </a:lnTo>
                  <a:close/>
                  <a:moveTo>
                    <a:pt x="162" y="250"/>
                  </a:moveTo>
                  <a:lnTo>
                    <a:pt x="175" y="237"/>
                  </a:lnTo>
                  <a:lnTo>
                    <a:pt x="175" y="257"/>
                  </a:lnTo>
                  <a:lnTo>
                    <a:pt x="162" y="250"/>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9"/>
            <p:cNvSpPr>
              <a:spLocks noEditPoints="1"/>
            </p:cNvSpPr>
            <p:nvPr/>
          </p:nvSpPr>
          <p:spPr bwMode="auto">
            <a:xfrm>
              <a:off x="5567" y="2250"/>
              <a:ext cx="594" cy="283"/>
            </a:xfrm>
            <a:custGeom>
              <a:avLst/>
              <a:gdLst>
                <a:gd name="T0" fmla="*/ 2 w 92"/>
                <a:gd name="T1" fmla="*/ 12 h 43"/>
                <a:gd name="T2" fmla="*/ 10 w 92"/>
                <a:gd name="T3" fmla="*/ 0 h 43"/>
                <a:gd name="T4" fmla="*/ 4 w 92"/>
                <a:gd name="T5" fmla="*/ 13 h 43"/>
                <a:gd name="T6" fmla="*/ 20 w 92"/>
                <a:gd name="T7" fmla="*/ 0 h 43"/>
                <a:gd name="T8" fmla="*/ 4 w 92"/>
                <a:gd name="T9" fmla="*/ 13 h 43"/>
                <a:gd name="T10" fmla="*/ 22 w 92"/>
                <a:gd name="T11" fmla="*/ 0 h 43"/>
                <a:gd name="T12" fmla="*/ 9 w 92"/>
                <a:gd name="T13" fmla="*/ 17 h 43"/>
                <a:gd name="T14" fmla="*/ 11 w 92"/>
                <a:gd name="T15" fmla="*/ 18 h 43"/>
                <a:gd name="T16" fmla="*/ 32 w 92"/>
                <a:gd name="T17" fmla="*/ 0 h 43"/>
                <a:gd name="T18" fmla="*/ 11 w 92"/>
                <a:gd name="T19" fmla="*/ 18 h 43"/>
                <a:gd name="T20" fmla="*/ 16 w 92"/>
                <a:gd name="T21" fmla="*/ 22 h 43"/>
                <a:gd name="T22" fmla="*/ 35 w 92"/>
                <a:gd name="T23" fmla="*/ 0 h 43"/>
                <a:gd name="T24" fmla="*/ 18 w 92"/>
                <a:gd name="T25" fmla="*/ 23 h 43"/>
                <a:gd name="T26" fmla="*/ 44 w 92"/>
                <a:gd name="T27" fmla="*/ 0 h 43"/>
                <a:gd name="T28" fmla="*/ 18 w 92"/>
                <a:gd name="T29" fmla="*/ 23 h 43"/>
                <a:gd name="T30" fmla="*/ 23 w 92"/>
                <a:gd name="T31" fmla="*/ 28 h 43"/>
                <a:gd name="T32" fmla="*/ 47 w 92"/>
                <a:gd name="T33" fmla="*/ 0 h 43"/>
                <a:gd name="T34" fmla="*/ 25 w 92"/>
                <a:gd name="T35" fmla="*/ 29 h 43"/>
                <a:gd name="T36" fmla="*/ 57 w 92"/>
                <a:gd name="T37" fmla="*/ 0 h 43"/>
                <a:gd name="T38" fmla="*/ 25 w 92"/>
                <a:gd name="T39" fmla="*/ 29 h 43"/>
                <a:gd name="T40" fmla="*/ 29 w 92"/>
                <a:gd name="T41" fmla="*/ 32 h 43"/>
                <a:gd name="T42" fmla="*/ 30 w 92"/>
                <a:gd name="T43" fmla="*/ 33 h 43"/>
                <a:gd name="T44" fmla="*/ 59 w 92"/>
                <a:gd name="T45" fmla="*/ 0 h 43"/>
                <a:gd name="T46" fmla="*/ 32 w 92"/>
                <a:gd name="T47" fmla="*/ 34 h 43"/>
                <a:gd name="T48" fmla="*/ 69 w 92"/>
                <a:gd name="T49" fmla="*/ 0 h 43"/>
                <a:gd name="T50" fmla="*/ 32 w 92"/>
                <a:gd name="T51" fmla="*/ 34 h 43"/>
                <a:gd name="T52" fmla="*/ 72 w 92"/>
                <a:gd name="T53" fmla="*/ 0 h 43"/>
                <a:gd name="T54" fmla="*/ 37 w 92"/>
                <a:gd name="T55" fmla="*/ 38 h 43"/>
                <a:gd name="T56" fmla="*/ 39 w 92"/>
                <a:gd name="T57" fmla="*/ 39 h 43"/>
                <a:gd name="T58" fmla="*/ 82 w 92"/>
                <a:gd name="T59" fmla="*/ 0 h 43"/>
                <a:gd name="T60" fmla="*/ 39 w 92"/>
                <a:gd name="T61" fmla="*/ 39 h 43"/>
                <a:gd name="T62" fmla="*/ 84 w 92"/>
                <a:gd name="T63" fmla="*/ 0 h 43"/>
                <a:gd name="T64" fmla="*/ 88 w 92"/>
                <a:gd name="T65" fmla="*/ 0 h 43"/>
                <a:gd name="T66" fmla="*/ 43 w 92"/>
                <a:gd name="T67" fmla="*/ 42 h 43"/>
                <a:gd name="T68" fmla="*/ 48 w 92"/>
                <a:gd name="T69" fmla="*/ 43 h 43"/>
                <a:gd name="T70" fmla="*/ 90 w 92"/>
                <a:gd name="T71" fmla="*/ 2 h 43"/>
                <a:gd name="T72" fmla="*/ 91 w 92"/>
                <a:gd name="T73" fmla="*/ 3 h 43"/>
                <a:gd name="T74" fmla="*/ 49 w 92"/>
                <a:gd name="T75" fmla="*/ 42 h 43"/>
                <a:gd name="T76" fmla="*/ 73 w 92"/>
                <a:gd name="T77" fmla="*/ 24 h 43"/>
                <a:gd name="T78" fmla="*/ 92 w 92"/>
                <a:gd name="T79" fmla="*/ 9 h 43"/>
                <a:gd name="T80" fmla="*/ 92 w 92"/>
                <a:gd name="T81" fmla="*/ 5 h 43"/>
                <a:gd name="T82" fmla="*/ 7 w 92"/>
                <a:gd name="T83" fmla="*/ 0 h 43"/>
                <a:gd name="T84" fmla="*/ 0 w 92"/>
                <a:gd name="T85" fmla="*/ 5 h 43"/>
                <a:gd name="T86" fmla="*/ 3 w 92"/>
                <a:gd name="T87" fmla="*/ 1 h 43"/>
                <a:gd name="T88" fmla="*/ 7 w 92"/>
                <a:gd name="T8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 h="43">
                  <a:moveTo>
                    <a:pt x="0" y="10"/>
                  </a:moveTo>
                  <a:cubicBezTo>
                    <a:pt x="2" y="12"/>
                    <a:pt x="2" y="12"/>
                    <a:pt x="2" y="12"/>
                  </a:cubicBezTo>
                  <a:cubicBezTo>
                    <a:pt x="13" y="0"/>
                    <a:pt x="13" y="0"/>
                    <a:pt x="13" y="0"/>
                  </a:cubicBezTo>
                  <a:cubicBezTo>
                    <a:pt x="10" y="0"/>
                    <a:pt x="10" y="0"/>
                    <a:pt x="10" y="0"/>
                  </a:cubicBezTo>
                  <a:cubicBezTo>
                    <a:pt x="0" y="10"/>
                    <a:pt x="0" y="10"/>
                    <a:pt x="0" y="10"/>
                  </a:cubicBezTo>
                  <a:close/>
                  <a:moveTo>
                    <a:pt x="4" y="13"/>
                  </a:moveTo>
                  <a:cubicBezTo>
                    <a:pt x="16" y="0"/>
                    <a:pt x="16" y="0"/>
                    <a:pt x="16" y="0"/>
                  </a:cubicBezTo>
                  <a:cubicBezTo>
                    <a:pt x="20" y="0"/>
                    <a:pt x="20" y="0"/>
                    <a:pt x="20" y="0"/>
                  </a:cubicBezTo>
                  <a:cubicBezTo>
                    <a:pt x="6" y="14"/>
                    <a:pt x="6" y="14"/>
                    <a:pt x="6" y="14"/>
                  </a:cubicBezTo>
                  <a:cubicBezTo>
                    <a:pt x="4" y="13"/>
                    <a:pt x="4" y="13"/>
                    <a:pt x="4" y="13"/>
                  </a:cubicBezTo>
                  <a:close/>
                  <a:moveTo>
                    <a:pt x="7" y="15"/>
                  </a:moveTo>
                  <a:cubicBezTo>
                    <a:pt x="22" y="0"/>
                    <a:pt x="22" y="0"/>
                    <a:pt x="22" y="0"/>
                  </a:cubicBezTo>
                  <a:cubicBezTo>
                    <a:pt x="26" y="0"/>
                    <a:pt x="26" y="0"/>
                    <a:pt x="26" y="0"/>
                  </a:cubicBezTo>
                  <a:cubicBezTo>
                    <a:pt x="9" y="17"/>
                    <a:pt x="9" y="17"/>
                    <a:pt x="9" y="17"/>
                  </a:cubicBezTo>
                  <a:cubicBezTo>
                    <a:pt x="7" y="15"/>
                    <a:pt x="7" y="15"/>
                    <a:pt x="7" y="15"/>
                  </a:cubicBezTo>
                  <a:close/>
                  <a:moveTo>
                    <a:pt x="11" y="18"/>
                  </a:moveTo>
                  <a:cubicBezTo>
                    <a:pt x="28" y="0"/>
                    <a:pt x="28" y="0"/>
                    <a:pt x="28" y="0"/>
                  </a:cubicBezTo>
                  <a:cubicBezTo>
                    <a:pt x="32" y="0"/>
                    <a:pt x="32" y="0"/>
                    <a:pt x="32" y="0"/>
                  </a:cubicBezTo>
                  <a:cubicBezTo>
                    <a:pt x="13" y="20"/>
                    <a:pt x="13" y="20"/>
                    <a:pt x="13" y="20"/>
                  </a:cubicBezTo>
                  <a:cubicBezTo>
                    <a:pt x="11" y="18"/>
                    <a:pt x="11" y="18"/>
                    <a:pt x="11" y="18"/>
                  </a:cubicBezTo>
                  <a:close/>
                  <a:moveTo>
                    <a:pt x="14" y="21"/>
                  </a:moveTo>
                  <a:cubicBezTo>
                    <a:pt x="16" y="22"/>
                    <a:pt x="16" y="22"/>
                    <a:pt x="16" y="22"/>
                  </a:cubicBezTo>
                  <a:cubicBezTo>
                    <a:pt x="38" y="0"/>
                    <a:pt x="38" y="0"/>
                    <a:pt x="38" y="0"/>
                  </a:cubicBezTo>
                  <a:cubicBezTo>
                    <a:pt x="35" y="0"/>
                    <a:pt x="35" y="0"/>
                    <a:pt x="35" y="0"/>
                  </a:cubicBezTo>
                  <a:cubicBezTo>
                    <a:pt x="14" y="21"/>
                    <a:pt x="14" y="21"/>
                    <a:pt x="14" y="21"/>
                  </a:cubicBezTo>
                  <a:close/>
                  <a:moveTo>
                    <a:pt x="18" y="23"/>
                  </a:moveTo>
                  <a:cubicBezTo>
                    <a:pt x="20" y="25"/>
                    <a:pt x="20" y="25"/>
                    <a:pt x="20" y="25"/>
                  </a:cubicBezTo>
                  <a:cubicBezTo>
                    <a:pt x="44" y="0"/>
                    <a:pt x="44" y="0"/>
                    <a:pt x="44" y="0"/>
                  </a:cubicBezTo>
                  <a:cubicBezTo>
                    <a:pt x="41" y="0"/>
                    <a:pt x="41" y="0"/>
                    <a:pt x="41" y="0"/>
                  </a:cubicBezTo>
                  <a:cubicBezTo>
                    <a:pt x="18" y="23"/>
                    <a:pt x="18" y="23"/>
                    <a:pt x="18" y="23"/>
                  </a:cubicBezTo>
                  <a:close/>
                  <a:moveTo>
                    <a:pt x="21" y="26"/>
                  </a:moveTo>
                  <a:cubicBezTo>
                    <a:pt x="23" y="28"/>
                    <a:pt x="23" y="28"/>
                    <a:pt x="23" y="28"/>
                  </a:cubicBezTo>
                  <a:cubicBezTo>
                    <a:pt x="51" y="0"/>
                    <a:pt x="51" y="0"/>
                    <a:pt x="51" y="0"/>
                  </a:cubicBezTo>
                  <a:cubicBezTo>
                    <a:pt x="47" y="0"/>
                    <a:pt x="47" y="0"/>
                    <a:pt x="47" y="0"/>
                  </a:cubicBezTo>
                  <a:cubicBezTo>
                    <a:pt x="21" y="26"/>
                    <a:pt x="21" y="26"/>
                    <a:pt x="21" y="26"/>
                  </a:cubicBezTo>
                  <a:close/>
                  <a:moveTo>
                    <a:pt x="25" y="29"/>
                  </a:moveTo>
                  <a:cubicBezTo>
                    <a:pt x="27" y="30"/>
                    <a:pt x="27" y="30"/>
                    <a:pt x="27" y="30"/>
                  </a:cubicBezTo>
                  <a:cubicBezTo>
                    <a:pt x="57" y="0"/>
                    <a:pt x="57" y="0"/>
                    <a:pt x="57" y="0"/>
                  </a:cubicBezTo>
                  <a:cubicBezTo>
                    <a:pt x="53" y="0"/>
                    <a:pt x="53" y="0"/>
                    <a:pt x="53" y="0"/>
                  </a:cubicBezTo>
                  <a:cubicBezTo>
                    <a:pt x="25" y="29"/>
                    <a:pt x="25" y="29"/>
                    <a:pt x="25" y="29"/>
                  </a:cubicBezTo>
                  <a:close/>
                  <a:moveTo>
                    <a:pt x="28" y="31"/>
                  </a:moveTo>
                  <a:cubicBezTo>
                    <a:pt x="29" y="32"/>
                    <a:pt x="29" y="32"/>
                    <a:pt x="29" y="32"/>
                  </a:cubicBezTo>
                  <a:cubicBezTo>
                    <a:pt x="29" y="32"/>
                    <a:pt x="29" y="32"/>
                    <a:pt x="29" y="32"/>
                  </a:cubicBezTo>
                  <a:cubicBezTo>
                    <a:pt x="30" y="33"/>
                    <a:pt x="30" y="33"/>
                    <a:pt x="30" y="33"/>
                  </a:cubicBezTo>
                  <a:cubicBezTo>
                    <a:pt x="63" y="0"/>
                    <a:pt x="63" y="0"/>
                    <a:pt x="63" y="0"/>
                  </a:cubicBezTo>
                  <a:cubicBezTo>
                    <a:pt x="59" y="0"/>
                    <a:pt x="59" y="0"/>
                    <a:pt x="59" y="0"/>
                  </a:cubicBezTo>
                  <a:cubicBezTo>
                    <a:pt x="28" y="31"/>
                    <a:pt x="28" y="31"/>
                    <a:pt x="28" y="31"/>
                  </a:cubicBezTo>
                  <a:close/>
                  <a:moveTo>
                    <a:pt x="32" y="34"/>
                  </a:moveTo>
                  <a:cubicBezTo>
                    <a:pt x="34" y="36"/>
                    <a:pt x="34" y="36"/>
                    <a:pt x="34" y="36"/>
                  </a:cubicBezTo>
                  <a:cubicBezTo>
                    <a:pt x="69" y="0"/>
                    <a:pt x="69" y="0"/>
                    <a:pt x="69" y="0"/>
                  </a:cubicBezTo>
                  <a:cubicBezTo>
                    <a:pt x="66" y="0"/>
                    <a:pt x="66" y="0"/>
                    <a:pt x="66" y="0"/>
                  </a:cubicBezTo>
                  <a:cubicBezTo>
                    <a:pt x="32" y="34"/>
                    <a:pt x="32" y="34"/>
                    <a:pt x="32" y="34"/>
                  </a:cubicBezTo>
                  <a:close/>
                  <a:moveTo>
                    <a:pt x="35" y="37"/>
                  </a:moveTo>
                  <a:cubicBezTo>
                    <a:pt x="72" y="0"/>
                    <a:pt x="72" y="0"/>
                    <a:pt x="72" y="0"/>
                  </a:cubicBezTo>
                  <a:cubicBezTo>
                    <a:pt x="75" y="0"/>
                    <a:pt x="75" y="0"/>
                    <a:pt x="75" y="0"/>
                  </a:cubicBezTo>
                  <a:cubicBezTo>
                    <a:pt x="37" y="38"/>
                    <a:pt x="37" y="38"/>
                    <a:pt x="37" y="38"/>
                  </a:cubicBezTo>
                  <a:cubicBezTo>
                    <a:pt x="35" y="37"/>
                    <a:pt x="35" y="37"/>
                    <a:pt x="35" y="37"/>
                  </a:cubicBezTo>
                  <a:close/>
                  <a:moveTo>
                    <a:pt x="39" y="39"/>
                  </a:moveTo>
                  <a:cubicBezTo>
                    <a:pt x="78" y="0"/>
                    <a:pt x="78" y="0"/>
                    <a:pt x="78" y="0"/>
                  </a:cubicBezTo>
                  <a:cubicBezTo>
                    <a:pt x="82" y="0"/>
                    <a:pt x="82" y="0"/>
                    <a:pt x="82" y="0"/>
                  </a:cubicBezTo>
                  <a:cubicBezTo>
                    <a:pt x="41" y="41"/>
                    <a:pt x="41" y="41"/>
                    <a:pt x="41" y="41"/>
                  </a:cubicBezTo>
                  <a:cubicBezTo>
                    <a:pt x="39" y="39"/>
                    <a:pt x="39" y="39"/>
                    <a:pt x="39" y="39"/>
                  </a:cubicBezTo>
                  <a:close/>
                  <a:moveTo>
                    <a:pt x="42" y="42"/>
                  </a:moveTo>
                  <a:cubicBezTo>
                    <a:pt x="84" y="0"/>
                    <a:pt x="84" y="0"/>
                    <a:pt x="84" y="0"/>
                  </a:cubicBezTo>
                  <a:cubicBezTo>
                    <a:pt x="86" y="0"/>
                    <a:pt x="86" y="0"/>
                    <a:pt x="86" y="0"/>
                  </a:cubicBezTo>
                  <a:cubicBezTo>
                    <a:pt x="87" y="0"/>
                    <a:pt x="87" y="0"/>
                    <a:pt x="88" y="0"/>
                  </a:cubicBezTo>
                  <a:cubicBezTo>
                    <a:pt x="45" y="43"/>
                    <a:pt x="45" y="43"/>
                    <a:pt x="45" y="43"/>
                  </a:cubicBezTo>
                  <a:cubicBezTo>
                    <a:pt x="44" y="43"/>
                    <a:pt x="43" y="43"/>
                    <a:pt x="43" y="42"/>
                  </a:cubicBezTo>
                  <a:cubicBezTo>
                    <a:pt x="42" y="42"/>
                    <a:pt x="42" y="42"/>
                    <a:pt x="42" y="42"/>
                  </a:cubicBezTo>
                  <a:close/>
                  <a:moveTo>
                    <a:pt x="48" y="43"/>
                  </a:moveTo>
                  <a:cubicBezTo>
                    <a:pt x="89" y="1"/>
                    <a:pt x="89" y="1"/>
                    <a:pt x="89" y="1"/>
                  </a:cubicBezTo>
                  <a:cubicBezTo>
                    <a:pt x="90" y="1"/>
                    <a:pt x="90" y="2"/>
                    <a:pt x="90" y="2"/>
                  </a:cubicBezTo>
                  <a:cubicBezTo>
                    <a:pt x="90" y="2"/>
                    <a:pt x="90" y="2"/>
                    <a:pt x="90" y="2"/>
                  </a:cubicBezTo>
                  <a:cubicBezTo>
                    <a:pt x="90" y="2"/>
                    <a:pt x="91" y="3"/>
                    <a:pt x="91" y="3"/>
                  </a:cubicBezTo>
                  <a:cubicBezTo>
                    <a:pt x="62" y="32"/>
                    <a:pt x="62" y="32"/>
                    <a:pt x="62" y="32"/>
                  </a:cubicBezTo>
                  <a:cubicBezTo>
                    <a:pt x="49" y="42"/>
                    <a:pt x="49" y="42"/>
                    <a:pt x="49" y="42"/>
                  </a:cubicBezTo>
                  <a:cubicBezTo>
                    <a:pt x="49" y="42"/>
                    <a:pt x="48" y="43"/>
                    <a:pt x="48" y="43"/>
                  </a:cubicBezTo>
                  <a:close/>
                  <a:moveTo>
                    <a:pt x="73" y="24"/>
                  </a:moveTo>
                  <a:cubicBezTo>
                    <a:pt x="88" y="13"/>
                    <a:pt x="88" y="13"/>
                    <a:pt x="88" y="13"/>
                  </a:cubicBezTo>
                  <a:cubicBezTo>
                    <a:pt x="92" y="9"/>
                    <a:pt x="92" y="9"/>
                    <a:pt x="92" y="9"/>
                  </a:cubicBezTo>
                  <a:cubicBezTo>
                    <a:pt x="92" y="5"/>
                    <a:pt x="92" y="5"/>
                    <a:pt x="92" y="5"/>
                  </a:cubicBezTo>
                  <a:cubicBezTo>
                    <a:pt x="92" y="5"/>
                    <a:pt x="92" y="5"/>
                    <a:pt x="92" y="5"/>
                  </a:cubicBezTo>
                  <a:cubicBezTo>
                    <a:pt x="73" y="24"/>
                    <a:pt x="73" y="24"/>
                    <a:pt x="73" y="24"/>
                  </a:cubicBezTo>
                  <a:close/>
                  <a:moveTo>
                    <a:pt x="7" y="0"/>
                  </a:moveTo>
                  <a:cubicBezTo>
                    <a:pt x="0" y="7"/>
                    <a:pt x="0" y="7"/>
                    <a:pt x="0" y="7"/>
                  </a:cubicBezTo>
                  <a:cubicBezTo>
                    <a:pt x="0" y="5"/>
                    <a:pt x="0" y="5"/>
                    <a:pt x="0" y="5"/>
                  </a:cubicBezTo>
                  <a:cubicBezTo>
                    <a:pt x="0" y="5"/>
                    <a:pt x="0" y="4"/>
                    <a:pt x="1" y="3"/>
                  </a:cubicBezTo>
                  <a:cubicBezTo>
                    <a:pt x="3" y="1"/>
                    <a:pt x="3" y="1"/>
                    <a:pt x="3" y="1"/>
                  </a:cubicBezTo>
                  <a:cubicBezTo>
                    <a:pt x="4" y="0"/>
                    <a:pt x="4" y="0"/>
                    <a:pt x="5" y="0"/>
                  </a:cubicBezTo>
                  <a:lnTo>
                    <a:pt x="7" y="0"/>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10"/>
            <p:cNvSpPr>
              <a:spLocks noEditPoints="1"/>
            </p:cNvSpPr>
            <p:nvPr/>
          </p:nvSpPr>
          <p:spPr bwMode="auto">
            <a:xfrm>
              <a:off x="5554" y="2237"/>
              <a:ext cx="619" cy="414"/>
            </a:xfrm>
            <a:custGeom>
              <a:avLst/>
              <a:gdLst>
                <a:gd name="T0" fmla="*/ 96 w 96"/>
                <a:gd name="T1" fmla="*/ 56 h 63"/>
                <a:gd name="T2" fmla="*/ 95 w 96"/>
                <a:gd name="T3" fmla="*/ 57 h 63"/>
                <a:gd name="T4" fmla="*/ 93 w 96"/>
                <a:gd name="T5" fmla="*/ 60 h 63"/>
                <a:gd name="T6" fmla="*/ 93 w 96"/>
                <a:gd name="T7" fmla="*/ 60 h 63"/>
                <a:gd name="T8" fmla="*/ 88 w 96"/>
                <a:gd name="T9" fmla="*/ 63 h 63"/>
                <a:gd name="T10" fmla="*/ 7 w 96"/>
                <a:gd name="T11" fmla="*/ 63 h 63"/>
                <a:gd name="T12" fmla="*/ 2 w 96"/>
                <a:gd name="T13" fmla="*/ 60 h 63"/>
                <a:gd name="T14" fmla="*/ 0 w 96"/>
                <a:gd name="T15" fmla="*/ 57 h 63"/>
                <a:gd name="T16" fmla="*/ 0 w 96"/>
                <a:gd name="T17" fmla="*/ 56 h 63"/>
                <a:gd name="T18" fmla="*/ 0 w 96"/>
                <a:gd name="T19" fmla="*/ 55 h 63"/>
                <a:gd name="T20" fmla="*/ 0 w 96"/>
                <a:gd name="T21" fmla="*/ 7 h 63"/>
                <a:gd name="T22" fmla="*/ 2 w 96"/>
                <a:gd name="T23" fmla="*/ 2 h 63"/>
                <a:gd name="T24" fmla="*/ 2 w 96"/>
                <a:gd name="T25" fmla="*/ 2 h 63"/>
                <a:gd name="T26" fmla="*/ 7 w 96"/>
                <a:gd name="T27" fmla="*/ 0 h 63"/>
                <a:gd name="T28" fmla="*/ 88 w 96"/>
                <a:gd name="T29" fmla="*/ 0 h 63"/>
                <a:gd name="T30" fmla="*/ 93 w 96"/>
                <a:gd name="T31" fmla="*/ 2 h 63"/>
                <a:gd name="T32" fmla="*/ 93 w 96"/>
                <a:gd name="T33" fmla="*/ 2 h 63"/>
                <a:gd name="T34" fmla="*/ 93 w 96"/>
                <a:gd name="T35" fmla="*/ 2 h 63"/>
                <a:gd name="T36" fmla="*/ 93 w 96"/>
                <a:gd name="T37" fmla="*/ 2 h 63"/>
                <a:gd name="T38" fmla="*/ 96 w 96"/>
                <a:gd name="T39" fmla="*/ 7 h 63"/>
                <a:gd name="T40" fmla="*/ 96 w 96"/>
                <a:gd name="T41" fmla="*/ 55 h 63"/>
                <a:gd name="T42" fmla="*/ 96 w 96"/>
                <a:gd name="T43" fmla="*/ 56 h 63"/>
                <a:gd name="T44" fmla="*/ 2 w 96"/>
                <a:gd name="T45" fmla="*/ 12 h 63"/>
                <a:gd name="T46" fmla="*/ 31 w 96"/>
                <a:gd name="T47" fmla="*/ 34 h 63"/>
                <a:gd name="T48" fmla="*/ 31 w 96"/>
                <a:gd name="T49" fmla="*/ 34 h 63"/>
                <a:gd name="T50" fmla="*/ 45 w 96"/>
                <a:gd name="T51" fmla="*/ 44 h 63"/>
                <a:gd name="T52" fmla="*/ 48 w 96"/>
                <a:gd name="T53" fmla="*/ 45 h 63"/>
                <a:gd name="T54" fmla="*/ 51 w 96"/>
                <a:gd name="T55" fmla="*/ 44 h 63"/>
                <a:gd name="T56" fmla="*/ 65 w 96"/>
                <a:gd name="T57" fmla="*/ 34 h 63"/>
                <a:gd name="T58" fmla="*/ 65 w 96"/>
                <a:gd name="T59" fmla="*/ 34 h 63"/>
                <a:gd name="T60" fmla="*/ 94 w 96"/>
                <a:gd name="T61" fmla="*/ 12 h 63"/>
                <a:gd name="T62" fmla="*/ 94 w 96"/>
                <a:gd name="T63" fmla="*/ 7 h 63"/>
                <a:gd name="T64" fmla="*/ 92 w 96"/>
                <a:gd name="T65" fmla="*/ 4 h 63"/>
                <a:gd name="T66" fmla="*/ 92 w 96"/>
                <a:gd name="T67" fmla="*/ 4 h 63"/>
                <a:gd name="T68" fmla="*/ 88 w 96"/>
                <a:gd name="T69" fmla="*/ 2 h 63"/>
                <a:gd name="T70" fmla="*/ 7 w 96"/>
                <a:gd name="T71" fmla="*/ 2 h 63"/>
                <a:gd name="T72" fmla="*/ 4 w 96"/>
                <a:gd name="T73" fmla="*/ 4 h 63"/>
                <a:gd name="T74" fmla="*/ 4 w 96"/>
                <a:gd name="T75" fmla="*/ 4 h 63"/>
                <a:gd name="T76" fmla="*/ 2 w 96"/>
                <a:gd name="T77" fmla="*/ 7 h 63"/>
                <a:gd name="T78" fmla="*/ 2 w 96"/>
                <a:gd name="T79" fmla="*/ 12 h 63"/>
                <a:gd name="T80" fmla="*/ 94 w 96"/>
                <a:gd name="T81" fmla="*/ 15 h 63"/>
                <a:gd name="T82" fmla="*/ 67 w 96"/>
                <a:gd name="T83" fmla="*/ 34 h 63"/>
                <a:gd name="T84" fmla="*/ 94 w 96"/>
                <a:gd name="T85" fmla="*/ 54 h 63"/>
                <a:gd name="T86" fmla="*/ 94 w 96"/>
                <a:gd name="T87" fmla="*/ 15 h 63"/>
                <a:gd name="T88" fmla="*/ 66 w 96"/>
                <a:gd name="T89" fmla="*/ 36 h 63"/>
                <a:gd name="T90" fmla="*/ 52 w 96"/>
                <a:gd name="T91" fmla="*/ 46 h 63"/>
                <a:gd name="T92" fmla="*/ 48 w 96"/>
                <a:gd name="T93" fmla="*/ 47 h 63"/>
                <a:gd name="T94" fmla="*/ 43 w 96"/>
                <a:gd name="T95" fmla="*/ 46 h 63"/>
                <a:gd name="T96" fmla="*/ 30 w 96"/>
                <a:gd name="T97" fmla="*/ 36 h 63"/>
                <a:gd name="T98" fmla="*/ 2 w 96"/>
                <a:gd name="T99" fmla="*/ 57 h 63"/>
                <a:gd name="T100" fmla="*/ 4 w 96"/>
                <a:gd name="T101" fmla="*/ 59 h 63"/>
                <a:gd name="T102" fmla="*/ 7 w 96"/>
                <a:gd name="T103" fmla="*/ 60 h 63"/>
                <a:gd name="T104" fmla="*/ 88 w 96"/>
                <a:gd name="T105" fmla="*/ 60 h 63"/>
                <a:gd name="T106" fmla="*/ 92 w 96"/>
                <a:gd name="T107" fmla="*/ 59 h 63"/>
                <a:gd name="T108" fmla="*/ 92 w 96"/>
                <a:gd name="T109" fmla="*/ 59 h 63"/>
                <a:gd name="T110" fmla="*/ 92 w 96"/>
                <a:gd name="T111" fmla="*/ 59 h 63"/>
                <a:gd name="T112" fmla="*/ 93 w 96"/>
                <a:gd name="T113" fmla="*/ 57 h 63"/>
                <a:gd name="T114" fmla="*/ 66 w 96"/>
                <a:gd name="T115" fmla="*/ 36 h 63"/>
                <a:gd name="T116" fmla="*/ 28 w 96"/>
                <a:gd name="T117" fmla="*/ 34 h 63"/>
                <a:gd name="T118" fmla="*/ 2 w 96"/>
                <a:gd name="T119" fmla="*/ 15 h 63"/>
                <a:gd name="T120" fmla="*/ 2 w 96"/>
                <a:gd name="T121" fmla="*/ 54 h 63"/>
                <a:gd name="T122" fmla="*/ 28 w 96"/>
                <a:gd name="T123"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63">
                  <a:moveTo>
                    <a:pt x="96" y="56"/>
                  </a:moveTo>
                  <a:cubicBezTo>
                    <a:pt x="96" y="56"/>
                    <a:pt x="96" y="57"/>
                    <a:pt x="95" y="57"/>
                  </a:cubicBezTo>
                  <a:cubicBezTo>
                    <a:pt x="95" y="58"/>
                    <a:pt x="94" y="59"/>
                    <a:pt x="93" y="60"/>
                  </a:cubicBezTo>
                  <a:cubicBezTo>
                    <a:pt x="93" y="60"/>
                    <a:pt x="93" y="60"/>
                    <a:pt x="93" y="60"/>
                  </a:cubicBezTo>
                  <a:cubicBezTo>
                    <a:pt x="92" y="62"/>
                    <a:pt x="90" y="63"/>
                    <a:pt x="88" y="63"/>
                  </a:cubicBezTo>
                  <a:cubicBezTo>
                    <a:pt x="7" y="63"/>
                    <a:pt x="7" y="63"/>
                    <a:pt x="7" y="63"/>
                  </a:cubicBezTo>
                  <a:cubicBezTo>
                    <a:pt x="5" y="63"/>
                    <a:pt x="3" y="62"/>
                    <a:pt x="2" y="60"/>
                  </a:cubicBezTo>
                  <a:cubicBezTo>
                    <a:pt x="1" y="59"/>
                    <a:pt x="0" y="58"/>
                    <a:pt x="0" y="57"/>
                  </a:cubicBezTo>
                  <a:cubicBezTo>
                    <a:pt x="0" y="57"/>
                    <a:pt x="0" y="56"/>
                    <a:pt x="0" y="56"/>
                  </a:cubicBezTo>
                  <a:cubicBezTo>
                    <a:pt x="0" y="56"/>
                    <a:pt x="0" y="56"/>
                    <a:pt x="0" y="55"/>
                  </a:cubicBezTo>
                  <a:cubicBezTo>
                    <a:pt x="0" y="7"/>
                    <a:pt x="0" y="7"/>
                    <a:pt x="0" y="7"/>
                  </a:cubicBezTo>
                  <a:cubicBezTo>
                    <a:pt x="0" y="5"/>
                    <a:pt x="1" y="4"/>
                    <a:pt x="2" y="2"/>
                  </a:cubicBezTo>
                  <a:cubicBezTo>
                    <a:pt x="2" y="2"/>
                    <a:pt x="2" y="2"/>
                    <a:pt x="2" y="2"/>
                  </a:cubicBezTo>
                  <a:cubicBezTo>
                    <a:pt x="3" y="1"/>
                    <a:pt x="5" y="0"/>
                    <a:pt x="7" y="0"/>
                  </a:cubicBezTo>
                  <a:cubicBezTo>
                    <a:pt x="88" y="0"/>
                    <a:pt x="88" y="0"/>
                    <a:pt x="88" y="0"/>
                  </a:cubicBezTo>
                  <a:cubicBezTo>
                    <a:pt x="90" y="0"/>
                    <a:pt x="92" y="1"/>
                    <a:pt x="93" y="2"/>
                  </a:cubicBezTo>
                  <a:cubicBezTo>
                    <a:pt x="93" y="2"/>
                    <a:pt x="93" y="2"/>
                    <a:pt x="93" y="2"/>
                  </a:cubicBezTo>
                  <a:cubicBezTo>
                    <a:pt x="93" y="2"/>
                    <a:pt x="93" y="2"/>
                    <a:pt x="93" y="2"/>
                  </a:cubicBezTo>
                  <a:cubicBezTo>
                    <a:pt x="93" y="2"/>
                    <a:pt x="93" y="2"/>
                    <a:pt x="93" y="2"/>
                  </a:cubicBezTo>
                  <a:cubicBezTo>
                    <a:pt x="95" y="4"/>
                    <a:pt x="96" y="5"/>
                    <a:pt x="96" y="7"/>
                  </a:cubicBezTo>
                  <a:cubicBezTo>
                    <a:pt x="96" y="55"/>
                    <a:pt x="96" y="55"/>
                    <a:pt x="96" y="55"/>
                  </a:cubicBezTo>
                  <a:cubicBezTo>
                    <a:pt x="96" y="56"/>
                    <a:pt x="96" y="56"/>
                    <a:pt x="96" y="56"/>
                  </a:cubicBezTo>
                  <a:close/>
                  <a:moveTo>
                    <a:pt x="2" y="12"/>
                  </a:moveTo>
                  <a:cubicBezTo>
                    <a:pt x="31" y="34"/>
                    <a:pt x="31" y="34"/>
                    <a:pt x="31" y="34"/>
                  </a:cubicBezTo>
                  <a:cubicBezTo>
                    <a:pt x="31" y="34"/>
                    <a:pt x="31" y="34"/>
                    <a:pt x="31" y="34"/>
                  </a:cubicBezTo>
                  <a:cubicBezTo>
                    <a:pt x="45" y="44"/>
                    <a:pt x="45" y="44"/>
                    <a:pt x="45" y="44"/>
                  </a:cubicBezTo>
                  <a:cubicBezTo>
                    <a:pt x="46" y="45"/>
                    <a:pt x="47" y="45"/>
                    <a:pt x="48" y="45"/>
                  </a:cubicBezTo>
                  <a:cubicBezTo>
                    <a:pt x="49" y="45"/>
                    <a:pt x="50" y="45"/>
                    <a:pt x="51" y="44"/>
                  </a:cubicBezTo>
                  <a:cubicBezTo>
                    <a:pt x="65" y="34"/>
                    <a:pt x="65" y="34"/>
                    <a:pt x="65" y="34"/>
                  </a:cubicBezTo>
                  <a:cubicBezTo>
                    <a:pt x="65" y="34"/>
                    <a:pt x="65" y="34"/>
                    <a:pt x="65" y="34"/>
                  </a:cubicBezTo>
                  <a:cubicBezTo>
                    <a:pt x="94" y="12"/>
                    <a:pt x="94" y="12"/>
                    <a:pt x="94" y="12"/>
                  </a:cubicBezTo>
                  <a:cubicBezTo>
                    <a:pt x="94" y="7"/>
                    <a:pt x="94" y="7"/>
                    <a:pt x="94" y="7"/>
                  </a:cubicBezTo>
                  <a:cubicBezTo>
                    <a:pt x="94" y="6"/>
                    <a:pt x="93" y="5"/>
                    <a:pt x="92" y="4"/>
                  </a:cubicBezTo>
                  <a:cubicBezTo>
                    <a:pt x="92" y="4"/>
                    <a:pt x="92" y="4"/>
                    <a:pt x="92" y="4"/>
                  </a:cubicBezTo>
                  <a:cubicBezTo>
                    <a:pt x="91" y="3"/>
                    <a:pt x="90" y="2"/>
                    <a:pt x="88" y="2"/>
                  </a:cubicBezTo>
                  <a:cubicBezTo>
                    <a:pt x="7" y="2"/>
                    <a:pt x="7" y="2"/>
                    <a:pt x="7" y="2"/>
                  </a:cubicBezTo>
                  <a:cubicBezTo>
                    <a:pt x="6" y="2"/>
                    <a:pt x="5" y="3"/>
                    <a:pt x="4" y="4"/>
                  </a:cubicBezTo>
                  <a:cubicBezTo>
                    <a:pt x="4" y="4"/>
                    <a:pt x="4" y="4"/>
                    <a:pt x="4" y="4"/>
                  </a:cubicBezTo>
                  <a:cubicBezTo>
                    <a:pt x="3" y="5"/>
                    <a:pt x="2" y="6"/>
                    <a:pt x="2" y="7"/>
                  </a:cubicBezTo>
                  <a:cubicBezTo>
                    <a:pt x="2" y="12"/>
                    <a:pt x="2" y="12"/>
                    <a:pt x="2" y="12"/>
                  </a:cubicBezTo>
                  <a:close/>
                  <a:moveTo>
                    <a:pt x="94" y="15"/>
                  </a:moveTo>
                  <a:cubicBezTo>
                    <a:pt x="67" y="34"/>
                    <a:pt x="67" y="34"/>
                    <a:pt x="67" y="34"/>
                  </a:cubicBezTo>
                  <a:cubicBezTo>
                    <a:pt x="94" y="54"/>
                    <a:pt x="94" y="54"/>
                    <a:pt x="94" y="54"/>
                  </a:cubicBezTo>
                  <a:cubicBezTo>
                    <a:pt x="94" y="15"/>
                    <a:pt x="94" y="15"/>
                    <a:pt x="94" y="15"/>
                  </a:cubicBezTo>
                  <a:close/>
                  <a:moveTo>
                    <a:pt x="66" y="36"/>
                  </a:moveTo>
                  <a:cubicBezTo>
                    <a:pt x="52" y="46"/>
                    <a:pt x="52" y="46"/>
                    <a:pt x="52" y="46"/>
                  </a:cubicBezTo>
                  <a:cubicBezTo>
                    <a:pt x="51" y="47"/>
                    <a:pt x="49" y="47"/>
                    <a:pt x="48" y="47"/>
                  </a:cubicBezTo>
                  <a:cubicBezTo>
                    <a:pt x="46" y="47"/>
                    <a:pt x="45" y="47"/>
                    <a:pt x="43" y="46"/>
                  </a:cubicBezTo>
                  <a:cubicBezTo>
                    <a:pt x="30" y="36"/>
                    <a:pt x="30" y="36"/>
                    <a:pt x="30" y="36"/>
                  </a:cubicBezTo>
                  <a:cubicBezTo>
                    <a:pt x="2" y="57"/>
                    <a:pt x="2" y="57"/>
                    <a:pt x="2" y="57"/>
                  </a:cubicBezTo>
                  <a:cubicBezTo>
                    <a:pt x="2" y="58"/>
                    <a:pt x="3" y="58"/>
                    <a:pt x="4" y="59"/>
                  </a:cubicBezTo>
                  <a:cubicBezTo>
                    <a:pt x="5" y="60"/>
                    <a:pt x="6" y="60"/>
                    <a:pt x="7" y="60"/>
                  </a:cubicBezTo>
                  <a:cubicBezTo>
                    <a:pt x="88" y="60"/>
                    <a:pt x="88" y="60"/>
                    <a:pt x="88" y="60"/>
                  </a:cubicBezTo>
                  <a:cubicBezTo>
                    <a:pt x="90" y="60"/>
                    <a:pt x="91" y="60"/>
                    <a:pt x="92" y="59"/>
                  </a:cubicBezTo>
                  <a:cubicBezTo>
                    <a:pt x="92" y="59"/>
                    <a:pt x="92" y="59"/>
                    <a:pt x="92" y="59"/>
                  </a:cubicBezTo>
                  <a:cubicBezTo>
                    <a:pt x="92" y="59"/>
                    <a:pt x="92" y="59"/>
                    <a:pt x="92" y="59"/>
                  </a:cubicBezTo>
                  <a:cubicBezTo>
                    <a:pt x="93" y="58"/>
                    <a:pt x="93" y="58"/>
                    <a:pt x="93" y="57"/>
                  </a:cubicBezTo>
                  <a:cubicBezTo>
                    <a:pt x="66" y="36"/>
                    <a:pt x="66" y="36"/>
                    <a:pt x="66" y="36"/>
                  </a:cubicBezTo>
                  <a:close/>
                  <a:moveTo>
                    <a:pt x="28" y="34"/>
                  </a:moveTo>
                  <a:cubicBezTo>
                    <a:pt x="2" y="15"/>
                    <a:pt x="2" y="15"/>
                    <a:pt x="2" y="15"/>
                  </a:cubicBezTo>
                  <a:cubicBezTo>
                    <a:pt x="2" y="54"/>
                    <a:pt x="2" y="54"/>
                    <a:pt x="2" y="54"/>
                  </a:cubicBezTo>
                  <a:lnTo>
                    <a:pt x="28" y="34"/>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 name="Group 4"/>
          <p:cNvGrpSpPr>
            <a:grpSpLocks noChangeAspect="1"/>
          </p:cNvGrpSpPr>
          <p:nvPr/>
        </p:nvGrpSpPr>
        <p:grpSpPr bwMode="auto">
          <a:xfrm>
            <a:off x="8502650" y="4981575"/>
            <a:ext cx="687388" cy="687388"/>
            <a:chOff x="5356" y="3138"/>
            <a:chExt cx="433" cy="433"/>
          </a:xfrm>
        </p:grpSpPr>
        <p:sp>
          <p:nvSpPr>
            <p:cNvPr id="15" name="Freeform 5"/>
            <p:cNvSpPr>
              <a:spLocks noEditPoints="1"/>
            </p:cNvSpPr>
            <p:nvPr/>
          </p:nvSpPr>
          <p:spPr bwMode="auto">
            <a:xfrm>
              <a:off x="5693" y="3390"/>
              <a:ext cx="81" cy="126"/>
            </a:xfrm>
            <a:custGeom>
              <a:avLst/>
              <a:gdLst>
                <a:gd name="T0" fmla="*/ 16 w 16"/>
                <a:gd name="T1" fmla="*/ 0 h 25"/>
                <a:gd name="T2" fmla="*/ 12 w 16"/>
                <a:gd name="T3" fmla="*/ 1 h 25"/>
                <a:gd name="T4" fmla="*/ 6 w 16"/>
                <a:gd name="T5" fmla="*/ 7 h 25"/>
                <a:gd name="T6" fmla="*/ 1 w 16"/>
                <a:gd name="T7" fmla="*/ 15 h 25"/>
                <a:gd name="T8" fmla="*/ 1 w 16"/>
                <a:gd name="T9" fmla="*/ 15 h 25"/>
                <a:gd name="T10" fmla="*/ 16 w 16"/>
                <a:gd name="T11" fmla="*/ 1 h 25"/>
                <a:gd name="T12" fmla="*/ 16 w 16"/>
                <a:gd name="T13" fmla="*/ 0 h 25"/>
                <a:gd name="T14" fmla="*/ 1 w 16"/>
                <a:gd name="T15" fmla="*/ 18 h 25"/>
                <a:gd name="T16" fmla="*/ 15 w 16"/>
                <a:gd name="T17" fmla="*/ 4 h 25"/>
                <a:gd name="T18" fmla="*/ 13 w 16"/>
                <a:gd name="T19" fmla="*/ 10 h 25"/>
                <a:gd name="T20" fmla="*/ 0 w 16"/>
                <a:gd name="T21" fmla="*/ 23 h 25"/>
                <a:gd name="T22" fmla="*/ 1 w 16"/>
                <a:gd name="T23" fmla="*/ 18 h 25"/>
                <a:gd name="T24" fmla="*/ 1 w 16"/>
                <a:gd name="T25" fmla="*/ 24 h 25"/>
                <a:gd name="T26" fmla="*/ 2 w 16"/>
                <a:gd name="T27" fmla="*/ 25 h 25"/>
                <a:gd name="T28" fmla="*/ 10 w 16"/>
                <a:gd name="T29" fmla="*/ 16 h 25"/>
                <a:gd name="T30" fmla="*/ 1 w 16"/>
                <a:gd name="T3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25">
                  <a:moveTo>
                    <a:pt x="16" y="0"/>
                  </a:moveTo>
                  <a:cubicBezTo>
                    <a:pt x="12" y="1"/>
                    <a:pt x="12" y="1"/>
                    <a:pt x="12" y="1"/>
                  </a:cubicBezTo>
                  <a:cubicBezTo>
                    <a:pt x="6" y="7"/>
                    <a:pt x="6" y="7"/>
                    <a:pt x="6" y="7"/>
                  </a:cubicBezTo>
                  <a:cubicBezTo>
                    <a:pt x="1" y="15"/>
                    <a:pt x="1" y="15"/>
                    <a:pt x="1" y="15"/>
                  </a:cubicBezTo>
                  <a:cubicBezTo>
                    <a:pt x="1" y="15"/>
                    <a:pt x="1" y="15"/>
                    <a:pt x="1" y="15"/>
                  </a:cubicBezTo>
                  <a:cubicBezTo>
                    <a:pt x="16" y="1"/>
                    <a:pt x="16" y="1"/>
                    <a:pt x="16" y="1"/>
                  </a:cubicBezTo>
                  <a:cubicBezTo>
                    <a:pt x="16" y="0"/>
                    <a:pt x="16" y="0"/>
                    <a:pt x="16" y="0"/>
                  </a:cubicBezTo>
                  <a:close/>
                  <a:moveTo>
                    <a:pt x="1" y="18"/>
                  </a:moveTo>
                  <a:cubicBezTo>
                    <a:pt x="15" y="4"/>
                    <a:pt x="15" y="4"/>
                    <a:pt x="15" y="4"/>
                  </a:cubicBezTo>
                  <a:cubicBezTo>
                    <a:pt x="14" y="6"/>
                    <a:pt x="14" y="8"/>
                    <a:pt x="13" y="10"/>
                  </a:cubicBezTo>
                  <a:cubicBezTo>
                    <a:pt x="0" y="23"/>
                    <a:pt x="0" y="23"/>
                    <a:pt x="0" y="23"/>
                  </a:cubicBezTo>
                  <a:cubicBezTo>
                    <a:pt x="1" y="18"/>
                    <a:pt x="1" y="18"/>
                    <a:pt x="1" y="18"/>
                  </a:cubicBezTo>
                  <a:close/>
                  <a:moveTo>
                    <a:pt x="1" y="24"/>
                  </a:moveTo>
                  <a:cubicBezTo>
                    <a:pt x="2" y="25"/>
                    <a:pt x="2" y="25"/>
                    <a:pt x="2" y="25"/>
                  </a:cubicBezTo>
                  <a:cubicBezTo>
                    <a:pt x="5" y="22"/>
                    <a:pt x="8" y="19"/>
                    <a:pt x="10" y="16"/>
                  </a:cubicBezTo>
                  <a:lnTo>
                    <a:pt x="1" y="24"/>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6"/>
            <p:cNvSpPr>
              <a:spLocks noEditPoints="1"/>
            </p:cNvSpPr>
            <p:nvPr/>
          </p:nvSpPr>
          <p:spPr bwMode="auto">
            <a:xfrm>
              <a:off x="5547" y="3450"/>
              <a:ext cx="141" cy="101"/>
            </a:xfrm>
            <a:custGeom>
              <a:avLst/>
              <a:gdLst>
                <a:gd name="T0" fmla="*/ 141 w 141"/>
                <a:gd name="T1" fmla="*/ 15 h 101"/>
                <a:gd name="T2" fmla="*/ 136 w 141"/>
                <a:gd name="T3" fmla="*/ 15 h 101"/>
                <a:gd name="T4" fmla="*/ 56 w 141"/>
                <a:gd name="T5" fmla="*/ 96 h 101"/>
                <a:gd name="T6" fmla="*/ 71 w 141"/>
                <a:gd name="T7" fmla="*/ 101 h 101"/>
                <a:gd name="T8" fmla="*/ 141 w 141"/>
                <a:gd name="T9" fmla="*/ 30 h 101"/>
                <a:gd name="T10" fmla="*/ 141 w 141"/>
                <a:gd name="T11" fmla="*/ 15 h 101"/>
                <a:gd name="T12" fmla="*/ 141 w 141"/>
                <a:gd name="T13" fmla="*/ 15 h 101"/>
                <a:gd name="T14" fmla="*/ 126 w 141"/>
                <a:gd name="T15" fmla="*/ 10 h 101"/>
                <a:gd name="T16" fmla="*/ 46 w 141"/>
                <a:gd name="T17" fmla="*/ 96 h 101"/>
                <a:gd name="T18" fmla="*/ 30 w 141"/>
                <a:gd name="T19" fmla="*/ 91 h 101"/>
                <a:gd name="T20" fmla="*/ 116 w 141"/>
                <a:gd name="T21" fmla="*/ 5 h 101"/>
                <a:gd name="T22" fmla="*/ 126 w 141"/>
                <a:gd name="T23" fmla="*/ 10 h 101"/>
                <a:gd name="T24" fmla="*/ 126 w 141"/>
                <a:gd name="T25" fmla="*/ 10 h 101"/>
                <a:gd name="T26" fmla="*/ 106 w 141"/>
                <a:gd name="T27" fmla="*/ 5 h 101"/>
                <a:gd name="T28" fmla="*/ 20 w 141"/>
                <a:gd name="T29" fmla="*/ 86 h 101"/>
                <a:gd name="T30" fmla="*/ 5 w 141"/>
                <a:gd name="T31" fmla="*/ 86 h 101"/>
                <a:gd name="T32" fmla="*/ 91 w 141"/>
                <a:gd name="T33" fmla="*/ 0 h 101"/>
                <a:gd name="T34" fmla="*/ 106 w 141"/>
                <a:gd name="T35" fmla="*/ 5 h 101"/>
                <a:gd name="T36" fmla="*/ 106 w 141"/>
                <a:gd name="T37" fmla="*/ 5 h 101"/>
                <a:gd name="T38" fmla="*/ 76 w 141"/>
                <a:gd name="T39" fmla="*/ 0 h 101"/>
                <a:gd name="T40" fmla="*/ 0 w 141"/>
                <a:gd name="T41" fmla="*/ 76 h 101"/>
                <a:gd name="T42" fmla="*/ 5 w 141"/>
                <a:gd name="T43" fmla="*/ 56 h 101"/>
                <a:gd name="T44" fmla="*/ 41 w 141"/>
                <a:gd name="T45" fmla="*/ 20 h 101"/>
                <a:gd name="T46" fmla="*/ 76 w 141"/>
                <a:gd name="T47" fmla="*/ 0 h 101"/>
                <a:gd name="T48" fmla="*/ 76 w 141"/>
                <a:gd name="T49" fmla="*/ 0 h 101"/>
                <a:gd name="T50" fmla="*/ 15 w 141"/>
                <a:gd name="T51" fmla="*/ 30 h 101"/>
                <a:gd name="T52" fmla="*/ 10 w 141"/>
                <a:gd name="T53" fmla="*/ 35 h 101"/>
                <a:gd name="T54" fmla="*/ 5 w 141"/>
                <a:gd name="T55" fmla="*/ 40 h 101"/>
                <a:gd name="T56" fmla="*/ 15 w 141"/>
                <a:gd name="T57" fmla="*/ 30 h 101"/>
                <a:gd name="T58" fmla="*/ 15 w 141"/>
                <a:gd name="T59" fmla="*/ 30 h 101"/>
                <a:gd name="T60" fmla="*/ 86 w 141"/>
                <a:gd name="T61" fmla="*/ 96 h 101"/>
                <a:gd name="T62" fmla="*/ 136 w 141"/>
                <a:gd name="T63" fmla="*/ 45 h 101"/>
                <a:gd name="T64" fmla="*/ 136 w 141"/>
                <a:gd name="T65" fmla="*/ 61 h 101"/>
                <a:gd name="T66" fmla="*/ 86 w 141"/>
                <a:gd name="T67" fmla="*/ 9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01">
                  <a:moveTo>
                    <a:pt x="141" y="15"/>
                  </a:moveTo>
                  <a:lnTo>
                    <a:pt x="136" y="15"/>
                  </a:lnTo>
                  <a:lnTo>
                    <a:pt x="56" y="96"/>
                  </a:lnTo>
                  <a:lnTo>
                    <a:pt x="71" y="101"/>
                  </a:lnTo>
                  <a:lnTo>
                    <a:pt x="141" y="30"/>
                  </a:lnTo>
                  <a:lnTo>
                    <a:pt x="141" y="15"/>
                  </a:lnTo>
                  <a:lnTo>
                    <a:pt x="141" y="15"/>
                  </a:lnTo>
                  <a:close/>
                  <a:moveTo>
                    <a:pt x="126" y="10"/>
                  </a:moveTo>
                  <a:lnTo>
                    <a:pt x="46" y="96"/>
                  </a:lnTo>
                  <a:lnTo>
                    <a:pt x="30" y="91"/>
                  </a:lnTo>
                  <a:lnTo>
                    <a:pt x="116" y="5"/>
                  </a:lnTo>
                  <a:lnTo>
                    <a:pt x="126" y="10"/>
                  </a:lnTo>
                  <a:lnTo>
                    <a:pt x="126" y="10"/>
                  </a:lnTo>
                  <a:close/>
                  <a:moveTo>
                    <a:pt x="106" y="5"/>
                  </a:moveTo>
                  <a:lnTo>
                    <a:pt x="20" y="86"/>
                  </a:lnTo>
                  <a:lnTo>
                    <a:pt x="5" y="86"/>
                  </a:lnTo>
                  <a:lnTo>
                    <a:pt x="91" y="0"/>
                  </a:lnTo>
                  <a:lnTo>
                    <a:pt x="106" y="5"/>
                  </a:lnTo>
                  <a:lnTo>
                    <a:pt x="106" y="5"/>
                  </a:lnTo>
                  <a:close/>
                  <a:moveTo>
                    <a:pt x="76" y="0"/>
                  </a:moveTo>
                  <a:lnTo>
                    <a:pt x="0" y="76"/>
                  </a:lnTo>
                  <a:lnTo>
                    <a:pt x="5" y="56"/>
                  </a:lnTo>
                  <a:lnTo>
                    <a:pt x="41" y="20"/>
                  </a:lnTo>
                  <a:lnTo>
                    <a:pt x="76" y="0"/>
                  </a:lnTo>
                  <a:lnTo>
                    <a:pt x="76" y="0"/>
                  </a:lnTo>
                  <a:close/>
                  <a:moveTo>
                    <a:pt x="15" y="30"/>
                  </a:moveTo>
                  <a:lnTo>
                    <a:pt x="10" y="35"/>
                  </a:lnTo>
                  <a:lnTo>
                    <a:pt x="5" y="40"/>
                  </a:lnTo>
                  <a:lnTo>
                    <a:pt x="15" y="30"/>
                  </a:lnTo>
                  <a:lnTo>
                    <a:pt x="15" y="30"/>
                  </a:lnTo>
                  <a:close/>
                  <a:moveTo>
                    <a:pt x="86" y="96"/>
                  </a:moveTo>
                  <a:lnTo>
                    <a:pt x="136" y="45"/>
                  </a:lnTo>
                  <a:lnTo>
                    <a:pt x="136" y="61"/>
                  </a:lnTo>
                  <a:lnTo>
                    <a:pt x="86" y="96"/>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Freeform 7"/>
            <p:cNvSpPr/>
            <p:nvPr/>
          </p:nvSpPr>
          <p:spPr bwMode="auto">
            <a:xfrm>
              <a:off x="5683" y="3521"/>
              <a:ext cx="10" cy="5"/>
            </a:xfrm>
            <a:custGeom>
              <a:avLst/>
              <a:gdLst>
                <a:gd name="T0" fmla="*/ 0 w 2"/>
                <a:gd name="T1" fmla="*/ 1 h 1"/>
                <a:gd name="T2" fmla="*/ 2 w 2"/>
                <a:gd name="T3" fmla="*/ 0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1"/>
                    <a:pt x="2" y="0"/>
                  </a:cubicBezTo>
                  <a:cubicBezTo>
                    <a:pt x="2" y="0"/>
                    <a:pt x="2" y="0"/>
                    <a:pt x="2" y="0"/>
                  </a:cubicBezTo>
                  <a:lnTo>
                    <a:pt x="0" y="1"/>
                  </a:lnTo>
                  <a:close/>
                </a:path>
              </a:pathLst>
            </a:custGeom>
            <a:solidFill>
              <a:srgbClr val="91A2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8"/>
            <p:cNvSpPr>
              <a:spLocks noEditPoints="1"/>
            </p:cNvSpPr>
            <p:nvPr/>
          </p:nvSpPr>
          <p:spPr bwMode="auto">
            <a:xfrm>
              <a:off x="5633" y="3334"/>
              <a:ext cx="101" cy="116"/>
            </a:xfrm>
            <a:custGeom>
              <a:avLst/>
              <a:gdLst>
                <a:gd name="T0" fmla="*/ 101 w 101"/>
                <a:gd name="T1" fmla="*/ 61 h 116"/>
                <a:gd name="T2" fmla="*/ 96 w 101"/>
                <a:gd name="T3" fmla="*/ 56 h 116"/>
                <a:gd name="T4" fmla="*/ 35 w 101"/>
                <a:gd name="T5" fmla="*/ 116 h 116"/>
                <a:gd name="T6" fmla="*/ 50 w 101"/>
                <a:gd name="T7" fmla="*/ 116 h 116"/>
                <a:gd name="T8" fmla="*/ 80 w 101"/>
                <a:gd name="T9" fmla="*/ 86 h 116"/>
                <a:gd name="T10" fmla="*/ 101 w 101"/>
                <a:gd name="T11" fmla="*/ 61 h 116"/>
                <a:gd name="T12" fmla="*/ 101 w 101"/>
                <a:gd name="T13" fmla="*/ 61 h 116"/>
                <a:gd name="T14" fmla="*/ 91 w 101"/>
                <a:gd name="T15" fmla="*/ 46 h 116"/>
                <a:gd name="T16" fmla="*/ 25 w 101"/>
                <a:gd name="T17" fmla="*/ 111 h 116"/>
                <a:gd name="T18" fmla="*/ 15 w 101"/>
                <a:gd name="T19" fmla="*/ 106 h 116"/>
                <a:gd name="T20" fmla="*/ 85 w 101"/>
                <a:gd name="T21" fmla="*/ 36 h 116"/>
                <a:gd name="T22" fmla="*/ 91 w 101"/>
                <a:gd name="T23" fmla="*/ 46 h 116"/>
                <a:gd name="T24" fmla="*/ 91 w 101"/>
                <a:gd name="T25" fmla="*/ 46 h 116"/>
                <a:gd name="T26" fmla="*/ 80 w 101"/>
                <a:gd name="T27" fmla="*/ 26 h 116"/>
                <a:gd name="T28" fmla="*/ 5 w 101"/>
                <a:gd name="T29" fmla="*/ 101 h 116"/>
                <a:gd name="T30" fmla="*/ 0 w 101"/>
                <a:gd name="T31" fmla="*/ 101 h 116"/>
                <a:gd name="T32" fmla="*/ 5 w 101"/>
                <a:gd name="T33" fmla="*/ 86 h 116"/>
                <a:gd name="T34" fmla="*/ 75 w 101"/>
                <a:gd name="T35" fmla="*/ 15 h 116"/>
                <a:gd name="T36" fmla="*/ 80 w 101"/>
                <a:gd name="T37" fmla="*/ 26 h 116"/>
                <a:gd name="T38" fmla="*/ 80 w 101"/>
                <a:gd name="T39" fmla="*/ 26 h 116"/>
                <a:gd name="T40" fmla="*/ 70 w 101"/>
                <a:gd name="T41" fmla="*/ 5 h 116"/>
                <a:gd name="T42" fmla="*/ 5 w 101"/>
                <a:gd name="T43" fmla="*/ 71 h 116"/>
                <a:gd name="T44" fmla="*/ 5 w 101"/>
                <a:gd name="T45" fmla="*/ 51 h 116"/>
                <a:gd name="T46" fmla="*/ 50 w 101"/>
                <a:gd name="T47" fmla="*/ 5 h 116"/>
                <a:gd name="T48" fmla="*/ 65 w 101"/>
                <a:gd name="T49" fmla="*/ 0 h 116"/>
                <a:gd name="T50" fmla="*/ 70 w 101"/>
                <a:gd name="T51" fmla="*/ 5 h 116"/>
                <a:gd name="T52" fmla="*/ 70 w 101"/>
                <a:gd name="T53" fmla="*/ 5 h 116"/>
                <a:gd name="T54" fmla="*/ 30 w 101"/>
                <a:gd name="T55" fmla="*/ 15 h 116"/>
                <a:gd name="T56" fmla="*/ 5 w 101"/>
                <a:gd name="T57" fmla="*/ 26 h 116"/>
                <a:gd name="T58" fmla="*/ 5 w 101"/>
                <a:gd name="T59" fmla="*/ 41 h 116"/>
                <a:gd name="T60" fmla="*/ 30 w 101"/>
                <a:gd name="T61" fmla="*/ 1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116">
                  <a:moveTo>
                    <a:pt x="101" y="61"/>
                  </a:moveTo>
                  <a:lnTo>
                    <a:pt x="96" y="56"/>
                  </a:lnTo>
                  <a:lnTo>
                    <a:pt x="35" y="116"/>
                  </a:lnTo>
                  <a:lnTo>
                    <a:pt x="50" y="116"/>
                  </a:lnTo>
                  <a:lnTo>
                    <a:pt x="80" y="86"/>
                  </a:lnTo>
                  <a:lnTo>
                    <a:pt x="101" y="61"/>
                  </a:lnTo>
                  <a:lnTo>
                    <a:pt x="101" y="61"/>
                  </a:lnTo>
                  <a:close/>
                  <a:moveTo>
                    <a:pt x="91" y="46"/>
                  </a:moveTo>
                  <a:lnTo>
                    <a:pt x="25" y="111"/>
                  </a:lnTo>
                  <a:lnTo>
                    <a:pt x="15" y="106"/>
                  </a:lnTo>
                  <a:lnTo>
                    <a:pt x="85" y="36"/>
                  </a:lnTo>
                  <a:lnTo>
                    <a:pt x="91" y="46"/>
                  </a:lnTo>
                  <a:lnTo>
                    <a:pt x="91" y="46"/>
                  </a:lnTo>
                  <a:close/>
                  <a:moveTo>
                    <a:pt x="80" y="26"/>
                  </a:moveTo>
                  <a:lnTo>
                    <a:pt x="5" y="101"/>
                  </a:lnTo>
                  <a:lnTo>
                    <a:pt x="0" y="101"/>
                  </a:lnTo>
                  <a:lnTo>
                    <a:pt x="5" y="86"/>
                  </a:lnTo>
                  <a:lnTo>
                    <a:pt x="75" y="15"/>
                  </a:lnTo>
                  <a:lnTo>
                    <a:pt x="80" y="26"/>
                  </a:lnTo>
                  <a:lnTo>
                    <a:pt x="80" y="26"/>
                  </a:lnTo>
                  <a:close/>
                  <a:moveTo>
                    <a:pt x="70" y="5"/>
                  </a:moveTo>
                  <a:lnTo>
                    <a:pt x="5" y="71"/>
                  </a:lnTo>
                  <a:lnTo>
                    <a:pt x="5" y="51"/>
                  </a:lnTo>
                  <a:lnTo>
                    <a:pt x="50" y="5"/>
                  </a:lnTo>
                  <a:lnTo>
                    <a:pt x="65" y="0"/>
                  </a:lnTo>
                  <a:lnTo>
                    <a:pt x="70" y="5"/>
                  </a:lnTo>
                  <a:lnTo>
                    <a:pt x="70" y="5"/>
                  </a:lnTo>
                  <a:close/>
                  <a:moveTo>
                    <a:pt x="30" y="15"/>
                  </a:moveTo>
                  <a:lnTo>
                    <a:pt x="5" y="26"/>
                  </a:lnTo>
                  <a:lnTo>
                    <a:pt x="5" y="41"/>
                  </a:lnTo>
                  <a:lnTo>
                    <a:pt x="30" y="15"/>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9"/>
            <p:cNvSpPr>
              <a:spLocks noEditPoints="1"/>
            </p:cNvSpPr>
            <p:nvPr/>
          </p:nvSpPr>
          <p:spPr bwMode="auto">
            <a:xfrm>
              <a:off x="5708" y="3244"/>
              <a:ext cx="66" cy="141"/>
            </a:xfrm>
            <a:custGeom>
              <a:avLst/>
              <a:gdLst>
                <a:gd name="T0" fmla="*/ 6 w 13"/>
                <a:gd name="T1" fmla="*/ 0 h 28"/>
                <a:gd name="T2" fmla="*/ 0 w 13"/>
                <a:gd name="T3" fmla="*/ 2 h 28"/>
                <a:gd name="T4" fmla="*/ 0 w 13"/>
                <a:gd name="T5" fmla="*/ 2 h 28"/>
                <a:gd name="T6" fmla="*/ 0 w 13"/>
                <a:gd name="T7" fmla="*/ 6 h 28"/>
                <a:gd name="T8" fmla="*/ 6 w 13"/>
                <a:gd name="T9" fmla="*/ 0 h 28"/>
                <a:gd name="T10" fmla="*/ 0 w 13"/>
                <a:gd name="T11" fmla="*/ 8 h 28"/>
                <a:gd name="T12" fmla="*/ 7 w 13"/>
                <a:gd name="T13" fmla="*/ 1 h 28"/>
                <a:gd name="T14" fmla="*/ 9 w 13"/>
                <a:gd name="T15" fmla="*/ 3 h 28"/>
                <a:gd name="T16" fmla="*/ 0 w 13"/>
                <a:gd name="T17" fmla="*/ 12 h 28"/>
                <a:gd name="T18" fmla="*/ 0 w 13"/>
                <a:gd name="T19" fmla="*/ 8 h 28"/>
                <a:gd name="T20" fmla="*/ 0 w 13"/>
                <a:gd name="T21" fmla="*/ 14 h 28"/>
                <a:gd name="T22" fmla="*/ 9 w 13"/>
                <a:gd name="T23" fmla="*/ 5 h 28"/>
                <a:gd name="T24" fmla="*/ 11 w 13"/>
                <a:gd name="T25" fmla="*/ 7 h 28"/>
                <a:gd name="T26" fmla="*/ 1 w 13"/>
                <a:gd name="T27" fmla="*/ 17 h 28"/>
                <a:gd name="T28" fmla="*/ 0 w 13"/>
                <a:gd name="T29" fmla="*/ 16 h 28"/>
                <a:gd name="T30" fmla="*/ 0 w 13"/>
                <a:gd name="T31" fmla="*/ 14 h 28"/>
                <a:gd name="T32" fmla="*/ 1 w 13"/>
                <a:gd name="T33" fmla="*/ 19 h 28"/>
                <a:gd name="T34" fmla="*/ 3 w 13"/>
                <a:gd name="T35" fmla="*/ 21 h 28"/>
                <a:gd name="T36" fmla="*/ 12 w 13"/>
                <a:gd name="T37" fmla="*/ 12 h 28"/>
                <a:gd name="T38" fmla="*/ 12 w 13"/>
                <a:gd name="T39" fmla="*/ 12 h 28"/>
                <a:gd name="T40" fmla="*/ 11 w 13"/>
                <a:gd name="T41" fmla="*/ 9 h 28"/>
                <a:gd name="T42" fmla="*/ 1 w 13"/>
                <a:gd name="T43" fmla="*/ 19 h 28"/>
                <a:gd name="T44" fmla="*/ 4 w 13"/>
                <a:gd name="T45" fmla="*/ 23 h 28"/>
                <a:gd name="T46" fmla="*/ 5 w 13"/>
                <a:gd name="T47" fmla="*/ 25 h 28"/>
                <a:gd name="T48" fmla="*/ 13 w 13"/>
                <a:gd name="T49" fmla="*/ 17 h 28"/>
                <a:gd name="T50" fmla="*/ 13 w 13"/>
                <a:gd name="T51" fmla="*/ 14 h 28"/>
                <a:gd name="T52" fmla="*/ 4 w 13"/>
                <a:gd name="T53" fmla="*/ 23 h 28"/>
                <a:gd name="T54" fmla="*/ 6 w 13"/>
                <a:gd name="T55" fmla="*/ 27 h 28"/>
                <a:gd name="T56" fmla="*/ 13 w 13"/>
                <a:gd name="T57" fmla="*/ 20 h 28"/>
                <a:gd name="T58" fmla="*/ 13 w 13"/>
                <a:gd name="T59" fmla="*/ 23 h 28"/>
                <a:gd name="T60" fmla="*/ 8 w 13"/>
                <a:gd name="T61" fmla="*/ 28 h 28"/>
                <a:gd name="T62" fmla="*/ 7 w 13"/>
                <a:gd name="T63" fmla="*/ 28 h 28"/>
                <a:gd name="T64" fmla="*/ 6 w 13"/>
                <a:gd name="T65" fmla="*/ 27 h 28"/>
                <a:gd name="T66" fmla="*/ 12 w 13"/>
                <a:gd name="T67" fmla="*/ 27 h 28"/>
                <a:gd name="T68" fmla="*/ 13 w 13"/>
                <a:gd name="T69" fmla="*/ 27 h 28"/>
                <a:gd name="T70" fmla="*/ 13 w 13"/>
                <a:gd name="T71" fmla="*/ 26 h 28"/>
                <a:gd name="T72" fmla="*/ 12 w 13"/>
                <a:gd name="T73"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 h="28">
                  <a:moveTo>
                    <a:pt x="6" y="0"/>
                  </a:moveTo>
                  <a:cubicBezTo>
                    <a:pt x="0" y="2"/>
                    <a:pt x="0" y="2"/>
                    <a:pt x="0" y="2"/>
                  </a:cubicBezTo>
                  <a:cubicBezTo>
                    <a:pt x="0" y="2"/>
                    <a:pt x="0" y="2"/>
                    <a:pt x="0" y="2"/>
                  </a:cubicBezTo>
                  <a:cubicBezTo>
                    <a:pt x="0" y="6"/>
                    <a:pt x="0" y="6"/>
                    <a:pt x="0" y="6"/>
                  </a:cubicBezTo>
                  <a:cubicBezTo>
                    <a:pt x="6" y="0"/>
                    <a:pt x="6" y="0"/>
                    <a:pt x="6" y="0"/>
                  </a:cubicBezTo>
                  <a:close/>
                  <a:moveTo>
                    <a:pt x="0" y="8"/>
                  </a:moveTo>
                  <a:cubicBezTo>
                    <a:pt x="7" y="1"/>
                    <a:pt x="7" y="1"/>
                    <a:pt x="7" y="1"/>
                  </a:cubicBezTo>
                  <a:cubicBezTo>
                    <a:pt x="8" y="2"/>
                    <a:pt x="8" y="2"/>
                    <a:pt x="9" y="3"/>
                  </a:cubicBezTo>
                  <a:cubicBezTo>
                    <a:pt x="0" y="12"/>
                    <a:pt x="0" y="12"/>
                    <a:pt x="0" y="12"/>
                  </a:cubicBezTo>
                  <a:cubicBezTo>
                    <a:pt x="0" y="8"/>
                    <a:pt x="0" y="8"/>
                    <a:pt x="0" y="8"/>
                  </a:cubicBezTo>
                  <a:close/>
                  <a:moveTo>
                    <a:pt x="0" y="14"/>
                  </a:moveTo>
                  <a:cubicBezTo>
                    <a:pt x="9" y="5"/>
                    <a:pt x="9" y="5"/>
                    <a:pt x="9" y="5"/>
                  </a:cubicBezTo>
                  <a:cubicBezTo>
                    <a:pt x="10" y="6"/>
                    <a:pt x="10" y="7"/>
                    <a:pt x="11" y="7"/>
                  </a:cubicBezTo>
                  <a:cubicBezTo>
                    <a:pt x="1" y="17"/>
                    <a:pt x="1" y="17"/>
                    <a:pt x="1" y="17"/>
                  </a:cubicBezTo>
                  <a:cubicBezTo>
                    <a:pt x="0" y="16"/>
                    <a:pt x="0" y="16"/>
                    <a:pt x="0" y="16"/>
                  </a:cubicBezTo>
                  <a:cubicBezTo>
                    <a:pt x="0" y="14"/>
                    <a:pt x="0" y="14"/>
                    <a:pt x="0" y="14"/>
                  </a:cubicBezTo>
                  <a:close/>
                  <a:moveTo>
                    <a:pt x="1" y="19"/>
                  </a:moveTo>
                  <a:cubicBezTo>
                    <a:pt x="3" y="21"/>
                    <a:pt x="3" y="21"/>
                    <a:pt x="3" y="21"/>
                  </a:cubicBezTo>
                  <a:cubicBezTo>
                    <a:pt x="12" y="12"/>
                    <a:pt x="12" y="12"/>
                    <a:pt x="12" y="12"/>
                  </a:cubicBezTo>
                  <a:cubicBezTo>
                    <a:pt x="12" y="12"/>
                    <a:pt x="12" y="12"/>
                    <a:pt x="12" y="12"/>
                  </a:cubicBezTo>
                  <a:cubicBezTo>
                    <a:pt x="12" y="11"/>
                    <a:pt x="12" y="10"/>
                    <a:pt x="11" y="9"/>
                  </a:cubicBezTo>
                  <a:cubicBezTo>
                    <a:pt x="1" y="19"/>
                    <a:pt x="1" y="19"/>
                    <a:pt x="1" y="19"/>
                  </a:cubicBezTo>
                  <a:close/>
                  <a:moveTo>
                    <a:pt x="4" y="23"/>
                  </a:moveTo>
                  <a:cubicBezTo>
                    <a:pt x="5" y="25"/>
                    <a:pt x="5" y="25"/>
                    <a:pt x="5" y="25"/>
                  </a:cubicBezTo>
                  <a:cubicBezTo>
                    <a:pt x="13" y="17"/>
                    <a:pt x="13" y="17"/>
                    <a:pt x="13" y="17"/>
                  </a:cubicBezTo>
                  <a:cubicBezTo>
                    <a:pt x="13" y="16"/>
                    <a:pt x="13" y="15"/>
                    <a:pt x="13" y="14"/>
                  </a:cubicBezTo>
                  <a:cubicBezTo>
                    <a:pt x="4" y="23"/>
                    <a:pt x="4" y="23"/>
                    <a:pt x="4" y="23"/>
                  </a:cubicBezTo>
                  <a:close/>
                  <a:moveTo>
                    <a:pt x="6" y="27"/>
                  </a:moveTo>
                  <a:cubicBezTo>
                    <a:pt x="13" y="20"/>
                    <a:pt x="13" y="20"/>
                    <a:pt x="13" y="20"/>
                  </a:cubicBezTo>
                  <a:cubicBezTo>
                    <a:pt x="13" y="21"/>
                    <a:pt x="13" y="22"/>
                    <a:pt x="13" y="23"/>
                  </a:cubicBezTo>
                  <a:cubicBezTo>
                    <a:pt x="8" y="28"/>
                    <a:pt x="8" y="28"/>
                    <a:pt x="8" y="28"/>
                  </a:cubicBezTo>
                  <a:cubicBezTo>
                    <a:pt x="7" y="28"/>
                    <a:pt x="7" y="28"/>
                    <a:pt x="7" y="28"/>
                  </a:cubicBezTo>
                  <a:cubicBezTo>
                    <a:pt x="6" y="27"/>
                    <a:pt x="6" y="27"/>
                    <a:pt x="6" y="27"/>
                  </a:cubicBezTo>
                  <a:close/>
                  <a:moveTo>
                    <a:pt x="12" y="27"/>
                  </a:moveTo>
                  <a:cubicBezTo>
                    <a:pt x="13" y="27"/>
                    <a:pt x="13" y="27"/>
                    <a:pt x="13" y="27"/>
                  </a:cubicBezTo>
                  <a:cubicBezTo>
                    <a:pt x="13" y="27"/>
                    <a:pt x="13" y="26"/>
                    <a:pt x="13" y="26"/>
                  </a:cubicBezTo>
                  <a:lnTo>
                    <a:pt x="12" y="27"/>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10"/>
            <p:cNvSpPr>
              <a:spLocks noEditPoints="1"/>
            </p:cNvSpPr>
            <p:nvPr/>
          </p:nvSpPr>
          <p:spPr bwMode="auto">
            <a:xfrm>
              <a:off x="5623" y="3158"/>
              <a:ext cx="111" cy="86"/>
            </a:xfrm>
            <a:custGeom>
              <a:avLst/>
              <a:gdLst>
                <a:gd name="T0" fmla="*/ 0 w 22"/>
                <a:gd name="T1" fmla="*/ 0 h 17"/>
                <a:gd name="T2" fmla="*/ 1 w 22"/>
                <a:gd name="T3" fmla="*/ 2 h 17"/>
                <a:gd name="T4" fmla="*/ 2 w 22"/>
                <a:gd name="T5" fmla="*/ 1 h 17"/>
                <a:gd name="T6" fmla="*/ 0 w 22"/>
                <a:gd name="T7" fmla="*/ 0 h 17"/>
                <a:gd name="T8" fmla="*/ 1 w 22"/>
                <a:gd name="T9" fmla="*/ 4 h 17"/>
                <a:gd name="T10" fmla="*/ 4 w 22"/>
                <a:gd name="T11" fmla="*/ 1 h 17"/>
                <a:gd name="T12" fmla="*/ 6 w 22"/>
                <a:gd name="T13" fmla="*/ 2 h 17"/>
                <a:gd name="T14" fmla="*/ 2 w 22"/>
                <a:gd name="T15" fmla="*/ 7 h 17"/>
                <a:gd name="T16" fmla="*/ 1 w 22"/>
                <a:gd name="T17" fmla="*/ 4 h 17"/>
                <a:gd name="T18" fmla="*/ 3 w 22"/>
                <a:gd name="T19" fmla="*/ 8 h 17"/>
                <a:gd name="T20" fmla="*/ 5 w 22"/>
                <a:gd name="T21" fmla="*/ 10 h 17"/>
                <a:gd name="T22" fmla="*/ 10 w 22"/>
                <a:gd name="T23" fmla="*/ 4 h 17"/>
                <a:gd name="T24" fmla="*/ 10 w 22"/>
                <a:gd name="T25" fmla="*/ 4 h 17"/>
                <a:gd name="T26" fmla="*/ 10 w 22"/>
                <a:gd name="T27" fmla="*/ 4 h 17"/>
                <a:gd name="T28" fmla="*/ 8 w 22"/>
                <a:gd name="T29" fmla="*/ 3 h 17"/>
                <a:gd name="T30" fmla="*/ 3 w 22"/>
                <a:gd name="T31" fmla="*/ 8 h 17"/>
                <a:gd name="T32" fmla="*/ 7 w 22"/>
                <a:gd name="T33" fmla="*/ 11 h 17"/>
                <a:gd name="T34" fmla="*/ 12 w 22"/>
                <a:gd name="T35" fmla="*/ 5 h 17"/>
                <a:gd name="T36" fmla="*/ 14 w 22"/>
                <a:gd name="T37" fmla="*/ 7 h 17"/>
                <a:gd name="T38" fmla="*/ 9 w 22"/>
                <a:gd name="T39" fmla="*/ 12 h 17"/>
                <a:gd name="T40" fmla="*/ 7 w 22"/>
                <a:gd name="T41" fmla="*/ 11 h 17"/>
                <a:gd name="T42" fmla="*/ 10 w 22"/>
                <a:gd name="T43" fmla="*/ 13 h 17"/>
                <a:gd name="T44" fmla="*/ 13 w 22"/>
                <a:gd name="T45" fmla="*/ 15 h 17"/>
                <a:gd name="T46" fmla="*/ 17 w 22"/>
                <a:gd name="T47" fmla="*/ 10 h 17"/>
                <a:gd name="T48" fmla="*/ 16 w 22"/>
                <a:gd name="T49" fmla="*/ 8 h 17"/>
                <a:gd name="T50" fmla="*/ 10 w 22"/>
                <a:gd name="T51" fmla="*/ 13 h 17"/>
                <a:gd name="T52" fmla="*/ 14 w 22"/>
                <a:gd name="T53" fmla="*/ 16 h 17"/>
                <a:gd name="T54" fmla="*/ 16 w 22"/>
                <a:gd name="T55" fmla="*/ 17 h 17"/>
                <a:gd name="T56" fmla="*/ 17 w 22"/>
                <a:gd name="T57" fmla="*/ 17 h 17"/>
                <a:gd name="T58" fmla="*/ 21 w 22"/>
                <a:gd name="T59" fmla="*/ 13 h 17"/>
                <a:gd name="T60" fmla="*/ 19 w 22"/>
                <a:gd name="T61" fmla="*/ 11 h 17"/>
                <a:gd name="T62" fmla="*/ 14 w 22"/>
                <a:gd name="T63" fmla="*/ 16 h 17"/>
                <a:gd name="T64" fmla="*/ 20 w 22"/>
                <a:gd name="T65" fmla="*/ 16 h 17"/>
                <a:gd name="T66" fmla="*/ 22 w 22"/>
                <a:gd name="T67" fmla="*/ 14 h 17"/>
                <a:gd name="T68" fmla="*/ 22 w 22"/>
                <a:gd name="T69" fmla="*/ 15 h 17"/>
                <a:gd name="T70" fmla="*/ 22 w 22"/>
                <a:gd name="T71" fmla="*/ 15 h 17"/>
                <a:gd name="T72" fmla="*/ 20 w 22"/>
                <a:gd name="T7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 h="17">
                  <a:moveTo>
                    <a:pt x="0" y="0"/>
                  </a:moveTo>
                  <a:cubicBezTo>
                    <a:pt x="1" y="2"/>
                    <a:pt x="1" y="2"/>
                    <a:pt x="1" y="2"/>
                  </a:cubicBezTo>
                  <a:cubicBezTo>
                    <a:pt x="2" y="1"/>
                    <a:pt x="2" y="1"/>
                    <a:pt x="2" y="1"/>
                  </a:cubicBezTo>
                  <a:cubicBezTo>
                    <a:pt x="1" y="0"/>
                    <a:pt x="1" y="0"/>
                    <a:pt x="0" y="0"/>
                  </a:cubicBezTo>
                  <a:close/>
                  <a:moveTo>
                    <a:pt x="1" y="4"/>
                  </a:moveTo>
                  <a:cubicBezTo>
                    <a:pt x="4" y="1"/>
                    <a:pt x="4" y="1"/>
                    <a:pt x="4" y="1"/>
                  </a:cubicBezTo>
                  <a:cubicBezTo>
                    <a:pt x="5" y="2"/>
                    <a:pt x="5" y="2"/>
                    <a:pt x="6" y="2"/>
                  </a:cubicBezTo>
                  <a:cubicBezTo>
                    <a:pt x="2" y="7"/>
                    <a:pt x="2" y="7"/>
                    <a:pt x="2" y="7"/>
                  </a:cubicBezTo>
                  <a:cubicBezTo>
                    <a:pt x="1" y="4"/>
                    <a:pt x="1" y="4"/>
                    <a:pt x="1" y="4"/>
                  </a:cubicBezTo>
                  <a:close/>
                  <a:moveTo>
                    <a:pt x="3" y="8"/>
                  </a:moveTo>
                  <a:cubicBezTo>
                    <a:pt x="5" y="10"/>
                    <a:pt x="5" y="10"/>
                    <a:pt x="5" y="10"/>
                  </a:cubicBezTo>
                  <a:cubicBezTo>
                    <a:pt x="10" y="4"/>
                    <a:pt x="10" y="4"/>
                    <a:pt x="10" y="4"/>
                  </a:cubicBezTo>
                  <a:cubicBezTo>
                    <a:pt x="10" y="4"/>
                    <a:pt x="10" y="4"/>
                    <a:pt x="10" y="4"/>
                  </a:cubicBezTo>
                  <a:cubicBezTo>
                    <a:pt x="10" y="4"/>
                    <a:pt x="10" y="4"/>
                    <a:pt x="10" y="4"/>
                  </a:cubicBezTo>
                  <a:cubicBezTo>
                    <a:pt x="9" y="4"/>
                    <a:pt x="9" y="3"/>
                    <a:pt x="8" y="3"/>
                  </a:cubicBezTo>
                  <a:cubicBezTo>
                    <a:pt x="3" y="8"/>
                    <a:pt x="3" y="8"/>
                    <a:pt x="3" y="8"/>
                  </a:cubicBezTo>
                  <a:close/>
                  <a:moveTo>
                    <a:pt x="7" y="11"/>
                  </a:moveTo>
                  <a:cubicBezTo>
                    <a:pt x="12" y="5"/>
                    <a:pt x="12" y="5"/>
                    <a:pt x="12" y="5"/>
                  </a:cubicBezTo>
                  <a:cubicBezTo>
                    <a:pt x="13" y="6"/>
                    <a:pt x="13" y="6"/>
                    <a:pt x="14" y="7"/>
                  </a:cubicBezTo>
                  <a:cubicBezTo>
                    <a:pt x="9" y="12"/>
                    <a:pt x="9" y="12"/>
                    <a:pt x="9" y="12"/>
                  </a:cubicBezTo>
                  <a:cubicBezTo>
                    <a:pt x="7" y="11"/>
                    <a:pt x="7" y="11"/>
                    <a:pt x="7" y="11"/>
                  </a:cubicBezTo>
                  <a:close/>
                  <a:moveTo>
                    <a:pt x="10" y="13"/>
                  </a:moveTo>
                  <a:cubicBezTo>
                    <a:pt x="13" y="15"/>
                    <a:pt x="13" y="15"/>
                    <a:pt x="13" y="15"/>
                  </a:cubicBezTo>
                  <a:cubicBezTo>
                    <a:pt x="17" y="10"/>
                    <a:pt x="17" y="10"/>
                    <a:pt x="17" y="10"/>
                  </a:cubicBezTo>
                  <a:cubicBezTo>
                    <a:pt x="17" y="9"/>
                    <a:pt x="16" y="9"/>
                    <a:pt x="16" y="8"/>
                  </a:cubicBezTo>
                  <a:cubicBezTo>
                    <a:pt x="10" y="13"/>
                    <a:pt x="10" y="13"/>
                    <a:pt x="10" y="13"/>
                  </a:cubicBezTo>
                  <a:close/>
                  <a:moveTo>
                    <a:pt x="14" y="16"/>
                  </a:moveTo>
                  <a:cubicBezTo>
                    <a:pt x="16" y="17"/>
                    <a:pt x="16" y="17"/>
                    <a:pt x="16" y="17"/>
                  </a:cubicBezTo>
                  <a:cubicBezTo>
                    <a:pt x="17" y="17"/>
                    <a:pt x="17" y="17"/>
                    <a:pt x="17" y="17"/>
                  </a:cubicBezTo>
                  <a:cubicBezTo>
                    <a:pt x="21" y="13"/>
                    <a:pt x="21" y="13"/>
                    <a:pt x="21" y="13"/>
                  </a:cubicBezTo>
                  <a:cubicBezTo>
                    <a:pt x="20" y="12"/>
                    <a:pt x="19" y="12"/>
                    <a:pt x="19" y="11"/>
                  </a:cubicBezTo>
                  <a:cubicBezTo>
                    <a:pt x="14" y="16"/>
                    <a:pt x="14" y="16"/>
                    <a:pt x="14" y="16"/>
                  </a:cubicBezTo>
                  <a:close/>
                  <a:moveTo>
                    <a:pt x="20" y="16"/>
                  </a:moveTo>
                  <a:cubicBezTo>
                    <a:pt x="22" y="14"/>
                    <a:pt x="22" y="14"/>
                    <a:pt x="22" y="14"/>
                  </a:cubicBezTo>
                  <a:cubicBezTo>
                    <a:pt x="22" y="15"/>
                    <a:pt x="22" y="15"/>
                    <a:pt x="22" y="15"/>
                  </a:cubicBezTo>
                  <a:cubicBezTo>
                    <a:pt x="22" y="15"/>
                    <a:pt x="22" y="15"/>
                    <a:pt x="22" y="15"/>
                  </a:cubicBezTo>
                  <a:lnTo>
                    <a:pt x="20" y="16"/>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11"/>
            <p:cNvSpPr>
              <a:spLocks noEditPoints="1"/>
            </p:cNvSpPr>
            <p:nvPr/>
          </p:nvSpPr>
          <p:spPr bwMode="auto">
            <a:xfrm>
              <a:off x="5562" y="3208"/>
              <a:ext cx="136" cy="141"/>
            </a:xfrm>
            <a:custGeom>
              <a:avLst/>
              <a:gdLst>
                <a:gd name="T0" fmla="*/ 51 w 136"/>
                <a:gd name="T1" fmla="*/ 0 h 141"/>
                <a:gd name="T2" fmla="*/ 21 w 136"/>
                <a:gd name="T3" fmla="*/ 16 h 141"/>
                <a:gd name="T4" fmla="*/ 0 w 136"/>
                <a:gd name="T5" fmla="*/ 36 h 141"/>
                <a:gd name="T6" fmla="*/ 0 w 136"/>
                <a:gd name="T7" fmla="*/ 56 h 141"/>
                <a:gd name="T8" fmla="*/ 51 w 136"/>
                <a:gd name="T9" fmla="*/ 0 h 141"/>
                <a:gd name="T10" fmla="*/ 51 w 136"/>
                <a:gd name="T11" fmla="*/ 0 h 141"/>
                <a:gd name="T12" fmla="*/ 0 w 136"/>
                <a:gd name="T13" fmla="*/ 66 h 141"/>
                <a:gd name="T14" fmla="*/ 71 w 136"/>
                <a:gd name="T15" fmla="*/ 0 h 141"/>
                <a:gd name="T16" fmla="*/ 81 w 136"/>
                <a:gd name="T17" fmla="*/ 5 h 141"/>
                <a:gd name="T18" fmla="*/ 0 w 136"/>
                <a:gd name="T19" fmla="*/ 86 h 141"/>
                <a:gd name="T20" fmla="*/ 0 w 136"/>
                <a:gd name="T21" fmla="*/ 66 h 141"/>
                <a:gd name="T22" fmla="*/ 0 w 136"/>
                <a:gd name="T23" fmla="*/ 66 h 141"/>
                <a:gd name="T24" fmla="*/ 0 w 136"/>
                <a:gd name="T25" fmla="*/ 96 h 141"/>
                <a:gd name="T26" fmla="*/ 86 w 136"/>
                <a:gd name="T27" fmla="*/ 11 h 141"/>
                <a:gd name="T28" fmla="*/ 96 w 136"/>
                <a:gd name="T29" fmla="*/ 21 h 141"/>
                <a:gd name="T30" fmla="*/ 15 w 136"/>
                <a:gd name="T31" fmla="*/ 101 h 141"/>
                <a:gd name="T32" fmla="*/ 0 w 136"/>
                <a:gd name="T33" fmla="*/ 96 h 141"/>
                <a:gd name="T34" fmla="*/ 0 w 136"/>
                <a:gd name="T35" fmla="*/ 96 h 141"/>
                <a:gd name="T36" fmla="*/ 21 w 136"/>
                <a:gd name="T37" fmla="*/ 106 h 141"/>
                <a:gd name="T38" fmla="*/ 106 w 136"/>
                <a:gd name="T39" fmla="*/ 26 h 141"/>
                <a:gd name="T40" fmla="*/ 116 w 136"/>
                <a:gd name="T41" fmla="*/ 31 h 141"/>
                <a:gd name="T42" fmla="*/ 31 w 136"/>
                <a:gd name="T43" fmla="*/ 116 h 141"/>
                <a:gd name="T44" fmla="*/ 21 w 136"/>
                <a:gd name="T45" fmla="*/ 106 h 141"/>
                <a:gd name="T46" fmla="*/ 21 w 136"/>
                <a:gd name="T47" fmla="*/ 106 h 141"/>
                <a:gd name="T48" fmla="*/ 41 w 136"/>
                <a:gd name="T49" fmla="*/ 121 h 141"/>
                <a:gd name="T50" fmla="*/ 126 w 136"/>
                <a:gd name="T51" fmla="*/ 36 h 141"/>
                <a:gd name="T52" fmla="*/ 136 w 136"/>
                <a:gd name="T53" fmla="*/ 46 h 141"/>
                <a:gd name="T54" fmla="*/ 51 w 136"/>
                <a:gd name="T55" fmla="*/ 126 h 141"/>
                <a:gd name="T56" fmla="*/ 41 w 136"/>
                <a:gd name="T57" fmla="*/ 121 h 141"/>
                <a:gd name="T58" fmla="*/ 41 w 136"/>
                <a:gd name="T59" fmla="*/ 121 h 141"/>
                <a:gd name="T60" fmla="*/ 61 w 136"/>
                <a:gd name="T61" fmla="*/ 131 h 141"/>
                <a:gd name="T62" fmla="*/ 71 w 136"/>
                <a:gd name="T63" fmla="*/ 141 h 141"/>
                <a:gd name="T64" fmla="*/ 136 w 136"/>
                <a:gd name="T65" fmla="*/ 76 h 141"/>
                <a:gd name="T66" fmla="*/ 136 w 136"/>
                <a:gd name="T67" fmla="*/ 56 h 141"/>
                <a:gd name="T68" fmla="*/ 61 w 136"/>
                <a:gd name="T69" fmla="*/ 131 h 141"/>
                <a:gd name="T70" fmla="*/ 61 w 136"/>
                <a:gd name="T71" fmla="*/ 131 h 141"/>
                <a:gd name="T72" fmla="*/ 91 w 136"/>
                <a:gd name="T73" fmla="*/ 131 h 141"/>
                <a:gd name="T74" fmla="*/ 121 w 136"/>
                <a:gd name="T75" fmla="*/ 121 h 141"/>
                <a:gd name="T76" fmla="*/ 136 w 136"/>
                <a:gd name="T77" fmla="*/ 106 h 141"/>
                <a:gd name="T78" fmla="*/ 136 w 136"/>
                <a:gd name="T79" fmla="*/ 86 h 141"/>
                <a:gd name="T80" fmla="*/ 91 w 136"/>
                <a:gd name="T81" fmla="*/ 13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6" h="141">
                  <a:moveTo>
                    <a:pt x="51" y="0"/>
                  </a:moveTo>
                  <a:lnTo>
                    <a:pt x="21" y="16"/>
                  </a:lnTo>
                  <a:lnTo>
                    <a:pt x="0" y="36"/>
                  </a:lnTo>
                  <a:lnTo>
                    <a:pt x="0" y="56"/>
                  </a:lnTo>
                  <a:lnTo>
                    <a:pt x="51" y="0"/>
                  </a:lnTo>
                  <a:lnTo>
                    <a:pt x="51" y="0"/>
                  </a:lnTo>
                  <a:close/>
                  <a:moveTo>
                    <a:pt x="0" y="66"/>
                  </a:moveTo>
                  <a:lnTo>
                    <a:pt x="71" y="0"/>
                  </a:lnTo>
                  <a:lnTo>
                    <a:pt x="81" y="5"/>
                  </a:lnTo>
                  <a:lnTo>
                    <a:pt x="0" y="86"/>
                  </a:lnTo>
                  <a:lnTo>
                    <a:pt x="0" y="66"/>
                  </a:lnTo>
                  <a:lnTo>
                    <a:pt x="0" y="66"/>
                  </a:lnTo>
                  <a:close/>
                  <a:moveTo>
                    <a:pt x="0" y="96"/>
                  </a:moveTo>
                  <a:lnTo>
                    <a:pt x="86" y="11"/>
                  </a:lnTo>
                  <a:lnTo>
                    <a:pt x="96" y="21"/>
                  </a:lnTo>
                  <a:lnTo>
                    <a:pt x="15" y="101"/>
                  </a:lnTo>
                  <a:lnTo>
                    <a:pt x="0" y="96"/>
                  </a:lnTo>
                  <a:lnTo>
                    <a:pt x="0" y="96"/>
                  </a:lnTo>
                  <a:close/>
                  <a:moveTo>
                    <a:pt x="21" y="106"/>
                  </a:moveTo>
                  <a:lnTo>
                    <a:pt x="106" y="26"/>
                  </a:lnTo>
                  <a:lnTo>
                    <a:pt x="116" y="31"/>
                  </a:lnTo>
                  <a:lnTo>
                    <a:pt x="31" y="116"/>
                  </a:lnTo>
                  <a:lnTo>
                    <a:pt x="21" y="106"/>
                  </a:lnTo>
                  <a:lnTo>
                    <a:pt x="21" y="106"/>
                  </a:lnTo>
                  <a:close/>
                  <a:moveTo>
                    <a:pt x="41" y="121"/>
                  </a:moveTo>
                  <a:lnTo>
                    <a:pt x="126" y="36"/>
                  </a:lnTo>
                  <a:lnTo>
                    <a:pt x="136" y="46"/>
                  </a:lnTo>
                  <a:lnTo>
                    <a:pt x="51" y="126"/>
                  </a:lnTo>
                  <a:lnTo>
                    <a:pt x="41" y="121"/>
                  </a:lnTo>
                  <a:lnTo>
                    <a:pt x="41" y="121"/>
                  </a:lnTo>
                  <a:close/>
                  <a:moveTo>
                    <a:pt x="61" y="131"/>
                  </a:moveTo>
                  <a:lnTo>
                    <a:pt x="71" y="141"/>
                  </a:lnTo>
                  <a:lnTo>
                    <a:pt x="136" y="76"/>
                  </a:lnTo>
                  <a:lnTo>
                    <a:pt x="136" y="56"/>
                  </a:lnTo>
                  <a:lnTo>
                    <a:pt x="61" y="131"/>
                  </a:lnTo>
                  <a:lnTo>
                    <a:pt x="61" y="131"/>
                  </a:lnTo>
                  <a:close/>
                  <a:moveTo>
                    <a:pt x="91" y="131"/>
                  </a:moveTo>
                  <a:lnTo>
                    <a:pt x="121" y="121"/>
                  </a:lnTo>
                  <a:lnTo>
                    <a:pt x="136" y="106"/>
                  </a:lnTo>
                  <a:lnTo>
                    <a:pt x="136" y="86"/>
                  </a:lnTo>
                  <a:lnTo>
                    <a:pt x="91" y="131"/>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12"/>
            <p:cNvSpPr>
              <a:spLocks noEditPoints="1"/>
            </p:cNvSpPr>
            <p:nvPr/>
          </p:nvSpPr>
          <p:spPr bwMode="auto">
            <a:xfrm>
              <a:off x="5482" y="3314"/>
              <a:ext cx="146" cy="161"/>
            </a:xfrm>
            <a:custGeom>
              <a:avLst/>
              <a:gdLst>
                <a:gd name="T0" fmla="*/ 75 w 146"/>
                <a:gd name="T1" fmla="*/ 0 h 161"/>
                <a:gd name="T2" fmla="*/ 70 w 146"/>
                <a:gd name="T3" fmla="*/ 0 h 161"/>
                <a:gd name="T4" fmla="*/ 5 w 146"/>
                <a:gd name="T5" fmla="*/ 71 h 161"/>
                <a:gd name="T6" fmla="*/ 0 w 146"/>
                <a:gd name="T7" fmla="*/ 91 h 161"/>
                <a:gd name="T8" fmla="*/ 85 w 146"/>
                <a:gd name="T9" fmla="*/ 5 h 161"/>
                <a:gd name="T10" fmla="*/ 75 w 146"/>
                <a:gd name="T11" fmla="*/ 0 h 161"/>
                <a:gd name="T12" fmla="*/ 75 w 146"/>
                <a:gd name="T13" fmla="*/ 0 h 161"/>
                <a:gd name="T14" fmla="*/ 45 w 146"/>
                <a:gd name="T15" fmla="*/ 15 h 161"/>
                <a:gd name="T16" fmla="*/ 5 w 146"/>
                <a:gd name="T17" fmla="*/ 56 h 161"/>
                <a:gd name="T18" fmla="*/ 5 w 146"/>
                <a:gd name="T19" fmla="*/ 35 h 161"/>
                <a:gd name="T20" fmla="*/ 5 w 146"/>
                <a:gd name="T21" fmla="*/ 35 h 161"/>
                <a:gd name="T22" fmla="*/ 45 w 146"/>
                <a:gd name="T23" fmla="*/ 15 h 161"/>
                <a:gd name="T24" fmla="*/ 45 w 146"/>
                <a:gd name="T25" fmla="*/ 15 h 161"/>
                <a:gd name="T26" fmla="*/ 0 w 146"/>
                <a:gd name="T27" fmla="*/ 101 h 161"/>
                <a:gd name="T28" fmla="*/ 95 w 146"/>
                <a:gd name="T29" fmla="*/ 10 h 161"/>
                <a:gd name="T30" fmla="*/ 106 w 146"/>
                <a:gd name="T31" fmla="*/ 15 h 161"/>
                <a:gd name="T32" fmla="*/ 5 w 146"/>
                <a:gd name="T33" fmla="*/ 121 h 161"/>
                <a:gd name="T34" fmla="*/ 0 w 146"/>
                <a:gd name="T35" fmla="*/ 116 h 161"/>
                <a:gd name="T36" fmla="*/ 0 w 146"/>
                <a:gd name="T37" fmla="*/ 101 h 161"/>
                <a:gd name="T38" fmla="*/ 0 w 146"/>
                <a:gd name="T39" fmla="*/ 101 h 161"/>
                <a:gd name="T40" fmla="*/ 10 w 146"/>
                <a:gd name="T41" fmla="*/ 126 h 161"/>
                <a:gd name="T42" fmla="*/ 116 w 146"/>
                <a:gd name="T43" fmla="*/ 20 h 161"/>
                <a:gd name="T44" fmla="*/ 126 w 146"/>
                <a:gd name="T45" fmla="*/ 30 h 161"/>
                <a:gd name="T46" fmla="*/ 20 w 146"/>
                <a:gd name="T47" fmla="*/ 131 h 161"/>
                <a:gd name="T48" fmla="*/ 10 w 146"/>
                <a:gd name="T49" fmla="*/ 126 h 161"/>
                <a:gd name="T50" fmla="*/ 10 w 146"/>
                <a:gd name="T51" fmla="*/ 126 h 161"/>
                <a:gd name="T52" fmla="*/ 30 w 146"/>
                <a:gd name="T53" fmla="*/ 136 h 161"/>
                <a:gd name="T54" fmla="*/ 131 w 146"/>
                <a:gd name="T55" fmla="*/ 35 h 161"/>
                <a:gd name="T56" fmla="*/ 146 w 146"/>
                <a:gd name="T57" fmla="*/ 40 h 161"/>
                <a:gd name="T58" fmla="*/ 40 w 146"/>
                <a:gd name="T59" fmla="*/ 141 h 161"/>
                <a:gd name="T60" fmla="*/ 30 w 146"/>
                <a:gd name="T61" fmla="*/ 136 h 161"/>
                <a:gd name="T62" fmla="*/ 30 w 146"/>
                <a:gd name="T63" fmla="*/ 136 h 161"/>
                <a:gd name="T64" fmla="*/ 50 w 146"/>
                <a:gd name="T65" fmla="*/ 146 h 161"/>
                <a:gd name="T66" fmla="*/ 146 w 146"/>
                <a:gd name="T67" fmla="*/ 51 h 161"/>
                <a:gd name="T68" fmla="*/ 146 w 146"/>
                <a:gd name="T69" fmla="*/ 71 h 161"/>
                <a:gd name="T70" fmla="*/ 60 w 146"/>
                <a:gd name="T71" fmla="*/ 156 h 161"/>
                <a:gd name="T72" fmla="*/ 50 w 146"/>
                <a:gd name="T73" fmla="*/ 146 h 161"/>
                <a:gd name="T74" fmla="*/ 50 w 146"/>
                <a:gd name="T75" fmla="*/ 146 h 161"/>
                <a:gd name="T76" fmla="*/ 65 w 146"/>
                <a:gd name="T77" fmla="*/ 161 h 161"/>
                <a:gd name="T78" fmla="*/ 146 w 146"/>
                <a:gd name="T79" fmla="*/ 81 h 161"/>
                <a:gd name="T80" fmla="*/ 146 w 146"/>
                <a:gd name="T81" fmla="*/ 101 h 161"/>
                <a:gd name="T82" fmla="*/ 101 w 146"/>
                <a:gd name="T83" fmla="*/ 146 h 161"/>
                <a:gd name="T84" fmla="*/ 70 w 146"/>
                <a:gd name="T85" fmla="*/ 161 h 161"/>
                <a:gd name="T86" fmla="*/ 65 w 146"/>
                <a:gd name="T87" fmla="*/ 161 h 161"/>
                <a:gd name="T88" fmla="*/ 65 w 146"/>
                <a:gd name="T89" fmla="*/ 161 h 161"/>
                <a:gd name="T90" fmla="*/ 131 w 146"/>
                <a:gd name="T91" fmla="*/ 131 h 161"/>
                <a:gd name="T92" fmla="*/ 141 w 146"/>
                <a:gd name="T93" fmla="*/ 121 h 161"/>
                <a:gd name="T94" fmla="*/ 141 w 146"/>
                <a:gd name="T95" fmla="*/ 116 h 161"/>
                <a:gd name="T96" fmla="*/ 131 w 146"/>
                <a:gd name="T97" fmla="*/ 1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6" h="161">
                  <a:moveTo>
                    <a:pt x="75" y="0"/>
                  </a:moveTo>
                  <a:lnTo>
                    <a:pt x="70" y="0"/>
                  </a:lnTo>
                  <a:lnTo>
                    <a:pt x="5" y="71"/>
                  </a:lnTo>
                  <a:lnTo>
                    <a:pt x="0" y="91"/>
                  </a:lnTo>
                  <a:lnTo>
                    <a:pt x="85" y="5"/>
                  </a:lnTo>
                  <a:lnTo>
                    <a:pt x="75" y="0"/>
                  </a:lnTo>
                  <a:lnTo>
                    <a:pt x="75" y="0"/>
                  </a:lnTo>
                  <a:close/>
                  <a:moveTo>
                    <a:pt x="45" y="15"/>
                  </a:moveTo>
                  <a:lnTo>
                    <a:pt x="5" y="56"/>
                  </a:lnTo>
                  <a:lnTo>
                    <a:pt x="5" y="35"/>
                  </a:lnTo>
                  <a:lnTo>
                    <a:pt x="5" y="35"/>
                  </a:lnTo>
                  <a:lnTo>
                    <a:pt x="45" y="15"/>
                  </a:lnTo>
                  <a:lnTo>
                    <a:pt x="45" y="15"/>
                  </a:lnTo>
                  <a:close/>
                  <a:moveTo>
                    <a:pt x="0" y="101"/>
                  </a:moveTo>
                  <a:lnTo>
                    <a:pt x="95" y="10"/>
                  </a:lnTo>
                  <a:lnTo>
                    <a:pt x="106" y="15"/>
                  </a:lnTo>
                  <a:lnTo>
                    <a:pt x="5" y="121"/>
                  </a:lnTo>
                  <a:lnTo>
                    <a:pt x="0" y="116"/>
                  </a:lnTo>
                  <a:lnTo>
                    <a:pt x="0" y="101"/>
                  </a:lnTo>
                  <a:lnTo>
                    <a:pt x="0" y="101"/>
                  </a:lnTo>
                  <a:close/>
                  <a:moveTo>
                    <a:pt x="10" y="126"/>
                  </a:moveTo>
                  <a:lnTo>
                    <a:pt x="116" y="20"/>
                  </a:lnTo>
                  <a:lnTo>
                    <a:pt x="126" y="30"/>
                  </a:lnTo>
                  <a:lnTo>
                    <a:pt x="20" y="131"/>
                  </a:lnTo>
                  <a:lnTo>
                    <a:pt x="10" y="126"/>
                  </a:lnTo>
                  <a:lnTo>
                    <a:pt x="10" y="126"/>
                  </a:lnTo>
                  <a:close/>
                  <a:moveTo>
                    <a:pt x="30" y="136"/>
                  </a:moveTo>
                  <a:lnTo>
                    <a:pt x="131" y="35"/>
                  </a:lnTo>
                  <a:lnTo>
                    <a:pt x="146" y="40"/>
                  </a:lnTo>
                  <a:lnTo>
                    <a:pt x="40" y="141"/>
                  </a:lnTo>
                  <a:lnTo>
                    <a:pt x="30" y="136"/>
                  </a:lnTo>
                  <a:lnTo>
                    <a:pt x="30" y="136"/>
                  </a:lnTo>
                  <a:close/>
                  <a:moveTo>
                    <a:pt x="50" y="146"/>
                  </a:moveTo>
                  <a:lnTo>
                    <a:pt x="146" y="51"/>
                  </a:lnTo>
                  <a:lnTo>
                    <a:pt x="146" y="71"/>
                  </a:lnTo>
                  <a:lnTo>
                    <a:pt x="60" y="156"/>
                  </a:lnTo>
                  <a:lnTo>
                    <a:pt x="50" y="146"/>
                  </a:lnTo>
                  <a:lnTo>
                    <a:pt x="50" y="146"/>
                  </a:lnTo>
                  <a:close/>
                  <a:moveTo>
                    <a:pt x="65" y="161"/>
                  </a:moveTo>
                  <a:lnTo>
                    <a:pt x="146" y="81"/>
                  </a:lnTo>
                  <a:lnTo>
                    <a:pt x="146" y="101"/>
                  </a:lnTo>
                  <a:lnTo>
                    <a:pt x="101" y="146"/>
                  </a:lnTo>
                  <a:lnTo>
                    <a:pt x="70" y="161"/>
                  </a:lnTo>
                  <a:lnTo>
                    <a:pt x="65" y="161"/>
                  </a:lnTo>
                  <a:lnTo>
                    <a:pt x="65" y="161"/>
                  </a:lnTo>
                  <a:close/>
                  <a:moveTo>
                    <a:pt x="131" y="131"/>
                  </a:moveTo>
                  <a:lnTo>
                    <a:pt x="141" y="121"/>
                  </a:lnTo>
                  <a:lnTo>
                    <a:pt x="141" y="116"/>
                  </a:lnTo>
                  <a:lnTo>
                    <a:pt x="131" y="131"/>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13"/>
            <p:cNvSpPr>
              <a:spLocks noEditPoints="1"/>
            </p:cNvSpPr>
            <p:nvPr/>
          </p:nvSpPr>
          <p:spPr bwMode="auto">
            <a:xfrm>
              <a:off x="5366" y="3309"/>
              <a:ext cx="15" cy="81"/>
            </a:xfrm>
            <a:custGeom>
              <a:avLst/>
              <a:gdLst>
                <a:gd name="T0" fmla="*/ 1 w 3"/>
                <a:gd name="T1" fmla="*/ 16 h 16"/>
                <a:gd name="T2" fmla="*/ 1 w 3"/>
                <a:gd name="T3" fmla="*/ 12 h 16"/>
                <a:gd name="T4" fmla="*/ 0 w 3"/>
                <a:gd name="T5" fmla="*/ 13 h 16"/>
                <a:gd name="T6" fmla="*/ 1 w 3"/>
                <a:gd name="T7" fmla="*/ 16 h 16"/>
                <a:gd name="T8" fmla="*/ 2 w 3"/>
                <a:gd name="T9" fmla="*/ 9 h 16"/>
                <a:gd name="T10" fmla="*/ 2 w 3"/>
                <a:gd name="T11" fmla="*/ 5 h 16"/>
                <a:gd name="T12" fmla="*/ 0 w 3"/>
                <a:gd name="T13" fmla="*/ 7 h 16"/>
                <a:gd name="T14" fmla="*/ 0 w 3"/>
                <a:gd name="T15" fmla="*/ 11 h 16"/>
                <a:gd name="T16" fmla="*/ 2 w 3"/>
                <a:gd name="T17" fmla="*/ 9 h 16"/>
                <a:gd name="T18" fmla="*/ 3 w 3"/>
                <a:gd name="T19" fmla="*/ 2 h 16"/>
                <a:gd name="T20" fmla="*/ 3 w 3"/>
                <a:gd name="T21" fmla="*/ 2 h 16"/>
                <a:gd name="T22" fmla="*/ 1 w 3"/>
                <a:gd name="T23" fmla="*/ 0 h 16"/>
                <a:gd name="T24" fmla="*/ 1 w 3"/>
                <a:gd name="T25" fmla="*/ 0 h 16"/>
                <a:gd name="T26" fmla="*/ 1 w 3"/>
                <a:gd name="T27" fmla="*/ 4 h 16"/>
                <a:gd name="T28" fmla="*/ 1 w 3"/>
                <a:gd name="T29" fmla="*/ 4 h 16"/>
                <a:gd name="T30" fmla="*/ 3 w 3"/>
                <a:gd name="T3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16">
                  <a:moveTo>
                    <a:pt x="1" y="16"/>
                  </a:moveTo>
                  <a:cubicBezTo>
                    <a:pt x="1" y="12"/>
                    <a:pt x="1" y="12"/>
                    <a:pt x="1" y="12"/>
                  </a:cubicBezTo>
                  <a:cubicBezTo>
                    <a:pt x="0" y="13"/>
                    <a:pt x="0" y="13"/>
                    <a:pt x="0" y="13"/>
                  </a:cubicBezTo>
                  <a:cubicBezTo>
                    <a:pt x="0" y="14"/>
                    <a:pt x="1" y="15"/>
                    <a:pt x="1" y="16"/>
                  </a:cubicBezTo>
                  <a:close/>
                  <a:moveTo>
                    <a:pt x="2" y="9"/>
                  </a:moveTo>
                  <a:cubicBezTo>
                    <a:pt x="2" y="5"/>
                    <a:pt x="2" y="5"/>
                    <a:pt x="2" y="5"/>
                  </a:cubicBezTo>
                  <a:cubicBezTo>
                    <a:pt x="0" y="7"/>
                    <a:pt x="0" y="7"/>
                    <a:pt x="0" y="7"/>
                  </a:cubicBezTo>
                  <a:cubicBezTo>
                    <a:pt x="0" y="8"/>
                    <a:pt x="0" y="10"/>
                    <a:pt x="0" y="11"/>
                  </a:cubicBezTo>
                  <a:cubicBezTo>
                    <a:pt x="2" y="9"/>
                    <a:pt x="2" y="9"/>
                    <a:pt x="2" y="9"/>
                  </a:cubicBezTo>
                  <a:close/>
                  <a:moveTo>
                    <a:pt x="3" y="2"/>
                  </a:moveTo>
                  <a:cubicBezTo>
                    <a:pt x="3" y="2"/>
                    <a:pt x="3" y="2"/>
                    <a:pt x="3" y="2"/>
                  </a:cubicBezTo>
                  <a:cubicBezTo>
                    <a:pt x="1" y="0"/>
                    <a:pt x="1" y="0"/>
                    <a:pt x="1" y="0"/>
                  </a:cubicBezTo>
                  <a:cubicBezTo>
                    <a:pt x="1" y="0"/>
                    <a:pt x="1" y="0"/>
                    <a:pt x="1" y="0"/>
                  </a:cubicBezTo>
                  <a:cubicBezTo>
                    <a:pt x="1" y="1"/>
                    <a:pt x="1" y="3"/>
                    <a:pt x="1" y="4"/>
                  </a:cubicBezTo>
                  <a:cubicBezTo>
                    <a:pt x="1" y="4"/>
                    <a:pt x="1" y="4"/>
                    <a:pt x="1" y="4"/>
                  </a:cubicBezTo>
                  <a:lnTo>
                    <a:pt x="3" y="2"/>
                  </a:lnTo>
                  <a:close/>
                </a:path>
              </a:pathLst>
            </a:custGeom>
            <a:solidFill>
              <a:srgbClr val="91A2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14"/>
            <p:cNvSpPr>
              <a:spLocks noEditPoints="1"/>
            </p:cNvSpPr>
            <p:nvPr/>
          </p:nvSpPr>
          <p:spPr bwMode="auto">
            <a:xfrm>
              <a:off x="5376" y="3410"/>
              <a:ext cx="76" cy="111"/>
            </a:xfrm>
            <a:custGeom>
              <a:avLst/>
              <a:gdLst>
                <a:gd name="T0" fmla="*/ 15 w 15"/>
                <a:gd name="T1" fmla="*/ 22 h 22"/>
                <a:gd name="T2" fmla="*/ 14 w 15"/>
                <a:gd name="T3" fmla="*/ 21 h 22"/>
                <a:gd name="T4" fmla="*/ 14 w 15"/>
                <a:gd name="T5" fmla="*/ 21 h 22"/>
                <a:gd name="T6" fmla="*/ 15 w 15"/>
                <a:gd name="T7" fmla="*/ 22 h 22"/>
                <a:gd name="T8" fmla="*/ 13 w 15"/>
                <a:gd name="T9" fmla="*/ 19 h 22"/>
                <a:gd name="T10" fmla="*/ 12 w 15"/>
                <a:gd name="T11" fmla="*/ 17 h 22"/>
                <a:gd name="T12" fmla="*/ 10 w 15"/>
                <a:gd name="T13" fmla="*/ 18 h 22"/>
                <a:gd name="T14" fmla="*/ 12 w 15"/>
                <a:gd name="T15" fmla="*/ 20 h 22"/>
                <a:gd name="T16" fmla="*/ 13 w 15"/>
                <a:gd name="T17" fmla="*/ 19 h 22"/>
                <a:gd name="T18" fmla="*/ 11 w 15"/>
                <a:gd name="T19" fmla="*/ 15 h 22"/>
                <a:gd name="T20" fmla="*/ 9 w 15"/>
                <a:gd name="T21" fmla="*/ 17 h 22"/>
                <a:gd name="T22" fmla="*/ 7 w 15"/>
                <a:gd name="T23" fmla="*/ 15 h 22"/>
                <a:gd name="T24" fmla="*/ 10 w 15"/>
                <a:gd name="T25" fmla="*/ 13 h 22"/>
                <a:gd name="T26" fmla="*/ 11 w 15"/>
                <a:gd name="T27" fmla="*/ 15 h 22"/>
                <a:gd name="T28" fmla="*/ 9 w 15"/>
                <a:gd name="T29" fmla="*/ 11 h 22"/>
                <a:gd name="T30" fmla="*/ 7 w 15"/>
                <a:gd name="T31" fmla="*/ 9 h 22"/>
                <a:gd name="T32" fmla="*/ 5 w 15"/>
                <a:gd name="T33" fmla="*/ 12 h 22"/>
                <a:gd name="T34" fmla="*/ 6 w 15"/>
                <a:gd name="T35" fmla="*/ 14 h 22"/>
                <a:gd name="T36" fmla="*/ 9 w 15"/>
                <a:gd name="T37" fmla="*/ 11 h 22"/>
                <a:gd name="T38" fmla="*/ 6 w 15"/>
                <a:gd name="T39" fmla="*/ 8 h 22"/>
                <a:gd name="T40" fmla="*/ 4 w 15"/>
                <a:gd name="T41" fmla="*/ 10 h 22"/>
                <a:gd name="T42" fmla="*/ 3 w 15"/>
                <a:gd name="T43" fmla="*/ 8 h 22"/>
                <a:gd name="T44" fmla="*/ 5 w 15"/>
                <a:gd name="T45" fmla="*/ 6 h 22"/>
                <a:gd name="T46" fmla="*/ 6 w 15"/>
                <a:gd name="T47" fmla="*/ 8 h 22"/>
                <a:gd name="T48" fmla="*/ 3 w 15"/>
                <a:gd name="T49" fmla="*/ 4 h 22"/>
                <a:gd name="T50" fmla="*/ 2 w 15"/>
                <a:gd name="T51" fmla="*/ 2 h 22"/>
                <a:gd name="T52" fmla="*/ 1 w 15"/>
                <a:gd name="T53" fmla="*/ 3 h 22"/>
                <a:gd name="T54" fmla="*/ 2 w 15"/>
                <a:gd name="T55" fmla="*/ 6 h 22"/>
                <a:gd name="T56" fmla="*/ 3 w 15"/>
                <a:gd name="T57" fmla="*/ 4 h 22"/>
                <a:gd name="T58" fmla="*/ 1 w 15"/>
                <a:gd name="T59" fmla="*/ 1 h 22"/>
                <a:gd name="T60" fmla="*/ 0 w 15"/>
                <a:gd name="T61" fmla="*/ 0 h 22"/>
                <a:gd name="T62" fmla="*/ 0 w 15"/>
                <a:gd name="T63" fmla="*/ 0 h 22"/>
                <a:gd name="T64" fmla="*/ 0 w 15"/>
                <a:gd name="T65" fmla="*/ 1 h 22"/>
                <a:gd name="T66" fmla="*/ 1 w 15"/>
                <a:gd name="T6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 h="22">
                  <a:moveTo>
                    <a:pt x="15" y="22"/>
                  </a:moveTo>
                  <a:cubicBezTo>
                    <a:pt x="14" y="21"/>
                    <a:pt x="14" y="21"/>
                    <a:pt x="14" y="21"/>
                  </a:cubicBezTo>
                  <a:cubicBezTo>
                    <a:pt x="14" y="21"/>
                    <a:pt x="14" y="21"/>
                    <a:pt x="14" y="21"/>
                  </a:cubicBezTo>
                  <a:cubicBezTo>
                    <a:pt x="14" y="22"/>
                    <a:pt x="14" y="22"/>
                    <a:pt x="15" y="22"/>
                  </a:cubicBezTo>
                  <a:close/>
                  <a:moveTo>
                    <a:pt x="13" y="19"/>
                  </a:moveTo>
                  <a:cubicBezTo>
                    <a:pt x="12" y="17"/>
                    <a:pt x="12" y="17"/>
                    <a:pt x="12" y="17"/>
                  </a:cubicBezTo>
                  <a:cubicBezTo>
                    <a:pt x="10" y="18"/>
                    <a:pt x="10" y="18"/>
                    <a:pt x="10" y="18"/>
                  </a:cubicBezTo>
                  <a:cubicBezTo>
                    <a:pt x="11" y="19"/>
                    <a:pt x="12" y="20"/>
                    <a:pt x="12" y="20"/>
                  </a:cubicBezTo>
                  <a:cubicBezTo>
                    <a:pt x="13" y="19"/>
                    <a:pt x="13" y="19"/>
                    <a:pt x="13" y="19"/>
                  </a:cubicBezTo>
                  <a:close/>
                  <a:moveTo>
                    <a:pt x="11" y="15"/>
                  </a:moveTo>
                  <a:cubicBezTo>
                    <a:pt x="9" y="17"/>
                    <a:pt x="9" y="17"/>
                    <a:pt x="9" y="17"/>
                  </a:cubicBezTo>
                  <a:cubicBezTo>
                    <a:pt x="8" y="16"/>
                    <a:pt x="8" y="16"/>
                    <a:pt x="7" y="15"/>
                  </a:cubicBezTo>
                  <a:cubicBezTo>
                    <a:pt x="10" y="13"/>
                    <a:pt x="10" y="13"/>
                    <a:pt x="10" y="13"/>
                  </a:cubicBezTo>
                  <a:cubicBezTo>
                    <a:pt x="11" y="15"/>
                    <a:pt x="11" y="15"/>
                    <a:pt x="11" y="15"/>
                  </a:cubicBezTo>
                  <a:close/>
                  <a:moveTo>
                    <a:pt x="9" y="11"/>
                  </a:moveTo>
                  <a:cubicBezTo>
                    <a:pt x="7" y="9"/>
                    <a:pt x="7" y="9"/>
                    <a:pt x="7" y="9"/>
                  </a:cubicBezTo>
                  <a:cubicBezTo>
                    <a:pt x="5" y="12"/>
                    <a:pt x="5" y="12"/>
                    <a:pt x="5" y="12"/>
                  </a:cubicBezTo>
                  <a:cubicBezTo>
                    <a:pt x="5" y="12"/>
                    <a:pt x="6" y="13"/>
                    <a:pt x="6" y="14"/>
                  </a:cubicBezTo>
                  <a:cubicBezTo>
                    <a:pt x="9" y="11"/>
                    <a:pt x="9" y="11"/>
                    <a:pt x="9" y="11"/>
                  </a:cubicBezTo>
                  <a:close/>
                  <a:moveTo>
                    <a:pt x="6" y="8"/>
                  </a:moveTo>
                  <a:cubicBezTo>
                    <a:pt x="4" y="10"/>
                    <a:pt x="4" y="10"/>
                    <a:pt x="4" y="10"/>
                  </a:cubicBezTo>
                  <a:cubicBezTo>
                    <a:pt x="3" y="9"/>
                    <a:pt x="3" y="8"/>
                    <a:pt x="3" y="8"/>
                  </a:cubicBezTo>
                  <a:cubicBezTo>
                    <a:pt x="5" y="6"/>
                    <a:pt x="5" y="6"/>
                    <a:pt x="5" y="6"/>
                  </a:cubicBezTo>
                  <a:cubicBezTo>
                    <a:pt x="6" y="8"/>
                    <a:pt x="6" y="8"/>
                    <a:pt x="6" y="8"/>
                  </a:cubicBezTo>
                  <a:close/>
                  <a:moveTo>
                    <a:pt x="3" y="4"/>
                  </a:moveTo>
                  <a:cubicBezTo>
                    <a:pt x="2" y="2"/>
                    <a:pt x="2" y="2"/>
                    <a:pt x="2" y="2"/>
                  </a:cubicBezTo>
                  <a:cubicBezTo>
                    <a:pt x="1" y="3"/>
                    <a:pt x="1" y="3"/>
                    <a:pt x="1" y="3"/>
                  </a:cubicBezTo>
                  <a:cubicBezTo>
                    <a:pt x="1" y="4"/>
                    <a:pt x="1" y="5"/>
                    <a:pt x="2" y="6"/>
                  </a:cubicBezTo>
                  <a:cubicBezTo>
                    <a:pt x="3" y="4"/>
                    <a:pt x="3" y="4"/>
                    <a:pt x="3" y="4"/>
                  </a:cubicBezTo>
                  <a:close/>
                  <a:moveTo>
                    <a:pt x="1" y="1"/>
                  </a:moveTo>
                  <a:cubicBezTo>
                    <a:pt x="0" y="0"/>
                    <a:pt x="0" y="0"/>
                    <a:pt x="0" y="0"/>
                  </a:cubicBezTo>
                  <a:cubicBezTo>
                    <a:pt x="0" y="0"/>
                    <a:pt x="0" y="0"/>
                    <a:pt x="0" y="0"/>
                  </a:cubicBezTo>
                  <a:cubicBezTo>
                    <a:pt x="0" y="0"/>
                    <a:pt x="0" y="1"/>
                    <a:pt x="0" y="1"/>
                  </a:cubicBezTo>
                  <a:lnTo>
                    <a:pt x="1" y="1"/>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5"/>
            <p:cNvSpPr>
              <a:spLocks noEditPoints="1"/>
            </p:cNvSpPr>
            <p:nvPr/>
          </p:nvSpPr>
          <p:spPr bwMode="auto">
            <a:xfrm>
              <a:off x="5482" y="3541"/>
              <a:ext cx="121" cy="20"/>
            </a:xfrm>
            <a:custGeom>
              <a:avLst/>
              <a:gdLst>
                <a:gd name="T0" fmla="*/ 10 w 24"/>
                <a:gd name="T1" fmla="*/ 0 h 4"/>
                <a:gd name="T2" fmla="*/ 6 w 24"/>
                <a:gd name="T3" fmla="*/ 0 h 4"/>
                <a:gd name="T4" fmla="*/ 5 w 24"/>
                <a:gd name="T5" fmla="*/ 2 h 4"/>
                <a:gd name="T6" fmla="*/ 7 w 24"/>
                <a:gd name="T7" fmla="*/ 3 h 4"/>
                <a:gd name="T8" fmla="*/ 10 w 24"/>
                <a:gd name="T9" fmla="*/ 0 h 4"/>
                <a:gd name="T10" fmla="*/ 4 w 24"/>
                <a:gd name="T11" fmla="*/ 0 h 4"/>
                <a:gd name="T12" fmla="*/ 0 w 24"/>
                <a:gd name="T13" fmla="*/ 0 h 4"/>
                <a:gd name="T14" fmla="*/ 3 w 24"/>
                <a:gd name="T15" fmla="*/ 1 h 4"/>
                <a:gd name="T16" fmla="*/ 4 w 24"/>
                <a:gd name="T17" fmla="*/ 0 h 4"/>
                <a:gd name="T18" fmla="*/ 9 w 24"/>
                <a:gd name="T19" fmla="*/ 3 h 4"/>
                <a:gd name="T20" fmla="*/ 12 w 24"/>
                <a:gd name="T21" fmla="*/ 0 h 4"/>
                <a:gd name="T22" fmla="*/ 15 w 24"/>
                <a:gd name="T23" fmla="*/ 1 h 4"/>
                <a:gd name="T24" fmla="*/ 13 w 24"/>
                <a:gd name="T25" fmla="*/ 4 h 4"/>
                <a:gd name="T26" fmla="*/ 13 w 24"/>
                <a:gd name="T27" fmla="*/ 4 h 4"/>
                <a:gd name="T28" fmla="*/ 9 w 24"/>
                <a:gd name="T29" fmla="*/ 3 h 4"/>
                <a:gd name="T30" fmla="*/ 15 w 24"/>
                <a:gd name="T31" fmla="*/ 4 h 4"/>
                <a:gd name="T32" fmla="*/ 18 w 24"/>
                <a:gd name="T33" fmla="*/ 4 h 4"/>
                <a:gd name="T34" fmla="*/ 20 w 24"/>
                <a:gd name="T35" fmla="*/ 2 h 4"/>
                <a:gd name="T36" fmla="*/ 17 w 24"/>
                <a:gd name="T37" fmla="*/ 2 h 4"/>
                <a:gd name="T38" fmla="*/ 15 w 24"/>
                <a:gd name="T39" fmla="*/ 4 h 4"/>
                <a:gd name="T40" fmla="*/ 21 w 24"/>
                <a:gd name="T41" fmla="*/ 4 h 4"/>
                <a:gd name="T42" fmla="*/ 24 w 24"/>
                <a:gd name="T43" fmla="*/ 4 h 4"/>
                <a:gd name="T44" fmla="*/ 22 w 24"/>
                <a:gd name="T45" fmla="*/ 3 h 4"/>
                <a:gd name="T46" fmla="*/ 21 w 24"/>
                <a:gd name="T4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4">
                  <a:moveTo>
                    <a:pt x="10" y="0"/>
                  </a:moveTo>
                  <a:cubicBezTo>
                    <a:pt x="6" y="0"/>
                    <a:pt x="6" y="0"/>
                    <a:pt x="6" y="0"/>
                  </a:cubicBezTo>
                  <a:cubicBezTo>
                    <a:pt x="5" y="2"/>
                    <a:pt x="5" y="2"/>
                    <a:pt x="5" y="2"/>
                  </a:cubicBezTo>
                  <a:cubicBezTo>
                    <a:pt x="6" y="2"/>
                    <a:pt x="6" y="2"/>
                    <a:pt x="7" y="3"/>
                  </a:cubicBezTo>
                  <a:cubicBezTo>
                    <a:pt x="10" y="0"/>
                    <a:pt x="10" y="0"/>
                    <a:pt x="10" y="0"/>
                  </a:cubicBezTo>
                  <a:close/>
                  <a:moveTo>
                    <a:pt x="4" y="0"/>
                  </a:moveTo>
                  <a:cubicBezTo>
                    <a:pt x="0" y="0"/>
                    <a:pt x="0" y="0"/>
                    <a:pt x="0" y="0"/>
                  </a:cubicBezTo>
                  <a:cubicBezTo>
                    <a:pt x="1" y="0"/>
                    <a:pt x="2" y="1"/>
                    <a:pt x="3" y="1"/>
                  </a:cubicBezTo>
                  <a:cubicBezTo>
                    <a:pt x="4" y="0"/>
                    <a:pt x="4" y="0"/>
                    <a:pt x="4" y="0"/>
                  </a:cubicBezTo>
                  <a:close/>
                  <a:moveTo>
                    <a:pt x="9" y="3"/>
                  </a:moveTo>
                  <a:cubicBezTo>
                    <a:pt x="12" y="0"/>
                    <a:pt x="12" y="0"/>
                    <a:pt x="12" y="0"/>
                  </a:cubicBezTo>
                  <a:cubicBezTo>
                    <a:pt x="15" y="1"/>
                    <a:pt x="15" y="1"/>
                    <a:pt x="15" y="1"/>
                  </a:cubicBezTo>
                  <a:cubicBezTo>
                    <a:pt x="13" y="4"/>
                    <a:pt x="13" y="4"/>
                    <a:pt x="13" y="4"/>
                  </a:cubicBezTo>
                  <a:cubicBezTo>
                    <a:pt x="13" y="4"/>
                    <a:pt x="13" y="4"/>
                    <a:pt x="13" y="4"/>
                  </a:cubicBezTo>
                  <a:cubicBezTo>
                    <a:pt x="12" y="4"/>
                    <a:pt x="10" y="3"/>
                    <a:pt x="9" y="3"/>
                  </a:cubicBezTo>
                  <a:close/>
                  <a:moveTo>
                    <a:pt x="15" y="4"/>
                  </a:moveTo>
                  <a:cubicBezTo>
                    <a:pt x="16" y="4"/>
                    <a:pt x="17" y="4"/>
                    <a:pt x="18" y="4"/>
                  </a:cubicBezTo>
                  <a:cubicBezTo>
                    <a:pt x="20" y="2"/>
                    <a:pt x="20" y="2"/>
                    <a:pt x="20" y="2"/>
                  </a:cubicBezTo>
                  <a:cubicBezTo>
                    <a:pt x="17" y="2"/>
                    <a:pt x="17" y="2"/>
                    <a:pt x="17" y="2"/>
                  </a:cubicBezTo>
                  <a:cubicBezTo>
                    <a:pt x="15" y="4"/>
                    <a:pt x="15" y="4"/>
                    <a:pt x="15" y="4"/>
                  </a:cubicBezTo>
                  <a:close/>
                  <a:moveTo>
                    <a:pt x="21" y="4"/>
                  </a:moveTo>
                  <a:cubicBezTo>
                    <a:pt x="22" y="4"/>
                    <a:pt x="23" y="4"/>
                    <a:pt x="24" y="4"/>
                  </a:cubicBezTo>
                  <a:cubicBezTo>
                    <a:pt x="22" y="3"/>
                    <a:pt x="22" y="3"/>
                    <a:pt x="22" y="3"/>
                  </a:cubicBezTo>
                  <a:lnTo>
                    <a:pt x="21" y="4"/>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6"/>
            <p:cNvSpPr>
              <a:spLocks noEditPoints="1"/>
            </p:cNvSpPr>
            <p:nvPr/>
          </p:nvSpPr>
          <p:spPr bwMode="auto">
            <a:xfrm>
              <a:off x="5442" y="3224"/>
              <a:ext cx="110" cy="115"/>
            </a:xfrm>
            <a:custGeom>
              <a:avLst/>
              <a:gdLst>
                <a:gd name="T0" fmla="*/ 110 w 110"/>
                <a:gd name="T1" fmla="*/ 10 h 115"/>
                <a:gd name="T2" fmla="*/ 100 w 110"/>
                <a:gd name="T3" fmla="*/ 10 h 115"/>
                <a:gd name="T4" fmla="*/ 20 w 110"/>
                <a:gd name="T5" fmla="*/ 90 h 115"/>
                <a:gd name="T6" fmla="*/ 25 w 110"/>
                <a:gd name="T7" fmla="*/ 100 h 115"/>
                <a:gd name="T8" fmla="*/ 110 w 110"/>
                <a:gd name="T9" fmla="*/ 20 h 115"/>
                <a:gd name="T10" fmla="*/ 110 w 110"/>
                <a:gd name="T11" fmla="*/ 10 h 115"/>
                <a:gd name="T12" fmla="*/ 110 w 110"/>
                <a:gd name="T13" fmla="*/ 10 h 115"/>
                <a:gd name="T14" fmla="*/ 90 w 110"/>
                <a:gd name="T15" fmla="*/ 10 h 115"/>
                <a:gd name="T16" fmla="*/ 15 w 110"/>
                <a:gd name="T17" fmla="*/ 85 h 115"/>
                <a:gd name="T18" fmla="*/ 5 w 110"/>
                <a:gd name="T19" fmla="*/ 75 h 115"/>
                <a:gd name="T20" fmla="*/ 70 w 110"/>
                <a:gd name="T21" fmla="*/ 5 h 115"/>
                <a:gd name="T22" fmla="*/ 90 w 110"/>
                <a:gd name="T23" fmla="*/ 10 h 115"/>
                <a:gd name="T24" fmla="*/ 90 w 110"/>
                <a:gd name="T25" fmla="*/ 10 h 115"/>
                <a:gd name="T26" fmla="*/ 60 w 110"/>
                <a:gd name="T27" fmla="*/ 5 h 115"/>
                <a:gd name="T28" fmla="*/ 0 w 110"/>
                <a:gd name="T29" fmla="*/ 65 h 115"/>
                <a:gd name="T30" fmla="*/ 0 w 110"/>
                <a:gd name="T31" fmla="*/ 65 h 115"/>
                <a:gd name="T32" fmla="*/ 40 w 110"/>
                <a:gd name="T33" fmla="*/ 10 h 115"/>
                <a:gd name="T34" fmla="*/ 45 w 110"/>
                <a:gd name="T35" fmla="*/ 0 h 115"/>
                <a:gd name="T36" fmla="*/ 60 w 110"/>
                <a:gd name="T37" fmla="*/ 5 h 115"/>
                <a:gd name="T38" fmla="*/ 60 w 110"/>
                <a:gd name="T39" fmla="*/ 5 h 115"/>
                <a:gd name="T40" fmla="*/ 35 w 110"/>
                <a:gd name="T41" fmla="*/ 105 h 115"/>
                <a:gd name="T42" fmla="*/ 110 w 110"/>
                <a:gd name="T43" fmla="*/ 30 h 115"/>
                <a:gd name="T44" fmla="*/ 110 w 110"/>
                <a:gd name="T45" fmla="*/ 50 h 115"/>
                <a:gd name="T46" fmla="*/ 45 w 110"/>
                <a:gd name="T47" fmla="*/ 115 h 115"/>
                <a:gd name="T48" fmla="*/ 40 w 110"/>
                <a:gd name="T49" fmla="*/ 115 h 115"/>
                <a:gd name="T50" fmla="*/ 35 w 110"/>
                <a:gd name="T51" fmla="*/ 105 h 115"/>
                <a:gd name="T52" fmla="*/ 35 w 110"/>
                <a:gd name="T53" fmla="*/ 105 h 115"/>
                <a:gd name="T54" fmla="*/ 70 w 110"/>
                <a:gd name="T55" fmla="*/ 100 h 115"/>
                <a:gd name="T56" fmla="*/ 110 w 110"/>
                <a:gd name="T57" fmla="*/ 60 h 115"/>
                <a:gd name="T58" fmla="*/ 110 w 110"/>
                <a:gd name="T59" fmla="*/ 80 h 115"/>
                <a:gd name="T60" fmla="*/ 110 w 110"/>
                <a:gd name="T61" fmla="*/ 80 h 115"/>
                <a:gd name="T62" fmla="*/ 70 w 110"/>
                <a:gd name="T63" fmla="*/ 10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115">
                  <a:moveTo>
                    <a:pt x="110" y="10"/>
                  </a:moveTo>
                  <a:lnTo>
                    <a:pt x="100" y="10"/>
                  </a:lnTo>
                  <a:lnTo>
                    <a:pt x="20" y="90"/>
                  </a:lnTo>
                  <a:lnTo>
                    <a:pt x="25" y="100"/>
                  </a:lnTo>
                  <a:lnTo>
                    <a:pt x="110" y="20"/>
                  </a:lnTo>
                  <a:lnTo>
                    <a:pt x="110" y="10"/>
                  </a:lnTo>
                  <a:lnTo>
                    <a:pt x="110" y="10"/>
                  </a:lnTo>
                  <a:close/>
                  <a:moveTo>
                    <a:pt x="90" y="10"/>
                  </a:moveTo>
                  <a:lnTo>
                    <a:pt x="15" y="85"/>
                  </a:lnTo>
                  <a:lnTo>
                    <a:pt x="5" y="75"/>
                  </a:lnTo>
                  <a:lnTo>
                    <a:pt x="70" y="5"/>
                  </a:lnTo>
                  <a:lnTo>
                    <a:pt x="90" y="10"/>
                  </a:lnTo>
                  <a:lnTo>
                    <a:pt x="90" y="10"/>
                  </a:lnTo>
                  <a:close/>
                  <a:moveTo>
                    <a:pt x="60" y="5"/>
                  </a:moveTo>
                  <a:lnTo>
                    <a:pt x="0" y="65"/>
                  </a:lnTo>
                  <a:lnTo>
                    <a:pt x="0" y="65"/>
                  </a:lnTo>
                  <a:lnTo>
                    <a:pt x="40" y="10"/>
                  </a:lnTo>
                  <a:lnTo>
                    <a:pt x="45" y="0"/>
                  </a:lnTo>
                  <a:lnTo>
                    <a:pt x="60" y="5"/>
                  </a:lnTo>
                  <a:lnTo>
                    <a:pt x="60" y="5"/>
                  </a:lnTo>
                  <a:close/>
                  <a:moveTo>
                    <a:pt x="35" y="105"/>
                  </a:moveTo>
                  <a:lnTo>
                    <a:pt x="110" y="30"/>
                  </a:lnTo>
                  <a:lnTo>
                    <a:pt x="110" y="50"/>
                  </a:lnTo>
                  <a:lnTo>
                    <a:pt x="45" y="115"/>
                  </a:lnTo>
                  <a:lnTo>
                    <a:pt x="40" y="115"/>
                  </a:lnTo>
                  <a:lnTo>
                    <a:pt x="35" y="105"/>
                  </a:lnTo>
                  <a:lnTo>
                    <a:pt x="35" y="105"/>
                  </a:lnTo>
                  <a:close/>
                  <a:moveTo>
                    <a:pt x="70" y="100"/>
                  </a:moveTo>
                  <a:lnTo>
                    <a:pt x="110" y="60"/>
                  </a:lnTo>
                  <a:lnTo>
                    <a:pt x="110" y="80"/>
                  </a:lnTo>
                  <a:lnTo>
                    <a:pt x="110" y="80"/>
                  </a:lnTo>
                  <a:lnTo>
                    <a:pt x="70" y="100"/>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17"/>
            <p:cNvSpPr>
              <a:spLocks noEditPoints="1"/>
            </p:cNvSpPr>
            <p:nvPr/>
          </p:nvSpPr>
          <p:spPr bwMode="auto">
            <a:xfrm>
              <a:off x="5477" y="3153"/>
              <a:ext cx="146" cy="71"/>
            </a:xfrm>
            <a:custGeom>
              <a:avLst/>
              <a:gdLst>
                <a:gd name="T0" fmla="*/ 0 w 29"/>
                <a:gd name="T1" fmla="*/ 4 h 14"/>
                <a:gd name="T2" fmla="*/ 1 w 29"/>
                <a:gd name="T3" fmla="*/ 7 h 14"/>
                <a:gd name="T4" fmla="*/ 6 w 29"/>
                <a:gd name="T5" fmla="*/ 2 h 14"/>
                <a:gd name="T6" fmla="*/ 0 w 29"/>
                <a:gd name="T7" fmla="*/ 4 h 14"/>
                <a:gd name="T8" fmla="*/ 1 w 29"/>
                <a:gd name="T9" fmla="*/ 9 h 14"/>
                <a:gd name="T10" fmla="*/ 9 w 29"/>
                <a:gd name="T11" fmla="*/ 1 h 14"/>
                <a:gd name="T12" fmla="*/ 14 w 29"/>
                <a:gd name="T13" fmla="*/ 0 h 14"/>
                <a:gd name="T14" fmla="*/ 2 w 29"/>
                <a:gd name="T15" fmla="*/ 12 h 14"/>
                <a:gd name="T16" fmla="*/ 1 w 29"/>
                <a:gd name="T17" fmla="*/ 9 h 14"/>
                <a:gd name="T18" fmla="*/ 4 w 29"/>
                <a:gd name="T19" fmla="*/ 13 h 14"/>
                <a:gd name="T20" fmla="*/ 17 w 29"/>
                <a:gd name="T21" fmla="*/ 0 h 14"/>
                <a:gd name="T22" fmla="*/ 20 w 29"/>
                <a:gd name="T23" fmla="*/ 0 h 14"/>
                <a:gd name="T24" fmla="*/ 7 w 29"/>
                <a:gd name="T25" fmla="*/ 13 h 14"/>
                <a:gd name="T26" fmla="*/ 4 w 29"/>
                <a:gd name="T27" fmla="*/ 13 h 14"/>
                <a:gd name="T28" fmla="*/ 9 w 29"/>
                <a:gd name="T29" fmla="*/ 13 h 14"/>
                <a:gd name="T30" fmla="*/ 12 w 29"/>
                <a:gd name="T31" fmla="*/ 14 h 14"/>
                <a:gd name="T32" fmla="*/ 26 w 29"/>
                <a:gd name="T33" fmla="*/ 0 h 14"/>
                <a:gd name="T34" fmla="*/ 24 w 29"/>
                <a:gd name="T35" fmla="*/ 0 h 14"/>
                <a:gd name="T36" fmla="*/ 23 w 29"/>
                <a:gd name="T37" fmla="*/ 0 h 14"/>
                <a:gd name="T38" fmla="*/ 9 w 29"/>
                <a:gd name="T39" fmla="*/ 13 h 14"/>
                <a:gd name="T40" fmla="*/ 15 w 29"/>
                <a:gd name="T41" fmla="*/ 14 h 14"/>
                <a:gd name="T42" fmla="*/ 15 w 29"/>
                <a:gd name="T43" fmla="*/ 14 h 14"/>
                <a:gd name="T44" fmla="*/ 20 w 29"/>
                <a:gd name="T45" fmla="*/ 12 h 14"/>
                <a:gd name="T46" fmla="*/ 28 w 29"/>
                <a:gd name="T47" fmla="*/ 4 h 14"/>
                <a:gd name="T48" fmla="*/ 27 w 29"/>
                <a:gd name="T49" fmla="*/ 1 h 14"/>
                <a:gd name="T50" fmla="*/ 15 w 29"/>
                <a:gd name="T51" fmla="*/ 14 h 14"/>
                <a:gd name="T52" fmla="*/ 25 w 29"/>
                <a:gd name="T53" fmla="*/ 10 h 14"/>
                <a:gd name="T54" fmla="*/ 29 w 29"/>
                <a:gd name="T55" fmla="*/ 6 h 14"/>
                <a:gd name="T56" fmla="*/ 29 w 29"/>
                <a:gd name="T57" fmla="*/ 8 h 14"/>
                <a:gd name="T58" fmla="*/ 25 w 29"/>
                <a:gd name="T5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14">
                  <a:moveTo>
                    <a:pt x="0" y="4"/>
                  </a:moveTo>
                  <a:cubicBezTo>
                    <a:pt x="1" y="7"/>
                    <a:pt x="1" y="7"/>
                    <a:pt x="1" y="7"/>
                  </a:cubicBezTo>
                  <a:cubicBezTo>
                    <a:pt x="6" y="2"/>
                    <a:pt x="6" y="2"/>
                    <a:pt x="6" y="2"/>
                  </a:cubicBezTo>
                  <a:cubicBezTo>
                    <a:pt x="4" y="3"/>
                    <a:pt x="2" y="3"/>
                    <a:pt x="0" y="4"/>
                  </a:cubicBezTo>
                  <a:close/>
                  <a:moveTo>
                    <a:pt x="1" y="9"/>
                  </a:moveTo>
                  <a:cubicBezTo>
                    <a:pt x="9" y="1"/>
                    <a:pt x="9" y="1"/>
                    <a:pt x="9" y="1"/>
                  </a:cubicBezTo>
                  <a:cubicBezTo>
                    <a:pt x="11" y="1"/>
                    <a:pt x="12" y="0"/>
                    <a:pt x="14" y="0"/>
                  </a:cubicBezTo>
                  <a:cubicBezTo>
                    <a:pt x="2" y="12"/>
                    <a:pt x="2" y="12"/>
                    <a:pt x="2" y="12"/>
                  </a:cubicBezTo>
                  <a:cubicBezTo>
                    <a:pt x="1" y="9"/>
                    <a:pt x="1" y="9"/>
                    <a:pt x="1" y="9"/>
                  </a:cubicBezTo>
                  <a:close/>
                  <a:moveTo>
                    <a:pt x="4" y="13"/>
                  </a:moveTo>
                  <a:cubicBezTo>
                    <a:pt x="17" y="0"/>
                    <a:pt x="17" y="0"/>
                    <a:pt x="17" y="0"/>
                  </a:cubicBezTo>
                  <a:cubicBezTo>
                    <a:pt x="18" y="0"/>
                    <a:pt x="19" y="0"/>
                    <a:pt x="20" y="0"/>
                  </a:cubicBezTo>
                  <a:cubicBezTo>
                    <a:pt x="7" y="13"/>
                    <a:pt x="7" y="13"/>
                    <a:pt x="7" y="13"/>
                  </a:cubicBezTo>
                  <a:cubicBezTo>
                    <a:pt x="4" y="13"/>
                    <a:pt x="4" y="13"/>
                    <a:pt x="4" y="13"/>
                  </a:cubicBezTo>
                  <a:close/>
                  <a:moveTo>
                    <a:pt x="9" y="13"/>
                  </a:moveTo>
                  <a:cubicBezTo>
                    <a:pt x="12" y="14"/>
                    <a:pt x="12" y="14"/>
                    <a:pt x="12" y="14"/>
                  </a:cubicBezTo>
                  <a:cubicBezTo>
                    <a:pt x="26" y="0"/>
                    <a:pt x="26" y="0"/>
                    <a:pt x="26" y="0"/>
                  </a:cubicBezTo>
                  <a:cubicBezTo>
                    <a:pt x="25" y="0"/>
                    <a:pt x="25" y="0"/>
                    <a:pt x="24" y="0"/>
                  </a:cubicBezTo>
                  <a:cubicBezTo>
                    <a:pt x="24" y="0"/>
                    <a:pt x="23" y="0"/>
                    <a:pt x="23" y="0"/>
                  </a:cubicBezTo>
                  <a:cubicBezTo>
                    <a:pt x="9" y="13"/>
                    <a:pt x="9" y="13"/>
                    <a:pt x="9" y="13"/>
                  </a:cubicBezTo>
                  <a:close/>
                  <a:moveTo>
                    <a:pt x="15" y="14"/>
                  </a:moveTo>
                  <a:cubicBezTo>
                    <a:pt x="15" y="14"/>
                    <a:pt x="15" y="14"/>
                    <a:pt x="15" y="14"/>
                  </a:cubicBezTo>
                  <a:cubicBezTo>
                    <a:pt x="20" y="12"/>
                    <a:pt x="20" y="12"/>
                    <a:pt x="20" y="12"/>
                  </a:cubicBezTo>
                  <a:cubicBezTo>
                    <a:pt x="28" y="4"/>
                    <a:pt x="28" y="4"/>
                    <a:pt x="28" y="4"/>
                  </a:cubicBezTo>
                  <a:cubicBezTo>
                    <a:pt x="27" y="1"/>
                    <a:pt x="27" y="1"/>
                    <a:pt x="27" y="1"/>
                  </a:cubicBezTo>
                  <a:cubicBezTo>
                    <a:pt x="15" y="14"/>
                    <a:pt x="15" y="14"/>
                    <a:pt x="15" y="14"/>
                  </a:cubicBezTo>
                  <a:close/>
                  <a:moveTo>
                    <a:pt x="25" y="10"/>
                  </a:moveTo>
                  <a:cubicBezTo>
                    <a:pt x="29" y="6"/>
                    <a:pt x="29" y="6"/>
                    <a:pt x="29" y="6"/>
                  </a:cubicBezTo>
                  <a:cubicBezTo>
                    <a:pt x="29" y="8"/>
                    <a:pt x="29" y="8"/>
                    <a:pt x="29" y="8"/>
                  </a:cubicBezTo>
                  <a:lnTo>
                    <a:pt x="25" y="10"/>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18"/>
            <p:cNvSpPr>
              <a:spLocks noEditPoints="1"/>
            </p:cNvSpPr>
            <p:nvPr/>
          </p:nvSpPr>
          <p:spPr bwMode="auto">
            <a:xfrm>
              <a:off x="5376" y="3183"/>
              <a:ext cx="101" cy="126"/>
            </a:xfrm>
            <a:custGeom>
              <a:avLst/>
              <a:gdLst>
                <a:gd name="T0" fmla="*/ 20 w 20"/>
                <a:gd name="T1" fmla="*/ 7 h 25"/>
                <a:gd name="T2" fmla="*/ 20 w 20"/>
                <a:gd name="T3" fmla="*/ 5 h 25"/>
                <a:gd name="T4" fmla="*/ 1 w 20"/>
                <a:gd name="T5" fmla="*/ 23 h 25"/>
                <a:gd name="T6" fmla="*/ 2 w 20"/>
                <a:gd name="T7" fmla="*/ 25 h 25"/>
                <a:gd name="T8" fmla="*/ 3 w 20"/>
                <a:gd name="T9" fmla="*/ 24 h 25"/>
                <a:gd name="T10" fmla="*/ 18 w 20"/>
                <a:gd name="T11" fmla="*/ 9 h 25"/>
                <a:gd name="T12" fmla="*/ 20 w 20"/>
                <a:gd name="T13" fmla="*/ 7 h 25"/>
                <a:gd name="T14" fmla="*/ 19 w 20"/>
                <a:gd name="T15" fmla="*/ 3 h 25"/>
                <a:gd name="T16" fmla="*/ 0 w 20"/>
                <a:gd name="T17" fmla="*/ 21 h 25"/>
                <a:gd name="T18" fmla="*/ 3 w 20"/>
                <a:gd name="T19" fmla="*/ 15 h 25"/>
                <a:gd name="T20" fmla="*/ 18 w 20"/>
                <a:gd name="T21" fmla="*/ 0 h 25"/>
                <a:gd name="T22" fmla="*/ 19 w 20"/>
                <a:gd name="T23" fmla="*/ 3 h 25"/>
                <a:gd name="T24" fmla="*/ 9 w 20"/>
                <a:gd name="T25" fmla="*/ 21 h 25"/>
                <a:gd name="T26" fmla="*/ 12 w 20"/>
                <a:gd name="T27" fmla="*/ 18 h 25"/>
                <a:gd name="T28" fmla="*/ 11 w 20"/>
                <a:gd name="T29" fmla="*/ 20 h 25"/>
                <a:gd name="T30" fmla="*/ 9 w 20"/>
                <a:gd name="T31"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7"/>
                  </a:moveTo>
                  <a:cubicBezTo>
                    <a:pt x="20" y="5"/>
                    <a:pt x="20" y="5"/>
                    <a:pt x="20" y="5"/>
                  </a:cubicBezTo>
                  <a:cubicBezTo>
                    <a:pt x="1" y="23"/>
                    <a:pt x="1" y="23"/>
                    <a:pt x="1" y="23"/>
                  </a:cubicBezTo>
                  <a:cubicBezTo>
                    <a:pt x="2" y="25"/>
                    <a:pt x="2" y="25"/>
                    <a:pt x="2" y="25"/>
                  </a:cubicBezTo>
                  <a:cubicBezTo>
                    <a:pt x="3" y="24"/>
                    <a:pt x="3" y="24"/>
                    <a:pt x="3" y="24"/>
                  </a:cubicBezTo>
                  <a:cubicBezTo>
                    <a:pt x="18" y="9"/>
                    <a:pt x="18" y="9"/>
                    <a:pt x="18" y="9"/>
                  </a:cubicBezTo>
                  <a:cubicBezTo>
                    <a:pt x="20" y="7"/>
                    <a:pt x="20" y="7"/>
                    <a:pt x="20" y="7"/>
                  </a:cubicBezTo>
                  <a:close/>
                  <a:moveTo>
                    <a:pt x="19" y="3"/>
                  </a:moveTo>
                  <a:cubicBezTo>
                    <a:pt x="0" y="21"/>
                    <a:pt x="0" y="21"/>
                    <a:pt x="0" y="21"/>
                  </a:cubicBezTo>
                  <a:cubicBezTo>
                    <a:pt x="1" y="19"/>
                    <a:pt x="2" y="17"/>
                    <a:pt x="3" y="15"/>
                  </a:cubicBezTo>
                  <a:cubicBezTo>
                    <a:pt x="18" y="0"/>
                    <a:pt x="18" y="0"/>
                    <a:pt x="18" y="0"/>
                  </a:cubicBezTo>
                  <a:cubicBezTo>
                    <a:pt x="19" y="3"/>
                    <a:pt x="19" y="3"/>
                    <a:pt x="19" y="3"/>
                  </a:cubicBezTo>
                  <a:close/>
                  <a:moveTo>
                    <a:pt x="9" y="21"/>
                  </a:moveTo>
                  <a:cubicBezTo>
                    <a:pt x="12" y="18"/>
                    <a:pt x="12" y="18"/>
                    <a:pt x="12" y="18"/>
                  </a:cubicBezTo>
                  <a:cubicBezTo>
                    <a:pt x="11" y="20"/>
                    <a:pt x="11" y="20"/>
                    <a:pt x="11" y="20"/>
                  </a:cubicBezTo>
                  <a:lnTo>
                    <a:pt x="9" y="21"/>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19"/>
            <p:cNvSpPr>
              <a:spLocks noEditPoints="1"/>
            </p:cNvSpPr>
            <p:nvPr/>
          </p:nvSpPr>
          <p:spPr bwMode="auto">
            <a:xfrm>
              <a:off x="5431" y="3440"/>
              <a:ext cx="111" cy="91"/>
            </a:xfrm>
            <a:custGeom>
              <a:avLst/>
              <a:gdLst>
                <a:gd name="T0" fmla="*/ 46 w 111"/>
                <a:gd name="T1" fmla="*/ 0 h 91"/>
                <a:gd name="T2" fmla="*/ 5 w 111"/>
                <a:gd name="T3" fmla="*/ 25 h 91"/>
                <a:gd name="T4" fmla="*/ 0 w 111"/>
                <a:gd name="T5" fmla="*/ 25 h 91"/>
                <a:gd name="T6" fmla="*/ 11 w 111"/>
                <a:gd name="T7" fmla="*/ 40 h 91"/>
                <a:gd name="T8" fmla="*/ 46 w 111"/>
                <a:gd name="T9" fmla="*/ 0 h 91"/>
                <a:gd name="T10" fmla="*/ 46 w 111"/>
                <a:gd name="T11" fmla="*/ 0 h 91"/>
                <a:gd name="T12" fmla="*/ 16 w 111"/>
                <a:gd name="T13" fmla="*/ 45 h 91"/>
                <a:gd name="T14" fmla="*/ 56 w 111"/>
                <a:gd name="T15" fmla="*/ 5 h 91"/>
                <a:gd name="T16" fmla="*/ 66 w 111"/>
                <a:gd name="T17" fmla="*/ 15 h 91"/>
                <a:gd name="T18" fmla="*/ 21 w 111"/>
                <a:gd name="T19" fmla="*/ 61 h 91"/>
                <a:gd name="T20" fmla="*/ 16 w 111"/>
                <a:gd name="T21" fmla="*/ 45 h 91"/>
                <a:gd name="T22" fmla="*/ 16 w 111"/>
                <a:gd name="T23" fmla="*/ 45 h 91"/>
                <a:gd name="T24" fmla="*/ 26 w 111"/>
                <a:gd name="T25" fmla="*/ 66 h 91"/>
                <a:gd name="T26" fmla="*/ 71 w 111"/>
                <a:gd name="T27" fmla="*/ 20 h 91"/>
                <a:gd name="T28" fmla="*/ 86 w 111"/>
                <a:gd name="T29" fmla="*/ 25 h 91"/>
                <a:gd name="T30" fmla="*/ 31 w 111"/>
                <a:gd name="T31" fmla="*/ 81 h 91"/>
                <a:gd name="T32" fmla="*/ 26 w 111"/>
                <a:gd name="T33" fmla="*/ 66 h 91"/>
                <a:gd name="T34" fmla="*/ 26 w 111"/>
                <a:gd name="T35" fmla="*/ 66 h 91"/>
                <a:gd name="T36" fmla="*/ 36 w 111"/>
                <a:gd name="T37" fmla="*/ 86 h 91"/>
                <a:gd name="T38" fmla="*/ 91 w 111"/>
                <a:gd name="T39" fmla="*/ 30 h 91"/>
                <a:gd name="T40" fmla="*/ 101 w 111"/>
                <a:gd name="T41" fmla="*/ 35 h 91"/>
                <a:gd name="T42" fmla="*/ 51 w 111"/>
                <a:gd name="T43" fmla="*/ 91 h 91"/>
                <a:gd name="T44" fmla="*/ 36 w 111"/>
                <a:gd name="T45" fmla="*/ 91 h 91"/>
                <a:gd name="T46" fmla="*/ 36 w 111"/>
                <a:gd name="T47" fmla="*/ 86 h 91"/>
                <a:gd name="T48" fmla="*/ 36 w 111"/>
                <a:gd name="T49" fmla="*/ 86 h 91"/>
                <a:gd name="T50" fmla="*/ 61 w 111"/>
                <a:gd name="T51" fmla="*/ 91 h 91"/>
                <a:gd name="T52" fmla="*/ 81 w 111"/>
                <a:gd name="T53" fmla="*/ 91 h 91"/>
                <a:gd name="T54" fmla="*/ 111 w 111"/>
                <a:gd name="T55" fmla="*/ 61 h 91"/>
                <a:gd name="T56" fmla="*/ 111 w 111"/>
                <a:gd name="T57" fmla="*/ 45 h 91"/>
                <a:gd name="T58" fmla="*/ 111 w 111"/>
                <a:gd name="T59" fmla="*/ 40 h 91"/>
                <a:gd name="T60" fmla="*/ 61 w 111"/>
                <a:gd name="T61" fmla="*/ 91 h 91"/>
                <a:gd name="T62" fmla="*/ 61 w 111"/>
                <a:gd name="T63" fmla="*/ 91 h 91"/>
                <a:gd name="T64" fmla="*/ 91 w 111"/>
                <a:gd name="T65" fmla="*/ 91 h 91"/>
                <a:gd name="T66" fmla="*/ 106 w 111"/>
                <a:gd name="T67" fmla="*/ 91 h 91"/>
                <a:gd name="T68" fmla="*/ 111 w 111"/>
                <a:gd name="T69" fmla="*/ 76 h 91"/>
                <a:gd name="T70" fmla="*/ 91 w 111"/>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91">
                  <a:moveTo>
                    <a:pt x="46" y="0"/>
                  </a:moveTo>
                  <a:lnTo>
                    <a:pt x="5" y="25"/>
                  </a:lnTo>
                  <a:lnTo>
                    <a:pt x="0" y="25"/>
                  </a:lnTo>
                  <a:lnTo>
                    <a:pt x="11" y="40"/>
                  </a:lnTo>
                  <a:lnTo>
                    <a:pt x="46" y="0"/>
                  </a:lnTo>
                  <a:lnTo>
                    <a:pt x="46" y="0"/>
                  </a:lnTo>
                  <a:close/>
                  <a:moveTo>
                    <a:pt x="16" y="45"/>
                  </a:moveTo>
                  <a:lnTo>
                    <a:pt x="56" y="5"/>
                  </a:lnTo>
                  <a:lnTo>
                    <a:pt x="66" y="15"/>
                  </a:lnTo>
                  <a:lnTo>
                    <a:pt x="21" y="61"/>
                  </a:lnTo>
                  <a:lnTo>
                    <a:pt x="16" y="45"/>
                  </a:lnTo>
                  <a:lnTo>
                    <a:pt x="16" y="45"/>
                  </a:lnTo>
                  <a:close/>
                  <a:moveTo>
                    <a:pt x="26" y="66"/>
                  </a:moveTo>
                  <a:lnTo>
                    <a:pt x="71" y="20"/>
                  </a:lnTo>
                  <a:lnTo>
                    <a:pt x="86" y="25"/>
                  </a:lnTo>
                  <a:lnTo>
                    <a:pt x="31" y="81"/>
                  </a:lnTo>
                  <a:lnTo>
                    <a:pt x="26" y="66"/>
                  </a:lnTo>
                  <a:lnTo>
                    <a:pt x="26" y="66"/>
                  </a:lnTo>
                  <a:close/>
                  <a:moveTo>
                    <a:pt x="36" y="86"/>
                  </a:moveTo>
                  <a:lnTo>
                    <a:pt x="91" y="30"/>
                  </a:lnTo>
                  <a:lnTo>
                    <a:pt x="101" y="35"/>
                  </a:lnTo>
                  <a:lnTo>
                    <a:pt x="51" y="91"/>
                  </a:lnTo>
                  <a:lnTo>
                    <a:pt x="36" y="91"/>
                  </a:lnTo>
                  <a:lnTo>
                    <a:pt x="36" y="86"/>
                  </a:lnTo>
                  <a:lnTo>
                    <a:pt x="36" y="86"/>
                  </a:lnTo>
                  <a:close/>
                  <a:moveTo>
                    <a:pt x="61" y="91"/>
                  </a:moveTo>
                  <a:lnTo>
                    <a:pt x="81" y="91"/>
                  </a:lnTo>
                  <a:lnTo>
                    <a:pt x="111" y="61"/>
                  </a:lnTo>
                  <a:lnTo>
                    <a:pt x="111" y="45"/>
                  </a:lnTo>
                  <a:lnTo>
                    <a:pt x="111" y="40"/>
                  </a:lnTo>
                  <a:lnTo>
                    <a:pt x="61" y="91"/>
                  </a:lnTo>
                  <a:lnTo>
                    <a:pt x="61" y="91"/>
                  </a:lnTo>
                  <a:close/>
                  <a:moveTo>
                    <a:pt x="91" y="91"/>
                  </a:moveTo>
                  <a:lnTo>
                    <a:pt x="106" y="91"/>
                  </a:lnTo>
                  <a:lnTo>
                    <a:pt x="111" y="76"/>
                  </a:lnTo>
                  <a:lnTo>
                    <a:pt x="91" y="91"/>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20"/>
            <p:cNvSpPr>
              <a:spLocks noEditPoints="1"/>
            </p:cNvSpPr>
            <p:nvPr/>
          </p:nvSpPr>
          <p:spPr bwMode="auto">
            <a:xfrm>
              <a:off x="5381" y="3294"/>
              <a:ext cx="96" cy="161"/>
            </a:xfrm>
            <a:custGeom>
              <a:avLst/>
              <a:gdLst>
                <a:gd name="T0" fmla="*/ 45 w 96"/>
                <a:gd name="T1" fmla="*/ 161 h 161"/>
                <a:gd name="T2" fmla="*/ 50 w 96"/>
                <a:gd name="T3" fmla="*/ 161 h 161"/>
                <a:gd name="T4" fmla="*/ 91 w 96"/>
                <a:gd name="T5" fmla="*/ 121 h 161"/>
                <a:gd name="T6" fmla="*/ 91 w 96"/>
                <a:gd name="T7" fmla="*/ 101 h 161"/>
                <a:gd name="T8" fmla="*/ 40 w 96"/>
                <a:gd name="T9" fmla="*/ 156 h 161"/>
                <a:gd name="T10" fmla="*/ 45 w 96"/>
                <a:gd name="T11" fmla="*/ 161 h 161"/>
                <a:gd name="T12" fmla="*/ 45 w 96"/>
                <a:gd name="T13" fmla="*/ 161 h 161"/>
                <a:gd name="T14" fmla="*/ 81 w 96"/>
                <a:gd name="T15" fmla="*/ 146 h 161"/>
                <a:gd name="T16" fmla="*/ 91 w 96"/>
                <a:gd name="T17" fmla="*/ 131 h 161"/>
                <a:gd name="T18" fmla="*/ 91 w 96"/>
                <a:gd name="T19" fmla="*/ 136 h 161"/>
                <a:gd name="T20" fmla="*/ 81 w 96"/>
                <a:gd name="T21" fmla="*/ 146 h 161"/>
                <a:gd name="T22" fmla="*/ 81 w 96"/>
                <a:gd name="T23" fmla="*/ 146 h 161"/>
                <a:gd name="T24" fmla="*/ 91 w 96"/>
                <a:gd name="T25" fmla="*/ 86 h 161"/>
                <a:gd name="T26" fmla="*/ 35 w 96"/>
                <a:gd name="T27" fmla="*/ 146 h 161"/>
                <a:gd name="T28" fmla="*/ 25 w 96"/>
                <a:gd name="T29" fmla="*/ 136 h 161"/>
                <a:gd name="T30" fmla="*/ 96 w 96"/>
                <a:gd name="T31" fmla="*/ 71 h 161"/>
                <a:gd name="T32" fmla="*/ 91 w 96"/>
                <a:gd name="T33" fmla="*/ 86 h 161"/>
                <a:gd name="T34" fmla="*/ 91 w 96"/>
                <a:gd name="T35" fmla="*/ 86 h 161"/>
                <a:gd name="T36" fmla="*/ 96 w 96"/>
                <a:gd name="T37" fmla="*/ 55 h 161"/>
                <a:gd name="T38" fmla="*/ 20 w 96"/>
                <a:gd name="T39" fmla="*/ 131 h 161"/>
                <a:gd name="T40" fmla="*/ 10 w 96"/>
                <a:gd name="T41" fmla="*/ 121 h 161"/>
                <a:gd name="T42" fmla="*/ 86 w 96"/>
                <a:gd name="T43" fmla="*/ 45 h 161"/>
                <a:gd name="T44" fmla="*/ 96 w 96"/>
                <a:gd name="T45" fmla="*/ 55 h 161"/>
                <a:gd name="T46" fmla="*/ 96 w 96"/>
                <a:gd name="T47" fmla="*/ 55 h 161"/>
                <a:gd name="T48" fmla="*/ 81 w 96"/>
                <a:gd name="T49" fmla="*/ 40 h 161"/>
                <a:gd name="T50" fmla="*/ 5 w 96"/>
                <a:gd name="T51" fmla="*/ 111 h 161"/>
                <a:gd name="T52" fmla="*/ 0 w 96"/>
                <a:gd name="T53" fmla="*/ 106 h 161"/>
                <a:gd name="T54" fmla="*/ 0 w 96"/>
                <a:gd name="T55" fmla="*/ 101 h 161"/>
                <a:gd name="T56" fmla="*/ 71 w 96"/>
                <a:gd name="T57" fmla="*/ 30 h 161"/>
                <a:gd name="T58" fmla="*/ 81 w 96"/>
                <a:gd name="T59" fmla="*/ 40 h 161"/>
                <a:gd name="T60" fmla="*/ 81 w 96"/>
                <a:gd name="T61" fmla="*/ 40 h 161"/>
                <a:gd name="T62" fmla="*/ 66 w 96"/>
                <a:gd name="T63" fmla="*/ 20 h 161"/>
                <a:gd name="T64" fmla="*/ 61 w 96"/>
                <a:gd name="T65" fmla="*/ 10 h 161"/>
                <a:gd name="T66" fmla="*/ 5 w 96"/>
                <a:gd name="T67" fmla="*/ 66 h 161"/>
                <a:gd name="T68" fmla="*/ 0 w 96"/>
                <a:gd name="T69" fmla="*/ 86 h 161"/>
                <a:gd name="T70" fmla="*/ 66 w 96"/>
                <a:gd name="T71" fmla="*/ 20 h 161"/>
                <a:gd name="T72" fmla="*/ 66 w 96"/>
                <a:gd name="T73" fmla="*/ 20 h 161"/>
                <a:gd name="T74" fmla="*/ 50 w 96"/>
                <a:gd name="T75" fmla="*/ 5 h 161"/>
                <a:gd name="T76" fmla="*/ 50 w 96"/>
                <a:gd name="T77" fmla="*/ 0 h 161"/>
                <a:gd name="T78" fmla="*/ 15 w 96"/>
                <a:gd name="T79" fmla="*/ 25 h 161"/>
                <a:gd name="T80" fmla="*/ 10 w 96"/>
                <a:gd name="T81" fmla="*/ 30 h 161"/>
                <a:gd name="T82" fmla="*/ 5 w 96"/>
                <a:gd name="T83" fmla="*/ 50 h 161"/>
                <a:gd name="T84" fmla="*/ 50 w 96"/>
                <a:gd name="T85" fmla="*/ 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161">
                  <a:moveTo>
                    <a:pt x="45" y="161"/>
                  </a:moveTo>
                  <a:lnTo>
                    <a:pt x="50" y="161"/>
                  </a:lnTo>
                  <a:lnTo>
                    <a:pt x="91" y="121"/>
                  </a:lnTo>
                  <a:lnTo>
                    <a:pt x="91" y="101"/>
                  </a:lnTo>
                  <a:lnTo>
                    <a:pt x="40" y="156"/>
                  </a:lnTo>
                  <a:lnTo>
                    <a:pt x="45" y="161"/>
                  </a:lnTo>
                  <a:lnTo>
                    <a:pt x="45" y="161"/>
                  </a:lnTo>
                  <a:close/>
                  <a:moveTo>
                    <a:pt x="81" y="146"/>
                  </a:moveTo>
                  <a:lnTo>
                    <a:pt x="91" y="131"/>
                  </a:lnTo>
                  <a:lnTo>
                    <a:pt x="91" y="136"/>
                  </a:lnTo>
                  <a:lnTo>
                    <a:pt x="81" y="146"/>
                  </a:lnTo>
                  <a:lnTo>
                    <a:pt x="81" y="146"/>
                  </a:lnTo>
                  <a:close/>
                  <a:moveTo>
                    <a:pt x="91" y="86"/>
                  </a:moveTo>
                  <a:lnTo>
                    <a:pt x="35" y="146"/>
                  </a:lnTo>
                  <a:lnTo>
                    <a:pt x="25" y="136"/>
                  </a:lnTo>
                  <a:lnTo>
                    <a:pt x="96" y="71"/>
                  </a:lnTo>
                  <a:lnTo>
                    <a:pt x="91" y="86"/>
                  </a:lnTo>
                  <a:lnTo>
                    <a:pt x="91" y="86"/>
                  </a:lnTo>
                  <a:close/>
                  <a:moveTo>
                    <a:pt x="96" y="55"/>
                  </a:moveTo>
                  <a:lnTo>
                    <a:pt x="20" y="131"/>
                  </a:lnTo>
                  <a:lnTo>
                    <a:pt x="10" y="121"/>
                  </a:lnTo>
                  <a:lnTo>
                    <a:pt x="86" y="45"/>
                  </a:lnTo>
                  <a:lnTo>
                    <a:pt x="96" y="55"/>
                  </a:lnTo>
                  <a:lnTo>
                    <a:pt x="96" y="55"/>
                  </a:lnTo>
                  <a:close/>
                  <a:moveTo>
                    <a:pt x="81" y="40"/>
                  </a:moveTo>
                  <a:lnTo>
                    <a:pt x="5" y="111"/>
                  </a:lnTo>
                  <a:lnTo>
                    <a:pt x="0" y="106"/>
                  </a:lnTo>
                  <a:lnTo>
                    <a:pt x="0" y="101"/>
                  </a:lnTo>
                  <a:lnTo>
                    <a:pt x="71" y="30"/>
                  </a:lnTo>
                  <a:lnTo>
                    <a:pt x="81" y="40"/>
                  </a:lnTo>
                  <a:lnTo>
                    <a:pt x="81" y="40"/>
                  </a:lnTo>
                  <a:close/>
                  <a:moveTo>
                    <a:pt x="66" y="20"/>
                  </a:moveTo>
                  <a:lnTo>
                    <a:pt x="61" y="10"/>
                  </a:lnTo>
                  <a:lnTo>
                    <a:pt x="5" y="66"/>
                  </a:lnTo>
                  <a:lnTo>
                    <a:pt x="0" y="86"/>
                  </a:lnTo>
                  <a:lnTo>
                    <a:pt x="66" y="20"/>
                  </a:lnTo>
                  <a:lnTo>
                    <a:pt x="66" y="20"/>
                  </a:lnTo>
                  <a:close/>
                  <a:moveTo>
                    <a:pt x="50" y="5"/>
                  </a:moveTo>
                  <a:lnTo>
                    <a:pt x="50" y="0"/>
                  </a:lnTo>
                  <a:lnTo>
                    <a:pt x="15" y="25"/>
                  </a:lnTo>
                  <a:lnTo>
                    <a:pt x="10" y="30"/>
                  </a:lnTo>
                  <a:lnTo>
                    <a:pt x="5" y="50"/>
                  </a:lnTo>
                  <a:lnTo>
                    <a:pt x="50" y="5"/>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21"/>
            <p:cNvSpPr>
              <a:spLocks noEditPoints="1"/>
            </p:cNvSpPr>
            <p:nvPr/>
          </p:nvSpPr>
          <p:spPr bwMode="auto">
            <a:xfrm>
              <a:off x="5356" y="3138"/>
              <a:ext cx="433" cy="433"/>
            </a:xfrm>
            <a:custGeom>
              <a:avLst/>
              <a:gdLst>
                <a:gd name="T0" fmla="*/ 84 w 86"/>
                <a:gd name="T1" fmla="*/ 32 h 86"/>
                <a:gd name="T2" fmla="*/ 80 w 86"/>
                <a:gd name="T3" fmla="*/ 65 h 86"/>
                <a:gd name="T4" fmla="*/ 69 w 86"/>
                <a:gd name="T5" fmla="*/ 77 h 86"/>
                <a:gd name="T6" fmla="*/ 54 w 86"/>
                <a:gd name="T7" fmla="*/ 85 h 86"/>
                <a:gd name="T8" fmla="*/ 54 w 86"/>
                <a:gd name="T9" fmla="*/ 85 h 86"/>
                <a:gd name="T10" fmla="*/ 21 w 86"/>
                <a:gd name="T11" fmla="*/ 80 h 86"/>
                <a:gd name="T12" fmla="*/ 2 w 86"/>
                <a:gd name="T13" fmla="*/ 54 h 86"/>
                <a:gd name="T14" fmla="*/ 2 w 86"/>
                <a:gd name="T15" fmla="*/ 31 h 86"/>
                <a:gd name="T16" fmla="*/ 17 w 86"/>
                <a:gd name="T17" fmla="*/ 10 h 86"/>
                <a:gd name="T18" fmla="*/ 32 w 86"/>
                <a:gd name="T19" fmla="*/ 2 h 86"/>
                <a:gd name="T20" fmla="*/ 52 w 86"/>
                <a:gd name="T21" fmla="*/ 2 h 86"/>
                <a:gd name="T22" fmla="*/ 64 w 86"/>
                <a:gd name="T23" fmla="*/ 6 h 86"/>
                <a:gd name="T24" fmla="*/ 24 w 86"/>
                <a:gd name="T25" fmla="*/ 42 h 86"/>
                <a:gd name="T26" fmla="*/ 5 w 86"/>
                <a:gd name="T27" fmla="*/ 52 h 86"/>
                <a:gd name="T28" fmla="*/ 15 w 86"/>
                <a:gd name="T29" fmla="*/ 65 h 86"/>
                <a:gd name="T30" fmla="*/ 37 w 86"/>
                <a:gd name="T31" fmla="*/ 69 h 86"/>
                <a:gd name="T32" fmla="*/ 22 w 86"/>
                <a:gd name="T33" fmla="*/ 8 h 86"/>
                <a:gd name="T34" fmla="*/ 8 w 86"/>
                <a:gd name="T35" fmla="*/ 23 h 86"/>
                <a:gd name="T36" fmla="*/ 15 w 86"/>
                <a:gd name="T37" fmla="*/ 29 h 86"/>
                <a:gd name="T38" fmla="*/ 26 w 86"/>
                <a:gd name="T39" fmla="*/ 15 h 86"/>
                <a:gd name="T40" fmla="*/ 51 w 86"/>
                <a:gd name="T41" fmla="*/ 4 h 86"/>
                <a:gd name="T42" fmla="*/ 24 w 86"/>
                <a:gd name="T43" fmla="*/ 7 h 86"/>
                <a:gd name="T44" fmla="*/ 17 w 86"/>
                <a:gd name="T45" fmla="*/ 30 h 86"/>
                <a:gd name="T46" fmla="*/ 39 w 86"/>
                <a:gd name="T47" fmla="*/ 19 h 86"/>
                <a:gd name="T48" fmla="*/ 38 w 86"/>
                <a:gd name="T49" fmla="*/ 84 h 86"/>
                <a:gd name="T50" fmla="*/ 19 w 86"/>
                <a:gd name="T51" fmla="*/ 76 h 86"/>
                <a:gd name="T52" fmla="*/ 4 w 86"/>
                <a:gd name="T53" fmla="*/ 54 h 86"/>
                <a:gd name="T54" fmla="*/ 3 w 86"/>
                <a:gd name="T55" fmla="*/ 50 h 86"/>
                <a:gd name="T56" fmla="*/ 3 w 86"/>
                <a:gd name="T57" fmla="*/ 38 h 86"/>
                <a:gd name="T58" fmla="*/ 26 w 86"/>
                <a:gd name="T59" fmla="*/ 42 h 86"/>
                <a:gd name="T60" fmla="*/ 53 w 86"/>
                <a:gd name="T61" fmla="*/ 59 h 86"/>
                <a:gd name="T62" fmla="*/ 54 w 86"/>
                <a:gd name="T63" fmla="*/ 13 h 86"/>
                <a:gd name="T64" fmla="*/ 55 w 86"/>
                <a:gd name="T65" fmla="*/ 42 h 86"/>
                <a:gd name="T66" fmla="*/ 54 w 86"/>
                <a:gd name="T67" fmla="*/ 13 h 86"/>
                <a:gd name="T68" fmla="*/ 69 w 86"/>
                <a:gd name="T69" fmla="*/ 21 h 86"/>
                <a:gd name="T70" fmla="*/ 63 w 86"/>
                <a:gd name="T71" fmla="*/ 8 h 86"/>
                <a:gd name="T72" fmla="*/ 76 w 86"/>
                <a:gd name="T73" fmla="*/ 21 h 86"/>
                <a:gd name="T74" fmla="*/ 77 w 86"/>
                <a:gd name="T75" fmla="*/ 49 h 86"/>
                <a:gd name="T76" fmla="*/ 76 w 86"/>
                <a:gd name="T77" fmla="*/ 21 h 86"/>
                <a:gd name="T78" fmla="*/ 56 w 86"/>
                <a:gd name="T79" fmla="*/ 44 h 86"/>
                <a:gd name="T80" fmla="*/ 75 w 86"/>
                <a:gd name="T81" fmla="*/ 51 h 86"/>
                <a:gd name="T82" fmla="*/ 67 w 86"/>
                <a:gd name="T83" fmla="*/ 76 h 86"/>
                <a:gd name="T84" fmla="*/ 54 w 86"/>
                <a:gd name="T85" fmla="*/ 61 h 86"/>
                <a:gd name="T86" fmla="*/ 53 w 86"/>
                <a:gd name="T87" fmla="*/ 83 h 86"/>
                <a:gd name="T88" fmla="*/ 83 w 86"/>
                <a:gd name="T89" fmla="*/ 50 h 86"/>
                <a:gd name="T90" fmla="*/ 67 w 86"/>
                <a:gd name="T91" fmla="*/ 74 h 86"/>
                <a:gd name="T92" fmla="*/ 78 w 86"/>
                <a:gd name="T93"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64" y="6"/>
                  </a:moveTo>
                  <a:cubicBezTo>
                    <a:pt x="69" y="9"/>
                    <a:pt x="73" y="13"/>
                    <a:pt x="77" y="17"/>
                  </a:cubicBezTo>
                  <a:cubicBezTo>
                    <a:pt x="80" y="22"/>
                    <a:pt x="83" y="27"/>
                    <a:pt x="84" y="32"/>
                  </a:cubicBezTo>
                  <a:cubicBezTo>
                    <a:pt x="86" y="38"/>
                    <a:pt x="86" y="44"/>
                    <a:pt x="85" y="49"/>
                  </a:cubicBezTo>
                  <a:cubicBezTo>
                    <a:pt x="85" y="49"/>
                    <a:pt x="85" y="49"/>
                    <a:pt x="85" y="49"/>
                  </a:cubicBezTo>
                  <a:cubicBezTo>
                    <a:pt x="84" y="55"/>
                    <a:pt x="83" y="60"/>
                    <a:pt x="80" y="65"/>
                  </a:cubicBezTo>
                  <a:cubicBezTo>
                    <a:pt x="80" y="65"/>
                    <a:pt x="80" y="65"/>
                    <a:pt x="80" y="65"/>
                  </a:cubicBezTo>
                  <a:cubicBezTo>
                    <a:pt x="80" y="65"/>
                    <a:pt x="80" y="65"/>
                    <a:pt x="80" y="65"/>
                  </a:cubicBezTo>
                  <a:cubicBezTo>
                    <a:pt x="77" y="70"/>
                    <a:pt x="73" y="74"/>
                    <a:pt x="69" y="77"/>
                  </a:cubicBezTo>
                  <a:cubicBezTo>
                    <a:pt x="64" y="81"/>
                    <a:pt x="59" y="83"/>
                    <a:pt x="54" y="85"/>
                  </a:cubicBezTo>
                  <a:cubicBezTo>
                    <a:pt x="54" y="85"/>
                    <a:pt x="54" y="85"/>
                    <a:pt x="54" y="85"/>
                  </a:cubicBezTo>
                  <a:cubicBezTo>
                    <a:pt x="54" y="85"/>
                    <a:pt x="54" y="85"/>
                    <a:pt x="54" y="85"/>
                  </a:cubicBezTo>
                  <a:cubicBezTo>
                    <a:pt x="54" y="85"/>
                    <a:pt x="54" y="85"/>
                    <a:pt x="54" y="85"/>
                  </a:cubicBezTo>
                  <a:cubicBezTo>
                    <a:pt x="54" y="85"/>
                    <a:pt x="54" y="85"/>
                    <a:pt x="54" y="85"/>
                  </a:cubicBezTo>
                  <a:cubicBezTo>
                    <a:pt x="54" y="85"/>
                    <a:pt x="54" y="85"/>
                    <a:pt x="54" y="85"/>
                  </a:cubicBezTo>
                  <a:cubicBezTo>
                    <a:pt x="48" y="86"/>
                    <a:pt x="43" y="86"/>
                    <a:pt x="37" y="86"/>
                  </a:cubicBezTo>
                  <a:cubicBezTo>
                    <a:pt x="32" y="85"/>
                    <a:pt x="26" y="83"/>
                    <a:pt x="21" y="80"/>
                  </a:cubicBezTo>
                  <a:cubicBezTo>
                    <a:pt x="21" y="80"/>
                    <a:pt x="21" y="80"/>
                    <a:pt x="21" y="80"/>
                  </a:cubicBezTo>
                  <a:cubicBezTo>
                    <a:pt x="21" y="80"/>
                    <a:pt x="21" y="80"/>
                    <a:pt x="21" y="80"/>
                  </a:cubicBezTo>
                  <a:cubicBezTo>
                    <a:pt x="17" y="78"/>
                    <a:pt x="12" y="74"/>
                    <a:pt x="9" y="69"/>
                  </a:cubicBezTo>
                  <a:cubicBezTo>
                    <a:pt x="6" y="65"/>
                    <a:pt x="3" y="60"/>
                    <a:pt x="2" y="54"/>
                  </a:cubicBezTo>
                  <a:cubicBezTo>
                    <a:pt x="0" y="49"/>
                    <a:pt x="0" y="43"/>
                    <a:pt x="1" y="38"/>
                  </a:cubicBezTo>
                  <a:cubicBezTo>
                    <a:pt x="1" y="36"/>
                    <a:pt x="1" y="33"/>
                    <a:pt x="2" y="31"/>
                  </a:cubicBezTo>
                  <a:cubicBezTo>
                    <a:pt x="2" y="31"/>
                    <a:pt x="2" y="31"/>
                    <a:pt x="2" y="31"/>
                  </a:cubicBezTo>
                  <a:cubicBezTo>
                    <a:pt x="3" y="28"/>
                    <a:pt x="4" y="25"/>
                    <a:pt x="6" y="22"/>
                  </a:cubicBezTo>
                  <a:cubicBezTo>
                    <a:pt x="6" y="22"/>
                    <a:pt x="6" y="22"/>
                    <a:pt x="6" y="22"/>
                  </a:cubicBezTo>
                  <a:cubicBezTo>
                    <a:pt x="9" y="17"/>
                    <a:pt x="12" y="13"/>
                    <a:pt x="17" y="10"/>
                  </a:cubicBezTo>
                  <a:cubicBezTo>
                    <a:pt x="19" y="8"/>
                    <a:pt x="20" y="7"/>
                    <a:pt x="22" y="6"/>
                  </a:cubicBezTo>
                  <a:cubicBezTo>
                    <a:pt x="23" y="6"/>
                    <a:pt x="23" y="6"/>
                    <a:pt x="23" y="6"/>
                  </a:cubicBezTo>
                  <a:cubicBezTo>
                    <a:pt x="25" y="4"/>
                    <a:pt x="29" y="3"/>
                    <a:pt x="32" y="2"/>
                  </a:cubicBezTo>
                  <a:cubicBezTo>
                    <a:pt x="37" y="1"/>
                    <a:pt x="43" y="0"/>
                    <a:pt x="48" y="1"/>
                  </a:cubicBezTo>
                  <a:cubicBezTo>
                    <a:pt x="50" y="1"/>
                    <a:pt x="51" y="2"/>
                    <a:pt x="52" y="2"/>
                  </a:cubicBezTo>
                  <a:cubicBezTo>
                    <a:pt x="52" y="2"/>
                    <a:pt x="52" y="2"/>
                    <a:pt x="52" y="2"/>
                  </a:cubicBezTo>
                  <a:cubicBezTo>
                    <a:pt x="56" y="3"/>
                    <a:pt x="60" y="4"/>
                    <a:pt x="64" y="6"/>
                  </a:cubicBezTo>
                  <a:cubicBezTo>
                    <a:pt x="64" y="6"/>
                    <a:pt x="64" y="6"/>
                    <a:pt x="64" y="6"/>
                  </a:cubicBezTo>
                  <a:cubicBezTo>
                    <a:pt x="64" y="6"/>
                    <a:pt x="64" y="6"/>
                    <a:pt x="64" y="6"/>
                  </a:cubicBezTo>
                  <a:close/>
                  <a:moveTo>
                    <a:pt x="14" y="63"/>
                  </a:moveTo>
                  <a:cubicBezTo>
                    <a:pt x="23" y="58"/>
                    <a:pt x="23" y="58"/>
                    <a:pt x="23" y="58"/>
                  </a:cubicBezTo>
                  <a:cubicBezTo>
                    <a:pt x="24" y="42"/>
                    <a:pt x="24" y="42"/>
                    <a:pt x="24" y="42"/>
                  </a:cubicBezTo>
                  <a:cubicBezTo>
                    <a:pt x="15" y="31"/>
                    <a:pt x="15" y="31"/>
                    <a:pt x="15" y="31"/>
                  </a:cubicBezTo>
                  <a:cubicBezTo>
                    <a:pt x="7" y="36"/>
                    <a:pt x="7" y="36"/>
                    <a:pt x="7" y="36"/>
                  </a:cubicBezTo>
                  <a:cubicBezTo>
                    <a:pt x="5" y="52"/>
                    <a:pt x="5" y="52"/>
                    <a:pt x="5" y="52"/>
                  </a:cubicBezTo>
                  <a:cubicBezTo>
                    <a:pt x="14" y="63"/>
                    <a:pt x="14" y="63"/>
                    <a:pt x="14" y="63"/>
                  </a:cubicBezTo>
                  <a:close/>
                  <a:moveTo>
                    <a:pt x="24" y="60"/>
                  </a:moveTo>
                  <a:cubicBezTo>
                    <a:pt x="15" y="65"/>
                    <a:pt x="15" y="65"/>
                    <a:pt x="15" y="65"/>
                  </a:cubicBezTo>
                  <a:cubicBezTo>
                    <a:pt x="22" y="78"/>
                    <a:pt x="22" y="78"/>
                    <a:pt x="22" y="78"/>
                  </a:cubicBezTo>
                  <a:cubicBezTo>
                    <a:pt x="36" y="78"/>
                    <a:pt x="36" y="78"/>
                    <a:pt x="36" y="78"/>
                  </a:cubicBezTo>
                  <a:cubicBezTo>
                    <a:pt x="37" y="69"/>
                    <a:pt x="37" y="69"/>
                    <a:pt x="37" y="69"/>
                  </a:cubicBezTo>
                  <a:cubicBezTo>
                    <a:pt x="24" y="60"/>
                    <a:pt x="24" y="60"/>
                    <a:pt x="24" y="60"/>
                  </a:cubicBezTo>
                  <a:close/>
                  <a:moveTo>
                    <a:pt x="24" y="16"/>
                  </a:moveTo>
                  <a:cubicBezTo>
                    <a:pt x="22" y="8"/>
                    <a:pt x="22" y="8"/>
                    <a:pt x="22" y="8"/>
                  </a:cubicBezTo>
                  <a:cubicBezTo>
                    <a:pt x="21" y="9"/>
                    <a:pt x="19" y="10"/>
                    <a:pt x="18" y="11"/>
                  </a:cubicBezTo>
                  <a:cubicBezTo>
                    <a:pt x="14" y="14"/>
                    <a:pt x="10" y="19"/>
                    <a:pt x="8" y="23"/>
                  </a:cubicBezTo>
                  <a:cubicBezTo>
                    <a:pt x="8" y="23"/>
                    <a:pt x="8" y="23"/>
                    <a:pt x="8" y="23"/>
                  </a:cubicBezTo>
                  <a:cubicBezTo>
                    <a:pt x="6" y="26"/>
                    <a:pt x="5" y="28"/>
                    <a:pt x="4" y="31"/>
                  </a:cubicBezTo>
                  <a:cubicBezTo>
                    <a:pt x="6" y="34"/>
                    <a:pt x="6" y="34"/>
                    <a:pt x="6" y="34"/>
                  </a:cubicBezTo>
                  <a:cubicBezTo>
                    <a:pt x="15" y="29"/>
                    <a:pt x="15" y="29"/>
                    <a:pt x="15" y="29"/>
                  </a:cubicBezTo>
                  <a:cubicBezTo>
                    <a:pt x="24" y="16"/>
                    <a:pt x="24" y="16"/>
                    <a:pt x="24" y="16"/>
                  </a:cubicBezTo>
                  <a:close/>
                  <a:moveTo>
                    <a:pt x="24" y="7"/>
                  </a:moveTo>
                  <a:cubicBezTo>
                    <a:pt x="26" y="15"/>
                    <a:pt x="26" y="15"/>
                    <a:pt x="26" y="15"/>
                  </a:cubicBezTo>
                  <a:cubicBezTo>
                    <a:pt x="39" y="17"/>
                    <a:pt x="39" y="17"/>
                    <a:pt x="39" y="17"/>
                  </a:cubicBezTo>
                  <a:cubicBezTo>
                    <a:pt x="53" y="11"/>
                    <a:pt x="53" y="11"/>
                    <a:pt x="53" y="11"/>
                  </a:cubicBezTo>
                  <a:cubicBezTo>
                    <a:pt x="51" y="4"/>
                    <a:pt x="51" y="4"/>
                    <a:pt x="51" y="4"/>
                  </a:cubicBezTo>
                  <a:cubicBezTo>
                    <a:pt x="50" y="3"/>
                    <a:pt x="49" y="3"/>
                    <a:pt x="48" y="3"/>
                  </a:cubicBezTo>
                  <a:cubicBezTo>
                    <a:pt x="43" y="2"/>
                    <a:pt x="38" y="3"/>
                    <a:pt x="32" y="4"/>
                  </a:cubicBezTo>
                  <a:cubicBezTo>
                    <a:pt x="29" y="5"/>
                    <a:pt x="27" y="6"/>
                    <a:pt x="24" y="7"/>
                  </a:cubicBezTo>
                  <a:close/>
                  <a:moveTo>
                    <a:pt x="39" y="19"/>
                  </a:moveTo>
                  <a:cubicBezTo>
                    <a:pt x="26" y="17"/>
                    <a:pt x="26" y="17"/>
                    <a:pt x="26" y="17"/>
                  </a:cubicBezTo>
                  <a:cubicBezTo>
                    <a:pt x="17" y="30"/>
                    <a:pt x="17" y="30"/>
                    <a:pt x="17" y="30"/>
                  </a:cubicBezTo>
                  <a:cubicBezTo>
                    <a:pt x="25" y="40"/>
                    <a:pt x="25" y="40"/>
                    <a:pt x="25" y="40"/>
                  </a:cubicBezTo>
                  <a:cubicBezTo>
                    <a:pt x="39" y="33"/>
                    <a:pt x="39" y="33"/>
                    <a:pt x="39" y="33"/>
                  </a:cubicBezTo>
                  <a:cubicBezTo>
                    <a:pt x="39" y="19"/>
                    <a:pt x="39" y="19"/>
                    <a:pt x="39" y="19"/>
                  </a:cubicBezTo>
                  <a:close/>
                  <a:moveTo>
                    <a:pt x="37" y="80"/>
                  </a:moveTo>
                  <a:cubicBezTo>
                    <a:pt x="25" y="80"/>
                    <a:pt x="25" y="80"/>
                    <a:pt x="25" y="80"/>
                  </a:cubicBezTo>
                  <a:cubicBezTo>
                    <a:pt x="29" y="82"/>
                    <a:pt x="33" y="83"/>
                    <a:pt x="38" y="84"/>
                  </a:cubicBezTo>
                  <a:cubicBezTo>
                    <a:pt x="41" y="84"/>
                    <a:pt x="45" y="84"/>
                    <a:pt x="49" y="84"/>
                  </a:cubicBezTo>
                  <a:cubicBezTo>
                    <a:pt x="37" y="80"/>
                    <a:pt x="37" y="80"/>
                    <a:pt x="37" y="80"/>
                  </a:cubicBezTo>
                  <a:close/>
                  <a:moveTo>
                    <a:pt x="19" y="76"/>
                  </a:moveTo>
                  <a:cubicBezTo>
                    <a:pt x="13" y="65"/>
                    <a:pt x="13" y="65"/>
                    <a:pt x="13" y="65"/>
                  </a:cubicBezTo>
                  <a:cubicBezTo>
                    <a:pt x="4" y="54"/>
                    <a:pt x="4" y="54"/>
                    <a:pt x="4" y="54"/>
                  </a:cubicBezTo>
                  <a:cubicBezTo>
                    <a:pt x="4" y="54"/>
                    <a:pt x="4" y="54"/>
                    <a:pt x="4" y="54"/>
                  </a:cubicBezTo>
                  <a:cubicBezTo>
                    <a:pt x="5" y="59"/>
                    <a:pt x="7" y="64"/>
                    <a:pt x="11" y="68"/>
                  </a:cubicBezTo>
                  <a:cubicBezTo>
                    <a:pt x="13" y="71"/>
                    <a:pt x="16" y="74"/>
                    <a:pt x="19" y="76"/>
                  </a:cubicBezTo>
                  <a:close/>
                  <a:moveTo>
                    <a:pt x="3" y="50"/>
                  </a:moveTo>
                  <a:cubicBezTo>
                    <a:pt x="5" y="36"/>
                    <a:pt x="5" y="36"/>
                    <a:pt x="5" y="36"/>
                  </a:cubicBezTo>
                  <a:cubicBezTo>
                    <a:pt x="3" y="34"/>
                    <a:pt x="3" y="34"/>
                    <a:pt x="3" y="34"/>
                  </a:cubicBezTo>
                  <a:cubicBezTo>
                    <a:pt x="3" y="35"/>
                    <a:pt x="3" y="37"/>
                    <a:pt x="3" y="38"/>
                  </a:cubicBezTo>
                  <a:cubicBezTo>
                    <a:pt x="2" y="42"/>
                    <a:pt x="2" y="46"/>
                    <a:pt x="3" y="50"/>
                  </a:cubicBezTo>
                  <a:close/>
                  <a:moveTo>
                    <a:pt x="40" y="35"/>
                  </a:moveTo>
                  <a:cubicBezTo>
                    <a:pt x="26" y="42"/>
                    <a:pt x="26" y="42"/>
                    <a:pt x="26" y="42"/>
                  </a:cubicBezTo>
                  <a:cubicBezTo>
                    <a:pt x="25" y="58"/>
                    <a:pt x="25" y="58"/>
                    <a:pt x="25" y="58"/>
                  </a:cubicBezTo>
                  <a:cubicBezTo>
                    <a:pt x="39" y="67"/>
                    <a:pt x="39" y="67"/>
                    <a:pt x="39" y="67"/>
                  </a:cubicBezTo>
                  <a:cubicBezTo>
                    <a:pt x="53" y="59"/>
                    <a:pt x="53" y="59"/>
                    <a:pt x="53" y="59"/>
                  </a:cubicBezTo>
                  <a:cubicBezTo>
                    <a:pt x="54" y="43"/>
                    <a:pt x="54" y="43"/>
                    <a:pt x="54" y="43"/>
                  </a:cubicBezTo>
                  <a:cubicBezTo>
                    <a:pt x="40" y="35"/>
                    <a:pt x="40" y="35"/>
                    <a:pt x="40" y="35"/>
                  </a:cubicBezTo>
                  <a:close/>
                  <a:moveTo>
                    <a:pt x="54" y="13"/>
                  </a:moveTo>
                  <a:cubicBezTo>
                    <a:pt x="41" y="19"/>
                    <a:pt x="41" y="19"/>
                    <a:pt x="41" y="19"/>
                  </a:cubicBezTo>
                  <a:cubicBezTo>
                    <a:pt x="41" y="33"/>
                    <a:pt x="41" y="33"/>
                    <a:pt x="41" y="33"/>
                  </a:cubicBezTo>
                  <a:cubicBezTo>
                    <a:pt x="55" y="42"/>
                    <a:pt x="55" y="42"/>
                    <a:pt x="55" y="42"/>
                  </a:cubicBezTo>
                  <a:cubicBezTo>
                    <a:pt x="68" y="37"/>
                    <a:pt x="68" y="37"/>
                    <a:pt x="68" y="37"/>
                  </a:cubicBezTo>
                  <a:cubicBezTo>
                    <a:pt x="68" y="23"/>
                    <a:pt x="68" y="23"/>
                    <a:pt x="68" y="23"/>
                  </a:cubicBezTo>
                  <a:cubicBezTo>
                    <a:pt x="54" y="13"/>
                    <a:pt x="54" y="13"/>
                    <a:pt x="54" y="13"/>
                  </a:cubicBezTo>
                  <a:close/>
                  <a:moveTo>
                    <a:pt x="53" y="4"/>
                  </a:moveTo>
                  <a:cubicBezTo>
                    <a:pt x="55" y="11"/>
                    <a:pt x="55" y="11"/>
                    <a:pt x="55" y="11"/>
                  </a:cubicBezTo>
                  <a:cubicBezTo>
                    <a:pt x="69" y="21"/>
                    <a:pt x="69" y="21"/>
                    <a:pt x="69" y="21"/>
                  </a:cubicBezTo>
                  <a:cubicBezTo>
                    <a:pt x="75" y="19"/>
                    <a:pt x="75" y="19"/>
                    <a:pt x="75" y="19"/>
                  </a:cubicBezTo>
                  <a:cubicBezTo>
                    <a:pt x="75" y="19"/>
                    <a:pt x="75" y="19"/>
                    <a:pt x="75" y="19"/>
                  </a:cubicBezTo>
                  <a:cubicBezTo>
                    <a:pt x="72" y="14"/>
                    <a:pt x="68" y="11"/>
                    <a:pt x="63" y="8"/>
                  </a:cubicBezTo>
                  <a:cubicBezTo>
                    <a:pt x="63" y="8"/>
                    <a:pt x="63" y="8"/>
                    <a:pt x="63" y="8"/>
                  </a:cubicBezTo>
                  <a:cubicBezTo>
                    <a:pt x="60" y="6"/>
                    <a:pt x="57" y="5"/>
                    <a:pt x="53" y="4"/>
                  </a:cubicBezTo>
                  <a:close/>
                  <a:moveTo>
                    <a:pt x="76" y="21"/>
                  </a:moveTo>
                  <a:cubicBezTo>
                    <a:pt x="70" y="23"/>
                    <a:pt x="70" y="23"/>
                    <a:pt x="70" y="23"/>
                  </a:cubicBezTo>
                  <a:cubicBezTo>
                    <a:pt x="70" y="37"/>
                    <a:pt x="70" y="37"/>
                    <a:pt x="70" y="37"/>
                  </a:cubicBezTo>
                  <a:cubicBezTo>
                    <a:pt x="77" y="49"/>
                    <a:pt x="77" y="49"/>
                    <a:pt x="77" y="49"/>
                  </a:cubicBezTo>
                  <a:cubicBezTo>
                    <a:pt x="83" y="48"/>
                    <a:pt x="83" y="48"/>
                    <a:pt x="83" y="48"/>
                  </a:cubicBezTo>
                  <a:cubicBezTo>
                    <a:pt x="84" y="43"/>
                    <a:pt x="83" y="38"/>
                    <a:pt x="82" y="33"/>
                  </a:cubicBezTo>
                  <a:cubicBezTo>
                    <a:pt x="81" y="28"/>
                    <a:pt x="79" y="24"/>
                    <a:pt x="76" y="21"/>
                  </a:cubicBezTo>
                  <a:close/>
                  <a:moveTo>
                    <a:pt x="75" y="51"/>
                  </a:moveTo>
                  <a:cubicBezTo>
                    <a:pt x="68" y="39"/>
                    <a:pt x="68" y="39"/>
                    <a:pt x="68" y="39"/>
                  </a:cubicBezTo>
                  <a:cubicBezTo>
                    <a:pt x="56" y="44"/>
                    <a:pt x="56" y="44"/>
                    <a:pt x="56" y="44"/>
                  </a:cubicBezTo>
                  <a:cubicBezTo>
                    <a:pt x="55" y="59"/>
                    <a:pt x="55" y="59"/>
                    <a:pt x="55" y="59"/>
                  </a:cubicBezTo>
                  <a:cubicBezTo>
                    <a:pt x="67" y="63"/>
                    <a:pt x="67" y="63"/>
                    <a:pt x="67" y="63"/>
                  </a:cubicBezTo>
                  <a:cubicBezTo>
                    <a:pt x="75" y="51"/>
                    <a:pt x="75" y="51"/>
                    <a:pt x="75" y="51"/>
                  </a:cubicBezTo>
                  <a:close/>
                  <a:moveTo>
                    <a:pt x="66" y="75"/>
                  </a:moveTo>
                  <a:cubicBezTo>
                    <a:pt x="59" y="80"/>
                    <a:pt x="59" y="80"/>
                    <a:pt x="59" y="80"/>
                  </a:cubicBezTo>
                  <a:cubicBezTo>
                    <a:pt x="62" y="79"/>
                    <a:pt x="65" y="78"/>
                    <a:pt x="67" y="76"/>
                  </a:cubicBezTo>
                  <a:cubicBezTo>
                    <a:pt x="66" y="75"/>
                    <a:pt x="66" y="75"/>
                    <a:pt x="66" y="75"/>
                  </a:cubicBezTo>
                  <a:close/>
                  <a:moveTo>
                    <a:pt x="66" y="65"/>
                  </a:moveTo>
                  <a:cubicBezTo>
                    <a:pt x="54" y="61"/>
                    <a:pt x="54" y="61"/>
                    <a:pt x="54" y="61"/>
                  </a:cubicBezTo>
                  <a:cubicBezTo>
                    <a:pt x="40" y="69"/>
                    <a:pt x="40" y="69"/>
                    <a:pt x="40" y="69"/>
                  </a:cubicBezTo>
                  <a:cubicBezTo>
                    <a:pt x="38" y="78"/>
                    <a:pt x="38" y="78"/>
                    <a:pt x="38" y="78"/>
                  </a:cubicBezTo>
                  <a:cubicBezTo>
                    <a:pt x="53" y="83"/>
                    <a:pt x="53" y="83"/>
                    <a:pt x="53" y="83"/>
                  </a:cubicBezTo>
                  <a:cubicBezTo>
                    <a:pt x="65" y="74"/>
                    <a:pt x="65" y="74"/>
                    <a:pt x="65" y="74"/>
                  </a:cubicBezTo>
                  <a:cubicBezTo>
                    <a:pt x="66" y="65"/>
                    <a:pt x="66" y="65"/>
                    <a:pt x="66" y="65"/>
                  </a:cubicBezTo>
                  <a:close/>
                  <a:moveTo>
                    <a:pt x="83" y="50"/>
                  </a:moveTo>
                  <a:cubicBezTo>
                    <a:pt x="77" y="52"/>
                    <a:pt x="77" y="52"/>
                    <a:pt x="77" y="52"/>
                  </a:cubicBezTo>
                  <a:cubicBezTo>
                    <a:pt x="68" y="65"/>
                    <a:pt x="68" y="65"/>
                    <a:pt x="68" y="65"/>
                  </a:cubicBezTo>
                  <a:cubicBezTo>
                    <a:pt x="67" y="74"/>
                    <a:pt x="67" y="74"/>
                    <a:pt x="67" y="74"/>
                  </a:cubicBezTo>
                  <a:cubicBezTo>
                    <a:pt x="69" y="75"/>
                    <a:pt x="69" y="75"/>
                    <a:pt x="69" y="75"/>
                  </a:cubicBezTo>
                  <a:cubicBezTo>
                    <a:pt x="72" y="72"/>
                    <a:pt x="76" y="68"/>
                    <a:pt x="78" y="64"/>
                  </a:cubicBezTo>
                  <a:cubicBezTo>
                    <a:pt x="78" y="64"/>
                    <a:pt x="78" y="64"/>
                    <a:pt x="78" y="64"/>
                  </a:cubicBezTo>
                  <a:cubicBezTo>
                    <a:pt x="80" y="60"/>
                    <a:pt x="82" y="55"/>
                    <a:pt x="83" y="50"/>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sp>
        <p:nvSpPr>
          <p:cNvPr id="62" name="任意多边形 61"/>
          <p:cNvSpPr/>
          <p:nvPr/>
        </p:nvSpPr>
        <p:spPr>
          <a:xfrm>
            <a:off x="1289049" y="3454633"/>
            <a:ext cx="8505371" cy="638728"/>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73" name="椭圆 72"/>
          <p:cNvSpPr/>
          <p:nvPr/>
        </p:nvSpPr>
        <p:spPr>
          <a:xfrm>
            <a:off x="7480555" y="3933960"/>
            <a:ext cx="302271" cy="302271"/>
          </a:xfrm>
          <a:prstGeom prst="ellipse">
            <a:avLst/>
          </a:prstGeom>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74" name="椭圆 73"/>
          <p:cNvSpPr/>
          <p:nvPr/>
        </p:nvSpPr>
        <p:spPr>
          <a:xfrm>
            <a:off x="5689855" y="3311080"/>
            <a:ext cx="302271" cy="302271"/>
          </a:xfrm>
          <a:prstGeom prst="ellipse">
            <a:avLst/>
          </a:prstGeom>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cs typeface="+mn-ea"/>
              <a:sym typeface="+mn-lt"/>
            </a:endParaRPr>
          </a:p>
        </p:txBody>
      </p:sp>
      <p:sp useBgFill="1">
        <p:nvSpPr>
          <p:cNvPr id="75" name="椭圆 74"/>
          <p:cNvSpPr/>
          <p:nvPr/>
        </p:nvSpPr>
        <p:spPr>
          <a:xfrm>
            <a:off x="4044431" y="3883164"/>
            <a:ext cx="302271" cy="302271"/>
          </a:xfrm>
          <a:prstGeom prst="ellipse">
            <a:avLst/>
          </a:prstGeom>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useBgFill="1">
        <p:nvSpPr>
          <p:cNvPr id="76" name="椭圆 75"/>
          <p:cNvSpPr/>
          <p:nvPr/>
        </p:nvSpPr>
        <p:spPr>
          <a:xfrm>
            <a:off x="2418831" y="3424419"/>
            <a:ext cx="302271" cy="302271"/>
          </a:xfrm>
          <a:prstGeom prst="ellipse">
            <a:avLst/>
          </a:prstGeom>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文本框 76"/>
          <p:cNvSpPr txBox="1"/>
          <p:nvPr/>
        </p:nvSpPr>
        <p:spPr>
          <a:xfrm>
            <a:off x="2028931" y="1935332"/>
            <a:ext cx="1233264" cy="523220"/>
          </a:xfrm>
          <a:prstGeom prst="rect">
            <a:avLst/>
          </a:prstGeom>
          <a:noFill/>
        </p:spPr>
        <p:txBody>
          <a:bodyPr wrap="square" rtlCol="0">
            <a:spAutoFit/>
          </a:bodyPr>
          <a:lstStyle/>
          <a:p>
            <a:r>
              <a:rPr lang="en-US" altLang="zh-CN" sz="2800" b="1" dirty="0">
                <a:solidFill>
                  <a:schemeClr val="tx1">
                    <a:lumMod val="95000"/>
                    <a:lumOff val="5000"/>
                  </a:schemeClr>
                </a:solidFill>
                <a:cs typeface="+mn-ea"/>
                <a:sym typeface="+mn-lt"/>
              </a:rPr>
              <a:t>step1</a:t>
            </a:r>
            <a:endParaRPr lang="zh-CN" altLang="en-US" sz="2800" b="1" dirty="0">
              <a:solidFill>
                <a:schemeClr val="tx1">
                  <a:lumMod val="95000"/>
                  <a:lumOff val="5000"/>
                </a:schemeClr>
              </a:solidFill>
              <a:cs typeface="+mn-ea"/>
              <a:sym typeface="+mn-lt"/>
            </a:endParaRPr>
          </a:p>
        </p:txBody>
      </p:sp>
      <p:sp>
        <p:nvSpPr>
          <p:cNvPr id="78" name="文本框 77"/>
          <p:cNvSpPr txBox="1"/>
          <p:nvPr/>
        </p:nvSpPr>
        <p:spPr>
          <a:xfrm>
            <a:off x="1465938" y="2458552"/>
            <a:ext cx="2197575" cy="830997"/>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a:t>
            </a:r>
          </a:p>
        </p:txBody>
      </p:sp>
      <p:sp>
        <p:nvSpPr>
          <p:cNvPr id="79" name="文本框 78"/>
          <p:cNvSpPr txBox="1"/>
          <p:nvPr/>
        </p:nvSpPr>
        <p:spPr>
          <a:xfrm>
            <a:off x="3724231" y="4183228"/>
            <a:ext cx="1233264" cy="523220"/>
          </a:xfrm>
          <a:prstGeom prst="rect">
            <a:avLst/>
          </a:prstGeom>
          <a:noFill/>
        </p:spPr>
        <p:txBody>
          <a:bodyPr wrap="square" rtlCol="0">
            <a:spAutoFit/>
          </a:bodyPr>
          <a:lstStyle/>
          <a:p>
            <a:r>
              <a:rPr lang="en-US" altLang="zh-CN" sz="2800" b="1" dirty="0">
                <a:solidFill>
                  <a:schemeClr val="tx1">
                    <a:lumMod val="95000"/>
                    <a:lumOff val="5000"/>
                  </a:schemeClr>
                </a:solidFill>
                <a:cs typeface="+mn-ea"/>
                <a:sym typeface="+mn-lt"/>
              </a:rPr>
              <a:t>step2</a:t>
            </a:r>
            <a:endParaRPr lang="zh-CN" altLang="en-US" sz="2800" b="1" dirty="0">
              <a:solidFill>
                <a:schemeClr val="tx1">
                  <a:lumMod val="95000"/>
                  <a:lumOff val="5000"/>
                </a:schemeClr>
              </a:solidFill>
              <a:cs typeface="+mn-ea"/>
              <a:sym typeface="+mn-lt"/>
            </a:endParaRPr>
          </a:p>
        </p:txBody>
      </p:sp>
      <p:sp>
        <p:nvSpPr>
          <p:cNvPr id="80" name="文本框 79"/>
          <p:cNvSpPr txBox="1"/>
          <p:nvPr/>
        </p:nvSpPr>
        <p:spPr>
          <a:xfrm>
            <a:off x="3161238" y="4706448"/>
            <a:ext cx="2197575" cy="830997"/>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a:t>
            </a:r>
          </a:p>
        </p:txBody>
      </p:sp>
      <p:sp>
        <p:nvSpPr>
          <p:cNvPr id="81" name="文本框 80"/>
          <p:cNvSpPr txBox="1"/>
          <p:nvPr/>
        </p:nvSpPr>
        <p:spPr>
          <a:xfrm>
            <a:off x="5364112" y="1907962"/>
            <a:ext cx="1233264" cy="523220"/>
          </a:xfrm>
          <a:prstGeom prst="rect">
            <a:avLst/>
          </a:prstGeom>
          <a:noFill/>
        </p:spPr>
        <p:txBody>
          <a:bodyPr wrap="square" rtlCol="0">
            <a:spAutoFit/>
          </a:bodyPr>
          <a:lstStyle/>
          <a:p>
            <a:r>
              <a:rPr lang="en-US" altLang="zh-CN" sz="2800" b="1" dirty="0">
                <a:solidFill>
                  <a:schemeClr val="tx1">
                    <a:lumMod val="95000"/>
                    <a:lumOff val="5000"/>
                  </a:schemeClr>
                </a:solidFill>
                <a:cs typeface="+mn-ea"/>
                <a:sym typeface="+mn-lt"/>
              </a:rPr>
              <a:t>step3</a:t>
            </a:r>
            <a:endParaRPr lang="zh-CN" altLang="en-US" sz="2800" b="1" dirty="0">
              <a:solidFill>
                <a:schemeClr val="tx1">
                  <a:lumMod val="95000"/>
                  <a:lumOff val="5000"/>
                </a:schemeClr>
              </a:solidFill>
              <a:cs typeface="+mn-ea"/>
              <a:sym typeface="+mn-lt"/>
            </a:endParaRPr>
          </a:p>
        </p:txBody>
      </p:sp>
      <p:sp>
        <p:nvSpPr>
          <p:cNvPr id="82" name="文本框 81"/>
          <p:cNvSpPr txBox="1"/>
          <p:nvPr/>
        </p:nvSpPr>
        <p:spPr>
          <a:xfrm>
            <a:off x="4801119" y="2431182"/>
            <a:ext cx="2197575" cy="830997"/>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a:t>
            </a:r>
          </a:p>
        </p:txBody>
      </p:sp>
      <p:sp>
        <p:nvSpPr>
          <p:cNvPr id="83" name="文本框 82"/>
          <p:cNvSpPr txBox="1"/>
          <p:nvPr/>
        </p:nvSpPr>
        <p:spPr>
          <a:xfrm>
            <a:off x="7107383" y="4176872"/>
            <a:ext cx="1233264" cy="523220"/>
          </a:xfrm>
          <a:prstGeom prst="rect">
            <a:avLst/>
          </a:prstGeom>
          <a:noFill/>
        </p:spPr>
        <p:txBody>
          <a:bodyPr wrap="square" rtlCol="0">
            <a:spAutoFit/>
          </a:bodyPr>
          <a:lstStyle/>
          <a:p>
            <a:r>
              <a:rPr lang="en-US" altLang="zh-CN" sz="2800" b="1" dirty="0">
                <a:solidFill>
                  <a:schemeClr val="tx1">
                    <a:lumMod val="95000"/>
                    <a:lumOff val="5000"/>
                  </a:schemeClr>
                </a:solidFill>
                <a:cs typeface="+mn-ea"/>
                <a:sym typeface="+mn-lt"/>
              </a:rPr>
              <a:t>step4</a:t>
            </a:r>
            <a:endParaRPr lang="zh-CN" altLang="en-US" sz="2800" b="1" dirty="0">
              <a:solidFill>
                <a:schemeClr val="tx1">
                  <a:lumMod val="95000"/>
                  <a:lumOff val="5000"/>
                </a:schemeClr>
              </a:solidFill>
              <a:cs typeface="+mn-ea"/>
              <a:sym typeface="+mn-lt"/>
            </a:endParaRPr>
          </a:p>
        </p:txBody>
      </p:sp>
      <p:sp>
        <p:nvSpPr>
          <p:cNvPr id="84" name="文本框 83"/>
          <p:cNvSpPr txBox="1"/>
          <p:nvPr/>
        </p:nvSpPr>
        <p:spPr>
          <a:xfrm>
            <a:off x="6544390" y="4700092"/>
            <a:ext cx="2197575" cy="830997"/>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a:t>
            </a:r>
          </a:p>
        </p:txBody>
      </p:sp>
      <p:grpSp>
        <p:nvGrpSpPr>
          <p:cNvPr id="85" name="Group 15"/>
          <p:cNvGrpSpPr>
            <a:grpSpLocks noChangeAspect="1"/>
          </p:cNvGrpSpPr>
          <p:nvPr/>
        </p:nvGrpSpPr>
        <p:grpSpPr bwMode="auto">
          <a:xfrm>
            <a:off x="9770041" y="3183611"/>
            <a:ext cx="1417137" cy="830451"/>
            <a:chOff x="3702" y="2079"/>
            <a:chExt cx="1715" cy="1005"/>
          </a:xfrm>
        </p:grpSpPr>
        <p:sp>
          <p:nvSpPr>
            <p:cNvPr id="86" name="Freeform 16"/>
            <p:cNvSpPr>
              <a:spLocks noEditPoints="1"/>
            </p:cNvSpPr>
            <p:nvPr/>
          </p:nvSpPr>
          <p:spPr bwMode="auto">
            <a:xfrm>
              <a:off x="3991" y="2110"/>
              <a:ext cx="1304" cy="742"/>
            </a:xfrm>
            <a:custGeom>
              <a:avLst/>
              <a:gdLst>
                <a:gd name="T0" fmla="*/ 85 w 86"/>
                <a:gd name="T1" fmla="*/ 28 h 48"/>
                <a:gd name="T2" fmla="*/ 74 w 86"/>
                <a:gd name="T3" fmla="*/ 35 h 48"/>
                <a:gd name="T4" fmla="*/ 62 w 86"/>
                <a:gd name="T5" fmla="*/ 46 h 48"/>
                <a:gd name="T6" fmla="*/ 64 w 86"/>
                <a:gd name="T7" fmla="*/ 48 h 48"/>
                <a:gd name="T8" fmla="*/ 61 w 86"/>
                <a:gd name="T9" fmla="*/ 44 h 48"/>
                <a:gd name="T10" fmla="*/ 52 w 86"/>
                <a:gd name="T11" fmla="*/ 48 h 48"/>
                <a:gd name="T12" fmla="*/ 61 w 86"/>
                <a:gd name="T13" fmla="*/ 44 h 48"/>
                <a:gd name="T14" fmla="*/ 51 w 86"/>
                <a:gd name="T15" fmla="*/ 47 h 48"/>
                <a:gd name="T16" fmla="*/ 82 w 86"/>
                <a:gd name="T17" fmla="*/ 11 h 48"/>
                <a:gd name="T18" fmla="*/ 84 w 86"/>
                <a:gd name="T19" fmla="*/ 13 h 48"/>
                <a:gd name="T20" fmla="*/ 64 w 86"/>
                <a:gd name="T21" fmla="*/ 32 h 48"/>
                <a:gd name="T22" fmla="*/ 58 w 86"/>
                <a:gd name="T23" fmla="*/ 38 h 48"/>
                <a:gd name="T24" fmla="*/ 67 w 86"/>
                <a:gd name="T25" fmla="*/ 33 h 48"/>
                <a:gd name="T26" fmla="*/ 86 w 86"/>
                <a:gd name="T27" fmla="*/ 19 h 48"/>
                <a:gd name="T28" fmla="*/ 69 w 86"/>
                <a:gd name="T29" fmla="*/ 34 h 48"/>
                <a:gd name="T30" fmla="*/ 80 w 86"/>
                <a:gd name="T31" fmla="*/ 10 h 48"/>
                <a:gd name="T32" fmla="*/ 47 w 86"/>
                <a:gd name="T33" fmla="*/ 39 h 48"/>
                <a:gd name="T34" fmla="*/ 80 w 86"/>
                <a:gd name="T35" fmla="*/ 10 h 48"/>
                <a:gd name="T36" fmla="*/ 60 w 86"/>
                <a:gd name="T37" fmla="*/ 23 h 48"/>
                <a:gd name="T38" fmla="*/ 60 w 86"/>
                <a:gd name="T39" fmla="*/ 22 h 48"/>
                <a:gd name="T40" fmla="*/ 60 w 86"/>
                <a:gd name="T41" fmla="*/ 18 h 48"/>
                <a:gd name="T42" fmla="*/ 73 w 86"/>
                <a:gd name="T43" fmla="*/ 8 h 48"/>
                <a:gd name="T44" fmla="*/ 58 w 86"/>
                <a:gd name="T45" fmla="*/ 24 h 48"/>
                <a:gd name="T46" fmla="*/ 51 w 86"/>
                <a:gd name="T47" fmla="*/ 27 h 48"/>
                <a:gd name="T48" fmla="*/ 51 w 86"/>
                <a:gd name="T49" fmla="*/ 27 h 48"/>
                <a:gd name="T50" fmla="*/ 44 w 86"/>
                <a:gd name="T51" fmla="*/ 36 h 48"/>
                <a:gd name="T52" fmla="*/ 45 w 86"/>
                <a:gd name="T53" fmla="*/ 36 h 48"/>
                <a:gd name="T54" fmla="*/ 58 w 86"/>
                <a:gd name="T55" fmla="*/ 24 h 48"/>
                <a:gd name="T56" fmla="*/ 49 w 86"/>
                <a:gd name="T57" fmla="*/ 22 h 48"/>
                <a:gd name="T58" fmla="*/ 39 w 86"/>
                <a:gd name="T59" fmla="*/ 36 h 48"/>
                <a:gd name="T60" fmla="*/ 48 w 86"/>
                <a:gd name="T61" fmla="*/ 20 h 48"/>
                <a:gd name="T62" fmla="*/ 27 w 86"/>
                <a:gd name="T63" fmla="*/ 36 h 48"/>
                <a:gd name="T64" fmla="*/ 48 w 86"/>
                <a:gd name="T65" fmla="*/ 20 h 48"/>
                <a:gd name="T66" fmla="*/ 24 w 86"/>
                <a:gd name="T67" fmla="*/ 36 h 48"/>
                <a:gd name="T68" fmla="*/ 28 w 86"/>
                <a:gd name="T69" fmla="*/ 28 h 48"/>
                <a:gd name="T70" fmla="*/ 36 w 86"/>
                <a:gd name="T71" fmla="*/ 22 h 48"/>
                <a:gd name="T72" fmla="*/ 43 w 86"/>
                <a:gd name="T73" fmla="*/ 12 h 48"/>
                <a:gd name="T74" fmla="*/ 42 w 86"/>
                <a:gd name="T75" fmla="*/ 10 h 48"/>
                <a:gd name="T76" fmla="*/ 32 w 86"/>
                <a:gd name="T77" fmla="*/ 16 h 48"/>
                <a:gd name="T78" fmla="*/ 42 w 86"/>
                <a:gd name="T79" fmla="*/ 10 h 48"/>
                <a:gd name="T80" fmla="*/ 38 w 86"/>
                <a:gd name="T81" fmla="*/ 3 h 48"/>
                <a:gd name="T82" fmla="*/ 31 w 86"/>
                <a:gd name="T83" fmla="*/ 14 h 48"/>
                <a:gd name="T84" fmla="*/ 37 w 86"/>
                <a:gd name="T85" fmla="*/ 1 h 48"/>
                <a:gd name="T86" fmla="*/ 33 w 86"/>
                <a:gd name="T87" fmla="*/ 0 h 48"/>
                <a:gd name="T88" fmla="*/ 27 w 86"/>
                <a:gd name="T89" fmla="*/ 8 h 48"/>
                <a:gd name="T90" fmla="*/ 37 w 86"/>
                <a:gd name="T91" fmla="*/ 1 h 48"/>
                <a:gd name="T92" fmla="*/ 21 w 86"/>
                <a:gd name="T93" fmla="*/ 8 h 48"/>
                <a:gd name="T94" fmla="*/ 25 w 86"/>
                <a:gd name="T95" fmla="*/ 0 h 48"/>
                <a:gd name="T96" fmla="*/ 22 w 86"/>
                <a:gd name="T97" fmla="*/ 0 h 48"/>
                <a:gd name="T98" fmla="*/ 10 w 86"/>
                <a:gd name="T99" fmla="*/ 8 h 48"/>
                <a:gd name="T100" fmla="*/ 22 w 86"/>
                <a:gd name="T101" fmla="*/ 0 h 48"/>
                <a:gd name="T102" fmla="*/ 6 w 86"/>
                <a:gd name="T103" fmla="*/ 8 h 48"/>
                <a:gd name="T104" fmla="*/ 2 w 86"/>
                <a:gd name="T105" fmla="*/ 8 h 48"/>
                <a:gd name="T106" fmla="*/ 15 w 86"/>
                <a:gd name="T107" fmla="*/ 0 h 48"/>
                <a:gd name="T108" fmla="*/ 3 w 86"/>
                <a:gd name="T109" fmla="*/ 0 h 48"/>
                <a:gd name="T110" fmla="*/ 0 w 86"/>
                <a:gd name="T111" fmla="*/ 6 h 48"/>
                <a:gd name="T112" fmla="*/ 7 w 86"/>
                <a:gd name="T113" fmla="*/ 0 h 48"/>
                <a:gd name="T114" fmla="*/ 17 w 86"/>
                <a:gd name="T115" fmla="*/ 34 h 48"/>
                <a:gd name="T116" fmla="*/ 14 w 86"/>
                <a:gd name="T117" fmla="*/ 36 h 48"/>
                <a:gd name="T118" fmla="*/ 20 w 86"/>
                <a:gd name="T11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 h="48">
                  <a:moveTo>
                    <a:pt x="80" y="33"/>
                  </a:moveTo>
                  <a:cubicBezTo>
                    <a:pt x="85" y="28"/>
                    <a:pt x="85" y="28"/>
                    <a:pt x="85" y="28"/>
                  </a:cubicBezTo>
                  <a:cubicBezTo>
                    <a:pt x="86" y="26"/>
                    <a:pt x="86" y="24"/>
                    <a:pt x="86" y="22"/>
                  </a:cubicBezTo>
                  <a:cubicBezTo>
                    <a:pt x="74" y="35"/>
                    <a:pt x="74" y="35"/>
                    <a:pt x="74" y="35"/>
                  </a:cubicBezTo>
                  <a:cubicBezTo>
                    <a:pt x="76" y="35"/>
                    <a:pt x="78" y="34"/>
                    <a:pt x="80" y="33"/>
                  </a:cubicBezTo>
                  <a:close/>
                  <a:moveTo>
                    <a:pt x="62" y="46"/>
                  </a:moveTo>
                  <a:cubicBezTo>
                    <a:pt x="60" y="48"/>
                    <a:pt x="60" y="48"/>
                    <a:pt x="60" y="48"/>
                  </a:cubicBezTo>
                  <a:cubicBezTo>
                    <a:pt x="64" y="48"/>
                    <a:pt x="64" y="48"/>
                    <a:pt x="64" y="48"/>
                  </a:cubicBezTo>
                  <a:cubicBezTo>
                    <a:pt x="62" y="46"/>
                    <a:pt x="62" y="46"/>
                    <a:pt x="62" y="46"/>
                  </a:cubicBezTo>
                  <a:close/>
                  <a:moveTo>
                    <a:pt x="61" y="44"/>
                  </a:moveTo>
                  <a:cubicBezTo>
                    <a:pt x="57" y="48"/>
                    <a:pt x="57" y="48"/>
                    <a:pt x="57" y="48"/>
                  </a:cubicBezTo>
                  <a:cubicBezTo>
                    <a:pt x="52" y="48"/>
                    <a:pt x="52" y="48"/>
                    <a:pt x="52" y="48"/>
                  </a:cubicBezTo>
                  <a:cubicBezTo>
                    <a:pt x="60" y="41"/>
                    <a:pt x="60" y="41"/>
                    <a:pt x="60" y="41"/>
                  </a:cubicBezTo>
                  <a:cubicBezTo>
                    <a:pt x="61" y="44"/>
                    <a:pt x="61" y="44"/>
                    <a:pt x="61" y="44"/>
                  </a:cubicBezTo>
                  <a:close/>
                  <a:moveTo>
                    <a:pt x="59" y="39"/>
                  </a:moveTo>
                  <a:cubicBezTo>
                    <a:pt x="51" y="47"/>
                    <a:pt x="51" y="47"/>
                    <a:pt x="51" y="47"/>
                  </a:cubicBezTo>
                  <a:cubicBezTo>
                    <a:pt x="49" y="44"/>
                    <a:pt x="49" y="44"/>
                    <a:pt x="49" y="44"/>
                  </a:cubicBezTo>
                  <a:cubicBezTo>
                    <a:pt x="82" y="11"/>
                    <a:pt x="82" y="11"/>
                    <a:pt x="82" y="11"/>
                  </a:cubicBezTo>
                  <a:cubicBezTo>
                    <a:pt x="82" y="11"/>
                    <a:pt x="82" y="12"/>
                    <a:pt x="83" y="12"/>
                  </a:cubicBezTo>
                  <a:cubicBezTo>
                    <a:pt x="83" y="12"/>
                    <a:pt x="84" y="13"/>
                    <a:pt x="84" y="13"/>
                  </a:cubicBezTo>
                  <a:cubicBezTo>
                    <a:pt x="65" y="32"/>
                    <a:pt x="65" y="32"/>
                    <a:pt x="65" y="32"/>
                  </a:cubicBezTo>
                  <a:cubicBezTo>
                    <a:pt x="65" y="32"/>
                    <a:pt x="65" y="32"/>
                    <a:pt x="64" y="32"/>
                  </a:cubicBezTo>
                  <a:cubicBezTo>
                    <a:pt x="58" y="36"/>
                    <a:pt x="58" y="36"/>
                    <a:pt x="58" y="36"/>
                  </a:cubicBezTo>
                  <a:cubicBezTo>
                    <a:pt x="58" y="36"/>
                    <a:pt x="57" y="37"/>
                    <a:pt x="58" y="38"/>
                  </a:cubicBezTo>
                  <a:cubicBezTo>
                    <a:pt x="59" y="39"/>
                    <a:pt x="59" y="39"/>
                    <a:pt x="59" y="39"/>
                  </a:cubicBezTo>
                  <a:close/>
                  <a:moveTo>
                    <a:pt x="67" y="33"/>
                  </a:moveTo>
                  <a:cubicBezTo>
                    <a:pt x="85" y="15"/>
                    <a:pt x="85" y="15"/>
                    <a:pt x="85" y="15"/>
                  </a:cubicBezTo>
                  <a:cubicBezTo>
                    <a:pt x="86" y="16"/>
                    <a:pt x="86" y="18"/>
                    <a:pt x="86" y="19"/>
                  </a:cubicBezTo>
                  <a:cubicBezTo>
                    <a:pt x="71" y="34"/>
                    <a:pt x="71" y="34"/>
                    <a:pt x="71" y="34"/>
                  </a:cubicBezTo>
                  <a:cubicBezTo>
                    <a:pt x="70" y="34"/>
                    <a:pt x="70" y="34"/>
                    <a:pt x="69" y="34"/>
                  </a:cubicBezTo>
                  <a:cubicBezTo>
                    <a:pt x="69" y="34"/>
                    <a:pt x="68" y="34"/>
                    <a:pt x="67" y="33"/>
                  </a:cubicBezTo>
                  <a:close/>
                  <a:moveTo>
                    <a:pt x="80" y="10"/>
                  </a:moveTo>
                  <a:cubicBezTo>
                    <a:pt x="48" y="42"/>
                    <a:pt x="48" y="42"/>
                    <a:pt x="48" y="42"/>
                  </a:cubicBezTo>
                  <a:cubicBezTo>
                    <a:pt x="47" y="39"/>
                    <a:pt x="47" y="39"/>
                    <a:pt x="47" y="39"/>
                  </a:cubicBezTo>
                  <a:cubicBezTo>
                    <a:pt x="77" y="8"/>
                    <a:pt x="77" y="8"/>
                    <a:pt x="77" y="8"/>
                  </a:cubicBezTo>
                  <a:cubicBezTo>
                    <a:pt x="78" y="9"/>
                    <a:pt x="79" y="9"/>
                    <a:pt x="80" y="10"/>
                  </a:cubicBezTo>
                  <a:close/>
                  <a:moveTo>
                    <a:pt x="75" y="8"/>
                  </a:moveTo>
                  <a:cubicBezTo>
                    <a:pt x="60" y="23"/>
                    <a:pt x="60" y="23"/>
                    <a:pt x="60" y="23"/>
                  </a:cubicBezTo>
                  <a:cubicBezTo>
                    <a:pt x="60" y="23"/>
                    <a:pt x="60" y="22"/>
                    <a:pt x="60" y="22"/>
                  </a:cubicBezTo>
                  <a:cubicBezTo>
                    <a:pt x="60" y="22"/>
                    <a:pt x="60" y="22"/>
                    <a:pt x="60" y="22"/>
                  </a:cubicBezTo>
                  <a:cubicBezTo>
                    <a:pt x="60" y="22"/>
                    <a:pt x="60" y="21"/>
                    <a:pt x="60" y="21"/>
                  </a:cubicBezTo>
                  <a:cubicBezTo>
                    <a:pt x="60" y="20"/>
                    <a:pt x="60" y="19"/>
                    <a:pt x="60" y="18"/>
                  </a:cubicBezTo>
                  <a:cubicBezTo>
                    <a:pt x="70" y="8"/>
                    <a:pt x="70" y="8"/>
                    <a:pt x="70" y="8"/>
                  </a:cubicBezTo>
                  <a:cubicBezTo>
                    <a:pt x="71" y="8"/>
                    <a:pt x="72" y="8"/>
                    <a:pt x="73" y="8"/>
                  </a:cubicBezTo>
                  <a:cubicBezTo>
                    <a:pt x="74" y="8"/>
                    <a:pt x="74" y="8"/>
                    <a:pt x="75" y="8"/>
                  </a:cubicBezTo>
                  <a:close/>
                  <a:moveTo>
                    <a:pt x="58" y="24"/>
                  </a:moveTo>
                  <a:cubicBezTo>
                    <a:pt x="53" y="27"/>
                    <a:pt x="53" y="27"/>
                    <a:pt x="53" y="27"/>
                  </a:cubicBezTo>
                  <a:cubicBezTo>
                    <a:pt x="53" y="27"/>
                    <a:pt x="52" y="27"/>
                    <a:pt x="51" y="27"/>
                  </a:cubicBezTo>
                  <a:cubicBezTo>
                    <a:pt x="51" y="27"/>
                    <a:pt x="51" y="27"/>
                    <a:pt x="51" y="27"/>
                  </a:cubicBezTo>
                  <a:cubicBezTo>
                    <a:pt x="51" y="27"/>
                    <a:pt x="51" y="27"/>
                    <a:pt x="51" y="27"/>
                  </a:cubicBezTo>
                  <a:cubicBezTo>
                    <a:pt x="42" y="36"/>
                    <a:pt x="42" y="36"/>
                    <a:pt x="42" y="36"/>
                  </a:cubicBezTo>
                  <a:cubicBezTo>
                    <a:pt x="44" y="36"/>
                    <a:pt x="44" y="36"/>
                    <a:pt x="44" y="36"/>
                  </a:cubicBezTo>
                  <a:cubicBezTo>
                    <a:pt x="44" y="36"/>
                    <a:pt x="44" y="36"/>
                    <a:pt x="44" y="36"/>
                  </a:cubicBezTo>
                  <a:cubicBezTo>
                    <a:pt x="45" y="36"/>
                    <a:pt x="45" y="36"/>
                    <a:pt x="45" y="36"/>
                  </a:cubicBezTo>
                  <a:cubicBezTo>
                    <a:pt x="45" y="37"/>
                    <a:pt x="45" y="37"/>
                    <a:pt x="45" y="37"/>
                  </a:cubicBezTo>
                  <a:cubicBezTo>
                    <a:pt x="58" y="24"/>
                    <a:pt x="58" y="24"/>
                    <a:pt x="58" y="24"/>
                  </a:cubicBezTo>
                  <a:close/>
                  <a:moveTo>
                    <a:pt x="50" y="25"/>
                  </a:moveTo>
                  <a:cubicBezTo>
                    <a:pt x="49" y="22"/>
                    <a:pt x="49" y="22"/>
                    <a:pt x="49" y="22"/>
                  </a:cubicBezTo>
                  <a:cubicBezTo>
                    <a:pt x="35" y="36"/>
                    <a:pt x="35" y="36"/>
                    <a:pt x="35" y="36"/>
                  </a:cubicBezTo>
                  <a:cubicBezTo>
                    <a:pt x="39" y="36"/>
                    <a:pt x="39" y="36"/>
                    <a:pt x="39" y="36"/>
                  </a:cubicBezTo>
                  <a:cubicBezTo>
                    <a:pt x="50" y="25"/>
                    <a:pt x="50" y="25"/>
                    <a:pt x="50" y="25"/>
                  </a:cubicBezTo>
                  <a:close/>
                  <a:moveTo>
                    <a:pt x="48" y="20"/>
                  </a:moveTo>
                  <a:cubicBezTo>
                    <a:pt x="46" y="17"/>
                    <a:pt x="46" y="17"/>
                    <a:pt x="46" y="17"/>
                  </a:cubicBezTo>
                  <a:cubicBezTo>
                    <a:pt x="27" y="36"/>
                    <a:pt x="27" y="36"/>
                    <a:pt x="27" y="36"/>
                  </a:cubicBezTo>
                  <a:cubicBezTo>
                    <a:pt x="32" y="36"/>
                    <a:pt x="32" y="36"/>
                    <a:pt x="32" y="36"/>
                  </a:cubicBezTo>
                  <a:cubicBezTo>
                    <a:pt x="48" y="20"/>
                    <a:pt x="48" y="20"/>
                    <a:pt x="48" y="20"/>
                  </a:cubicBezTo>
                  <a:close/>
                  <a:moveTo>
                    <a:pt x="45" y="15"/>
                  </a:moveTo>
                  <a:cubicBezTo>
                    <a:pt x="24" y="36"/>
                    <a:pt x="24" y="36"/>
                    <a:pt x="24" y="36"/>
                  </a:cubicBezTo>
                  <a:cubicBezTo>
                    <a:pt x="20" y="36"/>
                    <a:pt x="20" y="36"/>
                    <a:pt x="20" y="36"/>
                  </a:cubicBezTo>
                  <a:cubicBezTo>
                    <a:pt x="28" y="28"/>
                    <a:pt x="28" y="28"/>
                    <a:pt x="28" y="28"/>
                  </a:cubicBezTo>
                  <a:cubicBezTo>
                    <a:pt x="35" y="23"/>
                    <a:pt x="35" y="23"/>
                    <a:pt x="35" y="23"/>
                  </a:cubicBezTo>
                  <a:cubicBezTo>
                    <a:pt x="36" y="23"/>
                    <a:pt x="36" y="22"/>
                    <a:pt x="36" y="22"/>
                  </a:cubicBezTo>
                  <a:cubicBezTo>
                    <a:pt x="35" y="20"/>
                    <a:pt x="35" y="20"/>
                    <a:pt x="35" y="20"/>
                  </a:cubicBezTo>
                  <a:cubicBezTo>
                    <a:pt x="43" y="12"/>
                    <a:pt x="43" y="12"/>
                    <a:pt x="43" y="12"/>
                  </a:cubicBezTo>
                  <a:cubicBezTo>
                    <a:pt x="45" y="15"/>
                    <a:pt x="45" y="15"/>
                    <a:pt x="45" y="15"/>
                  </a:cubicBezTo>
                  <a:close/>
                  <a:moveTo>
                    <a:pt x="42" y="10"/>
                  </a:moveTo>
                  <a:cubicBezTo>
                    <a:pt x="34" y="18"/>
                    <a:pt x="34" y="18"/>
                    <a:pt x="34" y="18"/>
                  </a:cubicBezTo>
                  <a:cubicBezTo>
                    <a:pt x="32" y="16"/>
                    <a:pt x="32" y="16"/>
                    <a:pt x="32" y="16"/>
                  </a:cubicBezTo>
                  <a:cubicBezTo>
                    <a:pt x="40" y="7"/>
                    <a:pt x="40" y="7"/>
                    <a:pt x="40" y="7"/>
                  </a:cubicBezTo>
                  <a:cubicBezTo>
                    <a:pt x="42" y="10"/>
                    <a:pt x="42" y="10"/>
                    <a:pt x="42" y="10"/>
                  </a:cubicBezTo>
                  <a:close/>
                  <a:moveTo>
                    <a:pt x="39" y="5"/>
                  </a:moveTo>
                  <a:cubicBezTo>
                    <a:pt x="38" y="3"/>
                    <a:pt x="38" y="3"/>
                    <a:pt x="38" y="3"/>
                  </a:cubicBezTo>
                  <a:cubicBezTo>
                    <a:pt x="30" y="11"/>
                    <a:pt x="30" y="11"/>
                    <a:pt x="30" y="11"/>
                  </a:cubicBezTo>
                  <a:cubicBezTo>
                    <a:pt x="31" y="14"/>
                    <a:pt x="31" y="14"/>
                    <a:pt x="31" y="14"/>
                  </a:cubicBezTo>
                  <a:cubicBezTo>
                    <a:pt x="39" y="5"/>
                    <a:pt x="39" y="5"/>
                    <a:pt x="39" y="5"/>
                  </a:cubicBezTo>
                  <a:close/>
                  <a:moveTo>
                    <a:pt x="37" y="1"/>
                  </a:moveTo>
                  <a:cubicBezTo>
                    <a:pt x="36" y="0"/>
                    <a:pt x="36" y="0"/>
                    <a:pt x="36" y="0"/>
                  </a:cubicBezTo>
                  <a:cubicBezTo>
                    <a:pt x="33" y="0"/>
                    <a:pt x="33" y="0"/>
                    <a:pt x="33" y="0"/>
                  </a:cubicBezTo>
                  <a:cubicBezTo>
                    <a:pt x="25" y="8"/>
                    <a:pt x="25" y="8"/>
                    <a:pt x="25" y="8"/>
                  </a:cubicBezTo>
                  <a:cubicBezTo>
                    <a:pt x="27" y="8"/>
                    <a:pt x="27" y="8"/>
                    <a:pt x="27" y="8"/>
                  </a:cubicBezTo>
                  <a:cubicBezTo>
                    <a:pt x="28" y="8"/>
                    <a:pt x="28" y="8"/>
                    <a:pt x="28" y="9"/>
                  </a:cubicBezTo>
                  <a:cubicBezTo>
                    <a:pt x="37" y="1"/>
                    <a:pt x="37" y="1"/>
                    <a:pt x="37" y="1"/>
                  </a:cubicBezTo>
                  <a:close/>
                  <a:moveTo>
                    <a:pt x="30" y="0"/>
                  </a:moveTo>
                  <a:cubicBezTo>
                    <a:pt x="21" y="8"/>
                    <a:pt x="21" y="8"/>
                    <a:pt x="21" y="8"/>
                  </a:cubicBezTo>
                  <a:cubicBezTo>
                    <a:pt x="17" y="8"/>
                    <a:pt x="17" y="8"/>
                    <a:pt x="17" y="8"/>
                  </a:cubicBezTo>
                  <a:cubicBezTo>
                    <a:pt x="25" y="0"/>
                    <a:pt x="25" y="0"/>
                    <a:pt x="25" y="0"/>
                  </a:cubicBezTo>
                  <a:cubicBezTo>
                    <a:pt x="30" y="0"/>
                    <a:pt x="30" y="0"/>
                    <a:pt x="30" y="0"/>
                  </a:cubicBezTo>
                  <a:close/>
                  <a:moveTo>
                    <a:pt x="22" y="0"/>
                  </a:moveTo>
                  <a:cubicBezTo>
                    <a:pt x="18" y="0"/>
                    <a:pt x="18" y="0"/>
                    <a:pt x="18" y="0"/>
                  </a:cubicBezTo>
                  <a:cubicBezTo>
                    <a:pt x="10" y="8"/>
                    <a:pt x="10" y="8"/>
                    <a:pt x="10" y="8"/>
                  </a:cubicBezTo>
                  <a:cubicBezTo>
                    <a:pt x="14" y="8"/>
                    <a:pt x="14" y="8"/>
                    <a:pt x="14" y="8"/>
                  </a:cubicBezTo>
                  <a:cubicBezTo>
                    <a:pt x="22" y="0"/>
                    <a:pt x="22" y="0"/>
                    <a:pt x="22" y="0"/>
                  </a:cubicBezTo>
                  <a:close/>
                  <a:moveTo>
                    <a:pt x="15" y="0"/>
                  </a:moveTo>
                  <a:cubicBezTo>
                    <a:pt x="6" y="8"/>
                    <a:pt x="6" y="8"/>
                    <a:pt x="6" y="8"/>
                  </a:cubicBezTo>
                  <a:cubicBezTo>
                    <a:pt x="2" y="8"/>
                    <a:pt x="2" y="8"/>
                    <a:pt x="2" y="8"/>
                  </a:cubicBezTo>
                  <a:cubicBezTo>
                    <a:pt x="2" y="8"/>
                    <a:pt x="2" y="8"/>
                    <a:pt x="2" y="8"/>
                  </a:cubicBezTo>
                  <a:cubicBezTo>
                    <a:pt x="10" y="0"/>
                    <a:pt x="10" y="0"/>
                    <a:pt x="10" y="0"/>
                  </a:cubicBezTo>
                  <a:cubicBezTo>
                    <a:pt x="15" y="0"/>
                    <a:pt x="15" y="0"/>
                    <a:pt x="15" y="0"/>
                  </a:cubicBezTo>
                  <a:close/>
                  <a:moveTo>
                    <a:pt x="7" y="0"/>
                  </a:moveTo>
                  <a:cubicBezTo>
                    <a:pt x="3" y="0"/>
                    <a:pt x="3" y="0"/>
                    <a:pt x="3" y="0"/>
                  </a:cubicBezTo>
                  <a:cubicBezTo>
                    <a:pt x="0" y="3"/>
                    <a:pt x="0" y="3"/>
                    <a:pt x="0" y="3"/>
                  </a:cubicBezTo>
                  <a:cubicBezTo>
                    <a:pt x="0" y="6"/>
                    <a:pt x="0" y="6"/>
                    <a:pt x="0" y="6"/>
                  </a:cubicBezTo>
                  <a:cubicBezTo>
                    <a:pt x="0" y="7"/>
                    <a:pt x="0" y="7"/>
                    <a:pt x="0" y="7"/>
                  </a:cubicBezTo>
                  <a:cubicBezTo>
                    <a:pt x="7" y="0"/>
                    <a:pt x="7" y="0"/>
                    <a:pt x="7" y="0"/>
                  </a:cubicBezTo>
                  <a:close/>
                  <a:moveTo>
                    <a:pt x="20" y="32"/>
                  </a:moveTo>
                  <a:cubicBezTo>
                    <a:pt x="17" y="34"/>
                    <a:pt x="17" y="34"/>
                    <a:pt x="17" y="34"/>
                  </a:cubicBezTo>
                  <a:cubicBezTo>
                    <a:pt x="17" y="34"/>
                    <a:pt x="17" y="34"/>
                    <a:pt x="17" y="34"/>
                  </a:cubicBezTo>
                  <a:cubicBezTo>
                    <a:pt x="14" y="36"/>
                    <a:pt x="14" y="36"/>
                    <a:pt x="14" y="36"/>
                  </a:cubicBezTo>
                  <a:cubicBezTo>
                    <a:pt x="16" y="36"/>
                    <a:pt x="16" y="36"/>
                    <a:pt x="16" y="36"/>
                  </a:cubicBezTo>
                  <a:lnTo>
                    <a:pt x="20" y="32"/>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17"/>
            <p:cNvSpPr>
              <a:spLocks noEditPoints="1"/>
            </p:cNvSpPr>
            <p:nvPr/>
          </p:nvSpPr>
          <p:spPr bwMode="auto">
            <a:xfrm>
              <a:off x="3702" y="2079"/>
              <a:ext cx="1715" cy="1005"/>
            </a:xfrm>
            <a:custGeom>
              <a:avLst/>
              <a:gdLst>
                <a:gd name="T0" fmla="*/ 77 w 113"/>
                <a:gd name="T1" fmla="*/ 40 h 65"/>
                <a:gd name="T2" fmla="*/ 83 w 113"/>
                <a:gd name="T3" fmla="*/ 34 h 65"/>
                <a:gd name="T4" fmla="*/ 85 w 113"/>
                <a:gd name="T5" fmla="*/ 34 h 65"/>
                <a:gd name="T6" fmla="*/ 92 w 113"/>
                <a:gd name="T7" fmla="*/ 37 h 65"/>
                <a:gd name="T8" fmla="*/ 105 w 113"/>
                <a:gd name="T9" fmla="*/ 23 h 65"/>
                <a:gd name="T10" fmla="*/ 92 w 113"/>
                <a:gd name="T11" fmla="*/ 10 h 65"/>
                <a:gd name="T12" fmla="*/ 83 w 113"/>
                <a:gd name="T13" fmla="*/ 14 h 65"/>
                <a:gd name="T14" fmla="*/ 79 w 113"/>
                <a:gd name="T15" fmla="*/ 24 h 65"/>
                <a:gd name="T16" fmla="*/ 78 w 113"/>
                <a:gd name="T17" fmla="*/ 26 h 65"/>
                <a:gd name="T18" fmla="*/ 70 w 113"/>
                <a:gd name="T19" fmla="*/ 29 h 65"/>
                <a:gd name="T20" fmla="*/ 55 w 113"/>
                <a:gd name="T21" fmla="*/ 2 h 65"/>
                <a:gd name="T22" fmla="*/ 20 w 113"/>
                <a:gd name="T23" fmla="*/ 3 h 65"/>
                <a:gd name="T24" fmla="*/ 19 w 113"/>
                <a:gd name="T25" fmla="*/ 8 h 65"/>
                <a:gd name="T26" fmla="*/ 21 w 113"/>
                <a:gd name="T27" fmla="*/ 10 h 65"/>
                <a:gd name="T28" fmla="*/ 47 w 113"/>
                <a:gd name="T29" fmla="*/ 11 h 65"/>
                <a:gd name="T30" fmla="*/ 54 w 113"/>
                <a:gd name="T31" fmla="*/ 25 h 65"/>
                <a:gd name="T32" fmla="*/ 36 w 113"/>
                <a:gd name="T33" fmla="*/ 36 h 65"/>
                <a:gd name="T34" fmla="*/ 63 w 113"/>
                <a:gd name="T35" fmla="*/ 38 h 65"/>
                <a:gd name="T36" fmla="*/ 63 w 113"/>
                <a:gd name="T37" fmla="*/ 40 h 65"/>
                <a:gd name="T38" fmla="*/ 0 w 113"/>
                <a:gd name="T39" fmla="*/ 39 h 65"/>
                <a:gd name="T40" fmla="*/ 28 w 113"/>
                <a:gd name="T41" fmla="*/ 38 h 65"/>
                <a:gd name="T42" fmla="*/ 34 w 113"/>
                <a:gd name="T43" fmla="*/ 34 h 65"/>
                <a:gd name="T44" fmla="*/ 46 w 113"/>
                <a:gd name="T45" fmla="*/ 13 h 65"/>
                <a:gd name="T46" fmla="*/ 18 w 113"/>
                <a:gd name="T47" fmla="*/ 11 h 65"/>
                <a:gd name="T48" fmla="*/ 17 w 113"/>
                <a:gd name="T49" fmla="*/ 8 h 65"/>
                <a:gd name="T50" fmla="*/ 18 w 113"/>
                <a:gd name="T51" fmla="*/ 1 h 65"/>
                <a:gd name="T52" fmla="*/ 21 w 113"/>
                <a:gd name="T53" fmla="*/ 0 h 65"/>
                <a:gd name="T54" fmla="*/ 56 w 113"/>
                <a:gd name="T55" fmla="*/ 0 h 65"/>
                <a:gd name="T56" fmla="*/ 72 w 113"/>
                <a:gd name="T57" fmla="*/ 26 h 65"/>
                <a:gd name="T58" fmla="*/ 76 w 113"/>
                <a:gd name="T59" fmla="*/ 23 h 65"/>
                <a:gd name="T60" fmla="*/ 81 w 113"/>
                <a:gd name="T61" fmla="*/ 12 h 65"/>
                <a:gd name="T62" fmla="*/ 81 w 113"/>
                <a:gd name="T63" fmla="*/ 12 h 65"/>
                <a:gd name="T64" fmla="*/ 103 w 113"/>
                <a:gd name="T65" fmla="*/ 12 h 65"/>
                <a:gd name="T66" fmla="*/ 103 w 113"/>
                <a:gd name="T67" fmla="*/ 34 h 65"/>
                <a:gd name="T68" fmla="*/ 88 w 113"/>
                <a:gd name="T69" fmla="*/ 38 h 65"/>
                <a:gd name="T70" fmla="*/ 80 w 113"/>
                <a:gd name="T71" fmla="*/ 39 h 65"/>
                <a:gd name="T72" fmla="*/ 111 w 113"/>
                <a:gd name="T73" fmla="*/ 50 h 65"/>
                <a:gd name="T74" fmla="*/ 111 w 113"/>
                <a:gd name="T75" fmla="*/ 53 h 65"/>
                <a:gd name="T76" fmla="*/ 45 w 113"/>
                <a:gd name="T77" fmla="*/ 51 h 65"/>
                <a:gd name="T78" fmla="*/ 83 w 113"/>
                <a:gd name="T79" fmla="*/ 50 h 65"/>
                <a:gd name="T80" fmla="*/ 81 w 113"/>
                <a:gd name="T81" fmla="*/ 64 h 65"/>
                <a:gd name="T82" fmla="*/ 15 w 113"/>
                <a:gd name="T83" fmla="*/ 65 h 65"/>
                <a:gd name="T84" fmla="*/ 15 w 113"/>
                <a:gd name="T8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65">
                  <a:moveTo>
                    <a:pt x="83" y="50"/>
                  </a:moveTo>
                  <a:cubicBezTo>
                    <a:pt x="77" y="40"/>
                    <a:pt x="77" y="40"/>
                    <a:pt x="77" y="40"/>
                  </a:cubicBezTo>
                  <a:cubicBezTo>
                    <a:pt x="76" y="39"/>
                    <a:pt x="77" y="38"/>
                    <a:pt x="77" y="38"/>
                  </a:cubicBezTo>
                  <a:cubicBezTo>
                    <a:pt x="83" y="34"/>
                    <a:pt x="83" y="34"/>
                    <a:pt x="83" y="34"/>
                  </a:cubicBezTo>
                  <a:cubicBezTo>
                    <a:pt x="84" y="34"/>
                    <a:pt x="84" y="34"/>
                    <a:pt x="85" y="34"/>
                  </a:cubicBezTo>
                  <a:cubicBezTo>
                    <a:pt x="85" y="34"/>
                    <a:pt x="85" y="34"/>
                    <a:pt x="85" y="34"/>
                  </a:cubicBezTo>
                  <a:cubicBezTo>
                    <a:pt x="86" y="35"/>
                    <a:pt x="87" y="36"/>
                    <a:pt x="88" y="36"/>
                  </a:cubicBezTo>
                  <a:cubicBezTo>
                    <a:pt x="89" y="36"/>
                    <a:pt x="91" y="37"/>
                    <a:pt x="92" y="37"/>
                  </a:cubicBezTo>
                  <a:cubicBezTo>
                    <a:pt x="96" y="37"/>
                    <a:pt x="99" y="35"/>
                    <a:pt x="102" y="33"/>
                  </a:cubicBezTo>
                  <a:cubicBezTo>
                    <a:pt x="104" y="30"/>
                    <a:pt x="105" y="27"/>
                    <a:pt x="105" y="23"/>
                  </a:cubicBezTo>
                  <a:cubicBezTo>
                    <a:pt x="105" y="20"/>
                    <a:pt x="104" y="16"/>
                    <a:pt x="102" y="14"/>
                  </a:cubicBezTo>
                  <a:cubicBezTo>
                    <a:pt x="99" y="11"/>
                    <a:pt x="96" y="10"/>
                    <a:pt x="92" y="10"/>
                  </a:cubicBezTo>
                  <a:cubicBezTo>
                    <a:pt x="88" y="10"/>
                    <a:pt x="85" y="11"/>
                    <a:pt x="83" y="14"/>
                  </a:cubicBezTo>
                  <a:cubicBezTo>
                    <a:pt x="83" y="14"/>
                    <a:pt x="83" y="14"/>
                    <a:pt x="83" y="14"/>
                  </a:cubicBezTo>
                  <a:cubicBezTo>
                    <a:pt x="80" y="16"/>
                    <a:pt x="79" y="20"/>
                    <a:pt x="79" y="23"/>
                  </a:cubicBezTo>
                  <a:cubicBezTo>
                    <a:pt x="79" y="23"/>
                    <a:pt x="79" y="24"/>
                    <a:pt x="79" y="24"/>
                  </a:cubicBezTo>
                  <a:cubicBezTo>
                    <a:pt x="79" y="24"/>
                    <a:pt x="79" y="24"/>
                    <a:pt x="79" y="24"/>
                  </a:cubicBezTo>
                  <a:cubicBezTo>
                    <a:pt x="79" y="25"/>
                    <a:pt x="79" y="25"/>
                    <a:pt x="78" y="26"/>
                  </a:cubicBezTo>
                  <a:cubicBezTo>
                    <a:pt x="72" y="29"/>
                    <a:pt x="72" y="29"/>
                    <a:pt x="72" y="29"/>
                  </a:cubicBezTo>
                  <a:cubicBezTo>
                    <a:pt x="72" y="29"/>
                    <a:pt x="71" y="29"/>
                    <a:pt x="70" y="29"/>
                  </a:cubicBezTo>
                  <a:cubicBezTo>
                    <a:pt x="70" y="29"/>
                    <a:pt x="70" y="29"/>
                    <a:pt x="70" y="29"/>
                  </a:cubicBezTo>
                  <a:cubicBezTo>
                    <a:pt x="55" y="2"/>
                    <a:pt x="55" y="2"/>
                    <a:pt x="55" y="2"/>
                  </a:cubicBezTo>
                  <a:cubicBezTo>
                    <a:pt x="21" y="2"/>
                    <a:pt x="21" y="2"/>
                    <a:pt x="21" y="2"/>
                  </a:cubicBezTo>
                  <a:cubicBezTo>
                    <a:pt x="21" y="2"/>
                    <a:pt x="20" y="2"/>
                    <a:pt x="20" y="3"/>
                  </a:cubicBezTo>
                  <a:cubicBezTo>
                    <a:pt x="19" y="3"/>
                    <a:pt x="19" y="3"/>
                    <a:pt x="19" y="4"/>
                  </a:cubicBezTo>
                  <a:cubicBezTo>
                    <a:pt x="19" y="8"/>
                    <a:pt x="19" y="8"/>
                    <a:pt x="19" y="8"/>
                  </a:cubicBezTo>
                  <a:cubicBezTo>
                    <a:pt x="19" y="9"/>
                    <a:pt x="19" y="9"/>
                    <a:pt x="20" y="10"/>
                  </a:cubicBezTo>
                  <a:cubicBezTo>
                    <a:pt x="20" y="10"/>
                    <a:pt x="21" y="10"/>
                    <a:pt x="21" y="10"/>
                  </a:cubicBezTo>
                  <a:cubicBezTo>
                    <a:pt x="46" y="10"/>
                    <a:pt x="46" y="10"/>
                    <a:pt x="46" y="10"/>
                  </a:cubicBezTo>
                  <a:cubicBezTo>
                    <a:pt x="47" y="10"/>
                    <a:pt x="47" y="11"/>
                    <a:pt x="47" y="11"/>
                  </a:cubicBezTo>
                  <a:cubicBezTo>
                    <a:pt x="55" y="24"/>
                    <a:pt x="55" y="24"/>
                    <a:pt x="55" y="24"/>
                  </a:cubicBezTo>
                  <a:cubicBezTo>
                    <a:pt x="55" y="24"/>
                    <a:pt x="55" y="25"/>
                    <a:pt x="54" y="25"/>
                  </a:cubicBezTo>
                  <a:cubicBezTo>
                    <a:pt x="36" y="36"/>
                    <a:pt x="36" y="36"/>
                    <a:pt x="36" y="36"/>
                  </a:cubicBezTo>
                  <a:cubicBezTo>
                    <a:pt x="36" y="36"/>
                    <a:pt x="36" y="36"/>
                    <a:pt x="36" y="36"/>
                  </a:cubicBezTo>
                  <a:cubicBezTo>
                    <a:pt x="33" y="38"/>
                    <a:pt x="33" y="38"/>
                    <a:pt x="33" y="38"/>
                  </a:cubicBezTo>
                  <a:cubicBezTo>
                    <a:pt x="63" y="38"/>
                    <a:pt x="63" y="38"/>
                    <a:pt x="63" y="38"/>
                  </a:cubicBezTo>
                  <a:cubicBezTo>
                    <a:pt x="64" y="38"/>
                    <a:pt x="64" y="38"/>
                    <a:pt x="64" y="39"/>
                  </a:cubicBezTo>
                  <a:cubicBezTo>
                    <a:pt x="64" y="40"/>
                    <a:pt x="64" y="40"/>
                    <a:pt x="63" y="40"/>
                  </a:cubicBezTo>
                  <a:cubicBezTo>
                    <a:pt x="2" y="40"/>
                    <a:pt x="2" y="40"/>
                    <a:pt x="2" y="40"/>
                  </a:cubicBezTo>
                  <a:cubicBezTo>
                    <a:pt x="1" y="40"/>
                    <a:pt x="0" y="40"/>
                    <a:pt x="0" y="39"/>
                  </a:cubicBezTo>
                  <a:cubicBezTo>
                    <a:pt x="0" y="38"/>
                    <a:pt x="1" y="38"/>
                    <a:pt x="2" y="38"/>
                  </a:cubicBezTo>
                  <a:cubicBezTo>
                    <a:pt x="28" y="38"/>
                    <a:pt x="28" y="38"/>
                    <a:pt x="28" y="38"/>
                  </a:cubicBezTo>
                  <a:cubicBezTo>
                    <a:pt x="34" y="34"/>
                    <a:pt x="34" y="34"/>
                    <a:pt x="34" y="34"/>
                  </a:cubicBezTo>
                  <a:cubicBezTo>
                    <a:pt x="34" y="34"/>
                    <a:pt x="34" y="34"/>
                    <a:pt x="34" y="34"/>
                  </a:cubicBezTo>
                  <a:cubicBezTo>
                    <a:pt x="52" y="24"/>
                    <a:pt x="52" y="24"/>
                    <a:pt x="52" y="24"/>
                  </a:cubicBezTo>
                  <a:cubicBezTo>
                    <a:pt x="46" y="13"/>
                    <a:pt x="46" y="13"/>
                    <a:pt x="46" y="13"/>
                  </a:cubicBezTo>
                  <a:cubicBezTo>
                    <a:pt x="21" y="13"/>
                    <a:pt x="21" y="13"/>
                    <a:pt x="21" y="13"/>
                  </a:cubicBezTo>
                  <a:cubicBezTo>
                    <a:pt x="20" y="13"/>
                    <a:pt x="19" y="12"/>
                    <a:pt x="18" y="11"/>
                  </a:cubicBezTo>
                  <a:cubicBezTo>
                    <a:pt x="18" y="11"/>
                    <a:pt x="18" y="11"/>
                    <a:pt x="18" y="11"/>
                  </a:cubicBezTo>
                  <a:cubicBezTo>
                    <a:pt x="17" y="11"/>
                    <a:pt x="17" y="10"/>
                    <a:pt x="17" y="8"/>
                  </a:cubicBezTo>
                  <a:cubicBezTo>
                    <a:pt x="17" y="4"/>
                    <a:pt x="17" y="4"/>
                    <a:pt x="17" y="4"/>
                  </a:cubicBezTo>
                  <a:cubicBezTo>
                    <a:pt x="17" y="3"/>
                    <a:pt x="17" y="2"/>
                    <a:pt x="18" y="1"/>
                  </a:cubicBezTo>
                  <a:cubicBezTo>
                    <a:pt x="18" y="1"/>
                    <a:pt x="18" y="1"/>
                    <a:pt x="18" y="1"/>
                  </a:cubicBezTo>
                  <a:cubicBezTo>
                    <a:pt x="19" y="0"/>
                    <a:pt x="20" y="0"/>
                    <a:pt x="21" y="0"/>
                  </a:cubicBezTo>
                  <a:cubicBezTo>
                    <a:pt x="56" y="0"/>
                    <a:pt x="56" y="0"/>
                    <a:pt x="56" y="0"/>
                  </a:cubicBezTo>
                  <a:cubicBezTo>
                    <a:pt x="56" y="0"/>
                    <a:pt x="56" y="0"/>
                    <a:pt x="56" y="0"/>
                  </a:cubicBezTo>
                  <a:cubicBezTo>
                    <a:pt x="56" y="0"/>
                    <a:pt x="57" y="0"/>
                    <a:pt x="57" y="0"/>
                  </a:cubicBezTo>
                  <a:cubicBezTo>
                    <a:pt x="72" y="26"/>
                    <a:pt x="72" y="26"/>
                    <a:pt x="72" y="26"/>
                  </a:cubicBezTo>
                  <a:cubicBezTo>
                    <a:pt x="76" y="24"/>
                    <a:pt x="76" y="24"/>
                    <a:pt x="76" y="24"/>
                  </a:cubicBezTo>
                  <a:cubicBezTo>
                    <a:pt x="76" y="24"/>
                    <a:pt x="76" y="23"/>
                    <a:pt x="76" y="23"/>
                  </a:cubicBezTo>
                  <a:cubicBezTo>
                    <a:pt x="76" y="19"/>
                    <a:pt x="78" y="15"/>
                    <a:pt x="81" y="12"/>
                  </a:cubicBezTo>
                  <a:cubicBezTo>
                    <a:pt x="81" y="12"/>
                    <a:pt x="81" y="12"/>
                    <a:pt x="81" y="12"/>
                  </a:cubicBezTo>
                  <a:cubicBezTo>
                    <a:pt x="81" y="12"/>
                    <a:pt x="81" y="12"/>
                    <a:pt x="81" y="12"/>
                  </a:cubicBezTo>
                  <a:cubicBezTo>
                    <a:pt x="81" y="12"/>
                    <a:pt x="81" y="12"/>
                    <a:pt x="81" y="12"/>
                  </a:cubicBezTo>
                  <a:cubicBezTo>
                    <a:pt x="84" y="9"/>
                    <a:pt x="88" y="7"/>
                    <a:pt x="92" y="7"/>
                  </a:cubicBezTo>
                  <a:cubicBezTo>
                    <a:pt x="96" y="7"/>
                    <a:pt x="100" y="9"/>
                    <a:pt x="103" y="12"/>
                  </a:cubicBezTo>
                  <a:cubicBezTo>
                    <a:pt x="106" y="15"/>
                    <a:pt x="108" y="19"/>
                    <a:pt x="108" y="23"/>
                  </a:cubicBezTo>
                  <a:cubicBezTo>
                    <a:pt x="108" y="28"/>
                    <a:pt x="106" y="32"/>
                    <a:pt x="103" y="34"/>
                  </a:cubicBezTo>
                  <a:cubicBezTo>
                    <a:pt x="100" y="37"/>
                    <a:pt x="96" y="39"/>
                    <a:pt x="92" y="39"/>
                  </a:cubicBezTo>
                  <a:cubicBezTo>
                    <a:pt x="91" y="39"/>
                    <a:pt x="89" y="39"/>
                    <a:pt x="88" y="38"/>
                  </a:cubicBezTo>
                  <a:cubicBezTo>
                    <a:pt x="86" y="38"/>
                    <a:pt x="85" y="38"/>
                    <a:pt x="84" y="37"/>
                  </a:cubicBezTo>
                  <a:cubicBezTo>
                    <a:pt x="80" y="39"/>
                    <a:pt x="80" y="39"/>
                    <a:pt x="80" y="39"/>
                  </a:cubicBezTo>
                  <a:cubicBezTo>
                    <a:pt x="86" y="50"/>
                    <a:pt x="86" y="50"/>
                    <a:pt x="86" y="50"/>
                  </a:cubicBezTo>
                  <a:cubicBezTo>
                    <a:pt x="111" y="50"/>
                    <a:pt x="111" y="50"/>
                    <a:pt x="111" y="50"/>
                  </a:cubicBezTo>
                  <a:cubicBezTo>
                    <a:pt x="112" y="50"/>
                    <a:pt x="113" y="51"/>
                    <a:pt x="113" y="51"/>
                  </a:cubicBezTo>
                  <a:cubicBezTo>
                    <a:pt x="113" y="52"/>
                    <a:pt x="112" y="53"/>
                    <a:pt x="111" y="53"/>
                  </a:cubicBezTo>
                  <a:cubicBezTo>
                    <a:pt x="46" y="53"/>
                    <a:pt x="46" y="53"/>
                    <a:pt x="46" y="53"/>
                  </a:cubicBezTo>
                  <a:cubicBezTo>
                    <a:pt x="46" y="53"/>
                    <a:pt x="45" y="52"/>
                    <a:pt x="45" y="51"/>
                  </a:cubicBezTo>
                  <a:cubicBezTo>
                    <a:pt x="45" y="51"/>
                    <a:pt x="46" y="50"/>
                    <a:pt x="46" y="50"/>
                  </a:cubicBezTo>
                  <a:cubicBezTo>
                    <a:pt x="83" y="50"/>
                    <a:pt x="83" y="50"/>
                    <a:pt x="83" y="50"/>
                  </a:cubicBezTo>
                  <a:close/>
                  <a:moveTo>
                    <a:pt x="80" y="62"/>
                  </a:moveTo>
                  <a:cubicBezTo>
                    <a:pt x="81" y="62"/>
                    <a:pt x="81" y="63"/>
                    <a:pt x="81" y="64"/>
                  </a:cubicBezTo>
                  <a:cubicBezTo>
                    <a:pt x="81" y="64"/>
                    <a:pt x="81" y="65"/>
                    <a:pt x="80" y="65"/>
                  </a:cubicBezTo>
                  <a:cubicBezTo>
                    <a:pt x="15" y="65"/>
                    <a:pt x="15" y="65"/>
                    <a:pt x="15" y="65"/>
                  </a:cubicBezTo>
                  <a:cubicBezTo>
                    <a:pt x="14" y="65"/>
                    <a:pt x="14" y="64"/>
                    <a:pt x="14" y="64"/>
                  </a:cubicBezTo>
                  <a:cubicBezTo>
                    <a:pt x="14" y="63"/>
                    <a:pt x="14" y="62"/>
                    <a:pt x="15" y="62"/>
                  </a:cubicBezTo>
                  <a:lnTo>
                    <a:pt x="80" y="62"/>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grpSp>
        <p:nvGrpSpPr>
          <p:cNvPr id="22" name="Group 5"/>
          <p:cNvGrpSpPr>
            <a:grpSpLocks noChangeAspect="1"/>
          </p:cNvGrpSpPr>
          <p:nvPr/>
        </p:nvGrpSpPr>
        <p:grpSpPr bwMode="auto">
          <a:xfrm>
            <a:off x="2132239" y="2171085"/>
            <a:ext cx="1197636" cy="1294428"/>
            <a:chOff x="1334" y="1616"/>
            <a:chExt cx="928" cy="1003"/>
          </a:xfrm>
        </p:grpSpPr>
        <p:sp>
          <p:nvSpPr>
            <p:cNvPr id="23" name="Freeform 6"/>
            <p:cNvSpPr>
              <a:spLocks noEditPoints="1"/>
            </p:cNvSpPr>
            <p:nvPr/>
          </p:nvSpPr>
          <p:spPr bwMode="auto">
            <a:xfrm>
              <a:off x="1817" y="2022"/>
              <a:ext cx="213" cy="38"/>
            </a:xfrm>
            <a:custGeom>
              <a:avLst/>
              <a:gdLst>
                <a:gd name="T0" fmla="*/ 213 w 213"/>
                <a:gd name="T1" fmla="*/ 38 h 38"/>
                <a:gd name="T2" fmla="*/ 213 w 213"/>
                <a:gd name="T3" fmla="*/ 19 h 38"/>
                <a:gd name="T4" fmla="*/ 184 w 213"/>
                <a:gd name="T5" fmla="*/ 38 h 38"/>
                <a:gd name="T6" fmla="*/ 213 w 213"/>
                <a:gd name="T7" fmla="*/ 38 h 38"/>
                <a:gd name="T8" fmla="*/ 213 w 213"/>
                <a:gd name="T9" fmla="*/ 38 h 38"/>
                <a:gd name="T10" fmla="*/ 203 w 213"/>
                <a:gd name="T11" fmla="*/ 0 h 38"/>
                <a:gd name="T12" fmla="*/ 155 w 213"/>
                <a:gd name="T13" fmla="*/ 38 h 38"/>
                <a:gd name="T14" fmla="*/ 106 w 213"/>
                <a:gd name="T15" fmla="*/ 38 h 38"/>
                <a:gd name="T16" fmla="*/ 155 w 213"/>
                <a:gd name="T17" fmla="*/ 0 h 38"/>
                <a:gd name="T18" fmla="*/ 203 w 213"/>
                <a:gd name="T19" fmla="*/ 0 h 38"/>
                <a:gd name="T20" fmla="*/ 203 w 213"/>
                <a:gd name="T21" fmla="*/ 0 h 38"/>
                <a:gd name="T22" fmla="*/ 126 w 213"/>
                <a:gd name="T23" fmla="*/ 0 h 38"/>
                <a:gd name="T24" fmla="*/ 77 w 213"/>
                <a:gd name="T25" fmla="*/ 0 h 38"/>
                <a:gd name="T26" fmla="*/ 29 w 213"/>
                <a:gd name="T27" fmla="*/ 38 h 38"/>
                <a:gd name="T28" fmla="*/ 77 w 213"/>
                <a:gd name="T29" fmla="*/ 38 h 38"/>
                <a:gd name="T30" fmla="*/ 126 w 213"/>
                <a:gd name="T31" fmla="*/ 0 h 38"/>
                <a:gd name="T32" fmla="*/ 126 w 213"/>
                <a:gd name="T33" fmla="*/ 0 h 38"/>
                <a:gd name="T34" fmla="*/ 48 w 213"/>
                <a:gd name="T35" fmla="*/ 0 h 38"/>
                <a:gd name="T36" fmla="*/ 0 w 213"/>
                <a:gd name="T37" fmla="*/ 38 h 38"/>
                <a:gd name="T38" fmla="*/ 0 w 213"/>
                <a:gd name="T39" fmla="*/ 38 h 38"/>
                <a:gd name="T40" fmla="*/ 0 w 213"/>
                <a:gd name="T41" fmla="*/ 0 h 38"/>
                <a:gd name="T42" fmla="*/ 0 w 213"/>
                <a:gd name="T43" fmla="*/ 0 h 38"/>
                <a:gd name="T44" fmla="*/ 48 w 213"/>
                <a:gd name="T4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38">
                  <a:moveTo>
                    <a:pt x="213" y="38"/>
                  </a:moveTo>
                  <a:lnTo>
                    <a:pt x="213" y="19"/>
                  </a:lnTo>
                  <a:lnTo>
                    <a:pt x="184" y="38"/>
                  </a:lnTo>
                  <a:lnTo>
                    <a:pt x="213" y="38"/>
                  </a:lnTo>
                  <a:lnTo>
                    <a:pt x="213" y="38"/>
                  </a:lnTo>
                  <a:close/>
                  <a:moveTo>
                    <a:pt x="203" y="0"/>
                  </a:moveTo>
                  <a:lnTo>
                    <a:pt x="155" y="38"/>
                  </a:lnTo>
                  <a:lnTo>
                    <a:pt x="106" y="38"/>
                  </a:lnTo>
                  <a:lnTo>
                    <a:pt x="155" y="0"/>
                  </a:lnTo>
                  <a:lnTo>
                    <a:pt x="203" y="0"/>
                  </a:lnTo>
                  <a:lnTo>
                    <a:pt x="203" y="0"/>
                  </a:lnTo>
                  <a:close/>
                  <a:moveTo>
                    <a:pt x="126" y="0"/>
                  </a:moveTo>
                  <a:lnTo>
                    <a:pt x="77" y="0"/>
                  </a:lnTo>
                  <a:lnTo>
                    <a:pt x="29" y="38"/>
                  </a:lnTo>
                  <a:lnTo>
                    <a:pt x="77" y="38"/>
                  </a:lnTo>
                  <a:lnTo>
                    <a:pt x="126" y="0"/>
                  </a:lnTo>
                  <a:lnTo>
                    <a:pt x="126" y="0"/>
                  </a:lnTo>
                  <a:close/>
                  <a:moveTo>
                    <a:pt x="48" y="0"/>
                  </a:moveTo>
                  <a:lnTo>
                    <a:pt x="0" y="38"/>
                  </a:lnTo>
                  <a:lnTo>
                    <a:pt x="0" y="38"/>
                  </a:lnTo>
                  <a:lnTo>
                    <a:pt x="0" y="0"/>
                  </a:lnTo>
                  <a:lnTo>
                    <a:pt x="0" y="0"/>
                  </a:lnTo>
                  <a:lnTo>
                    <a:pt x="48" y="0"/>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7"/>
            <p:cNvSpPr>
              <a:spLocks noEditPoints="1"/>
            </p:cNvSpPr>
            <p:nvPr/>
          </p:nvSpPr>
          <p:spPr bwMode="auto">
            <a:xfrm>
              <a:off x="1575" y="2022"/>
              <a:ext cx="213" cy="38"/>
            </a:xfrm>
            <a:custGeom>
              <a:avLst/>
              <a:gdLst>
                <a:gd name="T0" fmla="*/ 0 w 213"/>
                <a:gd name="T1" fmla="*/ 9 h 38"/>
                <a:gd name="T2" fmla="*/ 0 w 213"/>
                <a:gd name="T3" fmla="*/ 38 h 38"/>
                <a:gd name="T4" fmla="*/ 10 w 213"/>
                <a:gd name="T5" fmla="*/ 38 h 38"/>
                <a:gd name="T6" fmla="*/ 58 w 213"/>
                <a:gd name="T7" fmla="*/ 0 h 38"/>
                <a:gd name="T8" fmla="*/ 10 w 213"/>
                <a:gd name="T9" fmla="*/ 0 h 38"/>
                <a:gd name="T10" fmla="*/ 0 w 213"/>
                <a:gd name="T11" fmla="*/ 9 h 38"/>
                <a:gd name="T12" fmla="*/ 0 w 213"/>
                <a:gd name="T13" fmla="*/ 9 h 38"/>
                <a:gd name="T14" fmla="*/ 39 w 213"/>
                <a:gd name="T15" fmla="*/ 38 h 38"/>
                <a:gd name="T16" fmla="*/ 87 w 213"/>
                <a:gd name="T17" fmla="*/ 0 h 38"/>
                <a:gd name="T18" fmla="*/ 136 w 213"/>
                <a:gd name="T19" fmla="*/ 0 h 38"/>
                <a:gd name="T20" fmla="*/ 87 w 213"/>
                <a:gd name="T21" fmla="*/ 38 h 38"/>
                <a:gd name="T22" fmla="*/ 39 w 213"/>
                <a:gd name="T23" fmla="*/ 38 h 38"/>
                <a:gd name="T24" fmla="*/ 39 w 213"/>
                <a:gd name="T25" fmla="*/ 38 h 38"/>
                <a:gd name="T26" fmla="*/ 116 w 213"/>
                <a:gd name="T27" fmla="*/ 38 h 38"/>
                <a:gd name="T28" fmla="*/ 165 w 213"/>
                <a:gd name="T29" fmla="*/ 38 h 38"/>
                <a:gd name="T30" fmla="*/ 213 w 213"/>
                <a:gd name="T31" fmla="*/ 0 h 38"/>
                <a:gd name="T32" fmla="*/ 165 w 213"/>
                <a:gd name="T33" fmla="*/ 0 h 38"/>
                <a:gd name="T34" fmla="*/ 116 w 213"/>
                <a:gd name="T35" fmla="*/ 38 h 38"/>
                <a:gd name="T36" fmla="*/ 116 w 213"/>
                <a:gd name="T37" fmla="*/ 38 h 38"/>
                <a:gd name="T38" fmla="*/ 194 w 213"/>
                <a:gd name="T39" fmla="*/ 38 h 38"/>
                <a:gd name="T40" fmla="*/ 213 w 213"/>
                <a:gd name="T41" fmla="*/ 28 h 38"/>
                <a:gd name="T42" fmla="*/ 213 w 213"/>
                <a:gd name="T43" fmla="*/ 38 h 38"/>
                <a:gd name="T44" fmla="*/ 194 w 213"/>
                <a:gd name="T4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3" h="38">
                  <a:moveTo>
                    <a:pt x="0" y="9"/>
                  </a:moveTo>
                  <a:lnTo>
                    <a:pt x="0" y="38"/>
                  </a:lnTo>
                  <a:lnTo>
                    <a:pt x="10" y="38"/>
                  </a:lnTo>
                  <a:lnTo>
                    <a:pt x="58" y="0"/>
                  </a:lnTo>
                  <a:lnTo>
                    <a:pt x="10" y="0"/>
                  </a:lnTo>
                  <a:lnTo>
                    <a:pt x="0" y="9"/>
                  </a:lnTo>
                  <a:lnTo>
                    <a:pt x="0" y="9"/>
                  </a:lnTo>
                  <a:close/>
                  <a:moveTo>
                    <a:pt x="39" y="38"/>
                  </a:moveTo>
                  <a:lnTo>
                    <a:pt x="87" y="0"/>
                  </a:lnTo>
                  <a:lnTo>
                    <a:pt x="136" y="0"/>
                  </a:lnTo>
                  <a:lnTo>
                    <a:pt x="87" y="38"/>
                  </a:lnTo>
                  <a:lnTo>
                    <a:pt x="39" y="38"/>
                  </a:lnTo>
                  <a:lnTo>
                    <a:pt x="39" y="38"/>
                  </a:lnTo>
                  <a:close/>
                  <a:moveTo>
                    <a:pt x="116" y="38"/>
                  </a:moveTo>
                  <a:lnTo>
                    <a:pt x="165" y="38"/>
                  </a:lnTo>
                  <a:lnTo>
                    <a:pt x="213" y="0"/>
                  </a:lnTo>
                  <a:lnTo>
                    <a:pt x="165" y="0"/>
                  </a:lnTo>
                  <a:lnTo>
                    <a:pt x="116" y="38"/>
                  </a:lnTo>
                  <a:lnTo>
                    <a:pt x="116" y="38"/>
                  </a:lnTo>
                  <a:close/>
                  <a:moveTo>
                    <a:pt x="194" y="38"/>
                  </a:moveTo>
                  <a:lnTo>
                    <a:pt x="213" y="28"/>
                  </a:lnTo>
                  <a:lnTo>
                    <a:pt x="213" y="38"/>
                  </a:lnTo>
                  <a:lnTo>
                    <a:pt x="194" y="38"/>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8"/>
            <p:cNvSpPr>
              <a:spLocks noEditPoints="1"/>
            </p:cNvSpPr>
            <p:nvPr/>
          </p:nvSpPr>
          <p:spPr bwMode="auto">
            <a:xfrm>
              <a:off x="1575" y="1944"/>
              <a:ext cx="455" cy="49"/>
            </a:xfrm>
            <a:custGeom>
              <a:avLst/>
              <a:gdLst>
                <a:gd name="T0" fmla="*/ 435 w 455"/>
                <a:gd name="T1" fmla="*/ 0 h 49"/>
                <a:gd name="T2" fmla="*/ 387 w 455"/>
                <a:gd name="T3" fmla="*/ 0 h 49"/>
                <a:gd name="T4" fmla="*/ 348 w 455"/>
                <a:gd name="T5" fmla="*/ 49 h 49"/>
                <a:gd name="T6" fmla="*/ 387 w 455"/>
                <a:gd name="T7" fmla="*/ 49 h 49"/>
                <a:gd name="T8" fmla="*/ 435 w 455"/>
                <a:gd name="T9" fmla="*/ 0 h 49"/>
                <a:gd name="T10" fmla="*/ 435 w 455"/>
                <a:gd name="T11" fmla="*/ 0 h 49"/>
                <a:gd name="T12" fmla="*/ 358 w 455"/>
                <a:gd name="T13" fmla="*/ 0 h 49"/>
                <a:gd name="T14" fmla="*/ 310 w 455"/>
                <a:gd name="T15" fmla="*/ 49 h 49"/>
                <a:gd name="T16" fmla="*/ 271 w 455"/>
                <a:gd name="T17" fmla="*/ 49 h 49"/>
                <a:gd name="T18" fmla="*/ 310 w 455"/>
                <a:gd name="T19" fmla="*/ 0 h 49"/>
                <a:gd name="T20" fmla="*/ 358 w 455"/>
                <a:gd name="T21" fmla="*/ 0 h 49"/>
                <a:gd name="T22" fmla="*/ 358 w 455"/>
                <a:gd name="T23" fmla="*/ 0 h 49"/>
                <a:gd name="T24" fmla="*/ 281 w 455"/>
                <a:gd name="T25" fmla="*/ 0 h 49"/>
                <a:gd name="T26" fmla="*/ 242 w 455"/>
                <a:gd name="T27" fmla="*/ 0 h 49"/>
                <a:gd name="T28" fmla="*/ 194 w 455"/>
                <a:gd name="T29" fmla="*/ 49 h 49"/>
                <a:gd name="T30" fmla="*/ 223 w 455"/>
                <a:gd name="T31" fmla="*/ 49 h 49"/>
                <a:gd name="T32" fmla="*/ 232 w 455"/>
                <a:gd name="T33" fmla="*/ 49 h 49"/>
                <a:gd name="T34" fmla="*/ 281 w 455"/>
                <a:gd name="T35" fmla="*/ 0 h 49"/>
                <a:gd name="T36" fmla="*/ 281 w 455"/>
                <a:gd name="T37" fmla="*/ 0 h 49"/>
                <a:gd name="T38" fmla="*/ 203 w 455"/>
                <a:gd name="T39" fmla="*/ 0 h 49"/>
                <a:gd name="T40" fmla="*/ 155 w 455"/>
                <a:gd name="T41" fmla="*/ 49 h 49"/>
                <a:gd name="T42" fmla="*/ 116 w 455"/>
                <a:gd name="T43" fmla="*/ 49 h 49"/>
                <a:gd name="T44" fmla="*/ 165 w 455"/>
                <a:gd name="T45" fmla="*/ 0 h 49"/>
                <a:gd name="T46" fmla="*/ 203 w 455"/>
                <a:gd name="T47" fmla="*/ 0 h 49"/>
                <a:gd name="T48" fmla="*/ 203 w 455"/>
                <a:gd name="T49" fmla="*/ 0 h 49"/>
                <a:gd name="T50" fmla="*/ 126 w 455"/>
                <a:gd name="T51" fmla="*/ 0 h 49"/>
                <a:gd name="T52" fmla="*/ 87 w 455"/>
                <a:gd name="T53" fmla="*/ 0 h 49"/>
                <a:gd name="T54" fmla="*/ 39 w 455"/>
                <a:gd name="T55" fmla="*/ 49 h 49"/>
                <a:gd name="T56" fmla="*/ 87 w 455"/>
                <a:gd name="T57" fmla="*/ 49 h 49"/>
                <a:gd name="T58" fmla="*/ 126 w 455"/>
                <a:gd name="T59" fmla="*/ 0 h 49"/>
                <a:gd name="T60" fmla="*/ 126 w 455"/>
                <a:gd name="T61" fmla="*/ 0 h 49"/>
                <a:gd name="T62" fmla="*/ 49 w 455"/>
                <a:gd name="T63" fmla="*/ 0 h 49"/>
                <a:gd name="T64" fmla="*/ 10 w 455"/>
                <a:gd name="T65" fmla="*/ 49 h 49"/>
                <a:gd name="T66" fmla="*/ 0 w 455"/>
                <a:gd name="T67" fmla="*/ 49 h 49"/>
                <a:gd name="T68" fmla="*/ 0 w 455"/>
                <a:gd name="T69" fmla="*/ 10 h 49"/>
                <a:gd name="T70" fmla="*/ 10 w 455"/>
                <a:gd name="T71" fmla="*/ 0 h 49"/>
                <a:gd name="T72" fmla="*/ 49 w 455"/>
                <a:gd name="T73" fmla="*/ 0 h 49"/>
                <a:gd name="T74" fmla="*/ 49 w 455"/>
                <a:gd name="T75" fmla="*/ 0 h 49"/>
                <a:gd name="T76" fmla="*/ 426 w 455"/>
                <a:gd name="T77" fmla="*/ 49 h 49"/>
                <a:gd name="T78" fmla="*/ 455 w 455"/>
                <a:gd name="T79" fmla="*/ 20 h 49"/>
                <a:gd name="T80" fmla="*/ 455 w 455"/>
                <a:gd name="T81" fmla="*/ 49 h 49"/>
                <a:gd name="T82" fmla="*/ 426 w 455"/>
                <a:gd name="T8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5" h="49">
                  <a:moveTo>
                    <a:pt x="435" y="0"/>
                  </a:moveTo>
                  <a:lnTo>
                    <a:pt x="387" y="0"/>
                  </a:lnTo>
                  <a:lnTo>
                    <a:pt x="348" y="49"/>
                  </a:lnTo>
                  <a:lnTo>
                    <a:pt x="387" y="49"/>
                  </a:lnTo>
                  <a:lnTo>
                    <a:pt x="435" y="0"/>
                  </a:lnTo>
                  <a:lnTo>
                    <a:pt x="435" y="0"/>
                  </a:lnTo>
                  <a:close/>
                  <a:moveTo>
                    <a:pt x="358" y="0"/>
                  </a:moveTo>
                  <a:lnTo>
                    <a:pt x="310" y="49"/>
                  </a:lnTo>
                  <a:lnTo>
                    <a:pt x="271" y="49"/>
                  </a:lnTo>
                  <a:lnTo>
                    <a:pt x="310" y="0"/>
                  </a:lnTo>
                  <a:lnTo>
                    <a:pt x="358" y="0"/>
                  </a:lnTo>
                  <a:lnTo>
                    <a:pt x="358" y="0"/>
                  </a:lnTo>
                  <a:close/>
                  <a:moveTo>
                    <a:pt x="281" y="0"/>
                  </a:moveTo>
                  <a:lnTo>
                    <a:pt x="242" y="0"/>
                  </a:lnTo>
                  <a:lnTo>
                    <a:pt x="194" y="49"/>
                  </a:lnTo>
                  <a:lnTo>
                    <a:pt x="223" y="49"/>
                  </a:lnTo>
                  <a:lnTo>
                    <a:pt x="232" y="49"/>
                  </a:lnTo>
                  <a:lnTo>
                    <a:pt x="281" y="0"/>
                  </a:lnTo>
                  <a:lnTo>
                    <a:pt x="281" y="0"/>
                  </a:lnTo>
                  <a:close/>
                  <a:moveTo>
                    <a:pt x="203" y="0"/>
                  </a:moveTo>
                  <a:lnTo>
                    <a:pt x="155" y="49"/>
                  </a:lnTo>
                  <a:lnTo>
                    <a:pt x="116" y="49"/>
                  </a:lnTo>
                  <a:lnTo>
                    <a:pt x="165" y="0"/>
                  </a:lnTo>
                  <a:lnTo>
                    <a:pt x="203" y="0"/>
                  </a:lnTo>
                  <a:lnTo>
                    <a:pt x="203" y="0"/>
                  </a:lnTo>
                  <a:close/>
                  <a:moveTo>
                    <a:pt x="126" y="0"/>
                  </a:moveTo>
                  <a:lnTo>
                    <a:pt x="87" y="0"/>
                  </a:lnTo>
                  <a:lnTo>
                    <a:pt x="39" y="49"/>
                  </a:lnTo>
                  <a:lnTo>
                    <a:pt x="87" y="49"/>
                  </a:lnTo>
                  <a:lnTo>
                    <a:pt x="126" y="0"/>
                  </a:lnTo>
                  <a:lnTo>
                    <a:pt x="126" y="0"/>
                  </a:lnTo>
                  <a:close/>
                  <a:moveTo>
                    <a:pt x="49" y="0"/>
                  </a:moveTo>
                  <a:lnTo>
                    <a:pt x="10" y="49"/>
                  </a:lnTo>
                  <a:lnTo>
                    <a:pt x="0" y="49"/>
                  </a:lnTo>
                  <a:lnTo>
                    <a:pt x="0" y="10"/>
                  </a:lnTo>
                  <a:lnTo>
                    <a:pt x="10" y="0"/>
                  </a:lnTo>
                  <a:lnTo>
                    <a:pt x="49" y="0"/>
                  </a:lnTo>
                  <a:lnTo>
                    <a:pt x="49" y="0"/>
                  </a:lnTo>
                  <a:close/>
                  <a:moveTo>
                    <a:pt x="426" y="49"/>
                  </a:moveTo>
                  <a:lnTo>
                    <a:pt x="455" y="20"/>
                  </a:lnTo>
                  <a:lnTo>
                    <a:pt x="455" y="49"/>
                  </a:lnTo>
                  <a:lnTo>
                    <a:pt x="426" y="49"/>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9"/>
            <p:cNvSpPr>
              <a:spLocks noEditPoints="1"/>
            </p:cNvSpPr>
            <p:nvPr/>
          </p:nvSpPr>
          <p:spPr bwMode="auto">
            <a:xfrm>
              <a:off x="1914" y="2147"/>
              <a:ext cx="174" cy="183"/>
            </a:xfrm>
            <a:custGeom>
              <a:avLst/>
              <a:gdLst>
                <a:gd name="T0" fmla="*/ 0 w 18"/>
                <a:gd name="T1" fmla="*/ 10 h 19"/>
                <a:gd name="T2" fmla="*/ 1 w 18"/>
                <a:gd name="T3" fmla="*/ 9 h 19"/>
                <a:gd name="T4" fmla="*/ 3 w 18"/>
                <a:gd name="T5" fmla="*/ 10 h 19"/>
                <a:gd name="T6" fmla="*/ 3 w 18"/>
                <a:gd name="T7" fmla="*/ 11 h 19"/>
                <a:gd name="T8" fmla="*/ 0 w 18"/>
                <a:gd name="T9" fmla="*/ 13 h 19"/>
                <a:gd name="T10" fmla="*/ 0 w 18"/>
                <a:gd name="T11" fmla="*/ 10 h 19"/>
                <a:gd name="T12" fmla="*/ 3 w 18"/>
                <a:gd name="T13" fmla="*/ 13 h 19"/>
                <a:gd name="T14" fmla="*/ 5 w 18"/>
                <a:gd name="T15" fmla="*/ 14 h 19"/>
                <a:gd name="T16" fmla="*/ 6 w 18"/>
                <a:gd name="T17" fmla="*/ 15 h 19"/>
                <a:gd name="T18" fmla="*/ 4 w 18"/>
                <a:gd name="T19" fmla="*/ 17 h 19"/>
                <a:gd name="T20" fmla="*/ 3 w 18"/>
                <a:gd name="T21" fmla="*/ 16 h 19"/>
                <a:gd name="T22" fmla="*/ 2 w 18"/>
                <a:gd name="T23" fmla="*/ 15 h 19"/>
                <a:gd name="T24" fmla="*/ 3 w 18"/>
                <a:gd name="T25" fmla="*/ 13 h 19"/>
                <a:gd name="T26" fmla="*/ 8 w 18"/>
                <a:gd name="T27" fmla="*/ 13 h 19"/>
                <a:gd name="T28" fmla="*/ 8 w 18"/>
                <a:gd name="T29" fmla="*/ 9 h 19"/>
                <a:gd name="T30" fmla="*/ 10 w 18"/>
                <a:gd name="T31" fmla="*/ 6 h 19"/>
                <a:gd name="T32" fmla="*/ 10 w 18"/>
                <a:gd name="T33" fmla="*/ 11 h 19"/>
                <a:gd name="T34" fmla="*/ 8 w 18"/>
                <a:gd name="T35" fmla="*/ 13 h 19"/>
                <a:gd name="T36" fmla="*/ 8 w 18"/>
                <a:gd name="T37" fmla="*/ 5 h 19"/>
                <a:gd name="T38" fmla="*/ 8 w 18"/>
                <a:gd name="T39" fmla="*/ 1 h 19"/>
                <a:gd name="T40" fmla="*/ 8 w 18"/>
                <a:gd name="T41" fmla="*/ 1 h 19"/>
                <a:gd name="T42" fmla="*/ 9 w 18"/>
                <a:gd name="T43" fmla="*/ 0 h 19"/>
                <a:gd name="T44" fmla="*/ 9 w 18"/>
                <a:gd name="T45" fmla="*/ 0 h 19"/>
                <a:gd name="T46" fmla="*/ 10 w 18"/>
                <a:gd name="T47" fmla="*/ 1 h 19"/>
                <a:gd name="T48" fmla="*/ 10 w 18"/>
                <a:gd name="T49" fmla="*/ 3 h 19"/>
                <a:gd name="T50" fmla="*/ 8 w 18"/>
                <a:gd name="T51" fmla="*/ 5 h 19"/>
                <a:gd name="T52" fmla="*/ 10 w 18"/>
                <a:gd name="T53" fmla="*/ 14 h 19"/>
                <a:gd name="T54" fmla="*/ 6 w 18"/>
                <a:gd name="T55" fmla="*/ 18 h 19"/>
                <a:gd name="T56" fmla="*/ 9 w 18"/>
                <a:gd name="T57" fmla="*/ 19 h 19"/>
                <a:gd name="T58" fmla="*/ 9 w 18"/>
                <a:gd name="T59" fmla="*/ 19 h 19"/>
                <a:gd name="T60" fmla="*/ 9 w 18"/>
                <a:gd name="T61" fmla="*/ 19 h 19"/>
                <a:gd name="T62" fmla="*/ 9 w 18"/>
                <a:gd name="T63" fmla="*/ 19 h 19"/>
                <a:gd name="T64" fmla="*/ 10 w 18"/>
                <a:gd name="T65" fmla="*/ 19 h 19"/>
                <a:gd name="T66" fmla="*/ 18 w 18"/>
                <a:gd name="T67" fmla="*/ 11 h 19"/>
                <a:gd name="T68" fmla="*/ 18 w 18"/>
                <a:gd name="T69" fmla="*/ 10 h 19"/>
                <a:gd name="T70" fmla="*/ 17 w 18"/>
                <a:gd name="T71" fmla="*/ 9 h 19"/>
                <a:gd name="T72" fmla="*/ 16 w 18"/>
                <a:gd name="T73" fmla="*/ 10 h 19"/>
                <a:gd name="T74" fmla="*/ 14 w 18"/>
                <a:gd name="T75" fmla="*/ 14 h 19"/>
                <a:gd name="T76" fmla="*/ 10 w 18"/>
                <a:gd name="T77" fmla="*/ 16 h 19"/>
                <a:gd name="T78" fmla="*/ 10 w 18"/>
                <a:gd name="T79"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 h="19">
                  <a:moveTo>
                    <a:pt x="0" y="10"/>
                  </a:moveTo>
                  <a:cubicBezTo>
                    <a:pt x="0" y="9"/>
                    <a:pt x="1" y="9"/>
                    <a:pt x="1" y="9"/>
                  </a:cubicBezTo>
                  <a:cubicBezTo>
                    <a:pt x="2" y="9"/>
                    <a:pt x="3" y="9"/>
                    <a:pt x="3" y="10"/>
                  </a:cubicBezTo>
                  <a:cubicBezTo>
                    <a:pt x="3" y="10"/>
                    <a:pt x="3" y="10"/>
                    <a:pt x="3" y="11"/>
                  </a:cubicBezTo>
                  <a:cubicBezTo>
                    <a:pt x="0" y="13"/>
                    <a:pt x="0" y="13"/>
                    <a:pt x="0" y="13"/>
                  </a:cubicBezTo>
                  <a:cubicBezTo>
                    <a:pt x="0" y="12"/>
                    <a:pt x="0" y="11"/>
                    <a:pt x="0" y="10"/>
                  </a:cubicBezTo>
                  <a:close/>
                  <a:moveTo>
                    <a:pt x="3" y="13"/>
                  </a:moveTo>
                  <a:cubicBezTo>
                    <a:pt x="4" y="14"/>
                    <a:pt x="4" y="14"/>
                    <a:pt x="5" y="14"/>
                  </a:cubicBezTo>
                  <a:cubicBezTo>
                    <a:pt x="5" y="15"/>
                    <a:pt x="5" y="15"/>
                    <a:pt x="6" y="15"/>
                  </a:cubicBezTo>
                  <a:cubicBezTo>
                    <a:pt x="4" y="17"/>
                    <a:pt x="4" y="17"/>
                    <a:pt x="4" y="17"/>
                  </a:cubicBezTo>
                  <a:cubicBezTo>
                    <a:pt x="3" y="17"/>
                    <a:pt x="3" y="17"/>
                    <a:pt x="3" y="16"/>
                  </a:cubicBezTo>
                  <a:cubicBezTo>
                    <a:pt x="2" y="16"/>
                    <a:pt x="2" y="15"/>
                    <a:pt x="2" y="15"/>
                  </a:cubicBezTo>
                  <a:cubicBezTo>
                    <a:pt x="3" y="13"/>
                    <a:pt x="3" y="13"/>
                    <a:pt x="3" y="13"/>
                  </a:cubicBezTo>
                  <a:close/>
                  <a:moveTo>
                    <a:pt x="8" y="13"/>
                  </a:moveTo>
                  <a:cubicBezTo>
                    <a:pt x="8" y="9"/>
                    <a:pt x="8" y="9"/>
                    <a:pt x="8" y="9"/>
                  </a:cubicBezTo>
                  <a:cubicBezTo>
                    <a:pt x="10" y="6"/>
                    <a:pt x="10" y="6"/>
                    <a:pt x="10" y="6"/>
                  </a:cubicBezTo>
                  <a:cubicBezTo>
                    <a:pt x="10" y="11"/>
                    <a:pt x="10" y="11"/>
                    <a:pt x="10" y="11"/>
                  </a:cubicBezTo>
                  <a:cubicBezTo>
                    <a:pt x="8" y="13"/>
                    <a:pt x="8" y="13"/>
                    <a:pt x="8" y="13"/>
                  </a:cubicBezTo>
                  <a:close/>
                  <a:moveTo>
                    <a:pt x="8" y="5"/>
                  </a:moveTo>
                  <a:cubicBezTo>
                    <a:pt x="8" y="1"/>
                    <a:pt x="8" y="1"/>
                    <a:pt x="8" y="1"/>
                  </a:cubicBezTo>
                  <a:cubicBezTo>
                    <a:pt x="8" y="1"/>
                    <a:pt x="8" y="1"/>
                    <a:pt x="8" y="1"/>
                  </a:cubicBezTo>
                  <a:cubicBezTo>
                    <a:pt x="9" y="0"/>
                    <a:pt x="9" y="0"/>
                    <a:pt x="9" y="0"/>
                  </a:cubicBezTo>
                  <a:cubicBezTo>
                    <a:pt x="9" y="0"/>
                    <a:pt x="9" y="0"/>
                    <a:pt x="9" y="0"/>
                  </a:cubicBezTo>
                  <a:cubicBezTo>
                    <a:pt x="10" y="0"/>
                    <a:pt x="10" y="0"/>
                    <a:pt x="10" y="1"/>
                  </a:cubicBezTo>
                  <a:cubicBezTo>
                    <a:pt x="10" y="3"/>
                    <a:pt x="10" y="3"/>
                    <a:pt x="10" y="3"/>
                  </a:cubicBezTo>
                  <a:cubicBezTo>
                    <a:pt x="8" y="5"/>
                    <a:pt x="8" y="5"/>
                    <a:pt x="8" y="5"/>
                  </a:cubicBezTo>
                  <a:close/>
                  <a:moveTo>
                    <a:pt x="10" y="14"/>
                  </a:moveTo>
                  <a:cubicBezTo>
                    <a:pt x="6" y="18"/>
                    <a:pt x="6" y="18"/>
                    <a:pt x="6" y="18"/>
                  </a:cubicBezTo>
                  <a:cubicBezTo>
                    <a:pt x="7" y="19"/>
                    <a:pt x="8" y="19"/>
                    <a:pt x="9" y="19"/>
                  </a:cubicBezTo>
                  <a:cubicBezTo>
                    <a:pt x="9" y="19"/>
                    <a:pt x="9" y="19"/>
                    <a:pt x="9" y="19"/>
                  </a:cubicBezTo>
                  <a:cubicBezTo>
                    <a:pt x="9" y="19"/>
                    <a:pt x="9" y="19"/>
                    <a:pt x="9" y="19"/>
                  </a:cubicBezTo>
                  <a:cubicBezTo>
                    <a:pt x="9" y="19"/>
                    <a:pt x="9" y="19"/>
                    <a:pt x="9" y="19"/>
                  </a:cubicBezTo>
                  <a:cubicBezTo>
                    <a:pt x="10" y="19"/>
                    <a:pt x="10" y="19"/>
                    <a:pt x="10" y="19"/>
                  </a:cubicBezTo>
                  <a:cubicBezTo>
                    <a:pt x="18" y="11"/>
                    <a:pt x="18" y="11"/>
                    <a:pt x="18" y="11"/>
                  </a:cubicBezTo>
                  <a:cubicBezTo>
                    <a:pt x="18" y="11"/>
                    <a:pt x="18" y="10"/>
                    <a:pt x="18" y="10"/>
                  </a:cubicBezTo>
                  <a:cubicBezTo>
                    <a:pt x="18" y="9"/>
                    <a:pt x="18" y="9"/>
                    <a:pt x="17" y="9"/>
                  </a:cubicBezTo>
                  <a:cubicBezTo>
                    <a:pt x="16" y="9"/>
                    <a:pt x="16" y="9"/>
                    <a:pt x="16" y="10"/>
                  </a:cubicBezTo>
                  <a:cubicBezTo>
                    <a:pt x="16" y="12"/>
                    <a:pt x="15" y="13"/>
                    <a:pt x="14" y="14"/>
                  </a:cubicBezTo>
                  <a:cubicBezTo>
                    <a:pt x="13" y="15"/>
                    <a:pt x="12" y="16"/>
                    <a:pt x="10" y="16"/>
                  </a:cubicBezTo>
                  <a:lnTo>
                    <a:pt x="10" y="14"/>
                  </a:lnTo>
                  <a:close/>
                </a:path>
              </a:pathLst>
            </a:custGeom>
            <a:solidFill>
              <a:srgbClr val="40B4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10"/>
            <p:cNvSpPr>
              <a:spLocks noEditPoints="1"/>
            </p:cNvSpPr>
            <p:nvPr/>
          </p:nvSpPr>
          <p:spPr bwMode="auto">
            <a:xfrm>
              <a:off x="1537" y="1838"/>
              <a:ext cx="531" cy="87"/>
            </a:xfrm>
            <a:custGeom>
              <a:avLst/>
              <a:gdLst>
                <a:gd name="T0" fmla="*/ 0 w 531"/>
                <a:gd name="T1" fmla="*/ 87 h 87"/>
                <a:gd name="T2" fmla="*/ 19 w 531"/>
                <a:gd name="T3" fmla="*/ 87 h 87"/>
                <a:gd name="T4" fmla="*/ 38 w 531"/>
                <a:gd name="T5" fmla="*/ 87 h 87"/>
                <a:gd name="T6" fmla="*/ 125 w 531"/>
                <a:gd name="T7" fmla="*/ 0 h 87"/>
                <a:gd name="T8" fmla="*/ 77 w 531"/>
                <a:gd name="T9" fmla="*/ 0 h 87"/>
                <a:gd name="T10" fmla="*/ 0 w 531"/>
                <a:gd name="T11" fmla="*/ 77 h 87"/>
                <a:gd name="T12" fmla="*/ 0 w 531"/>
                <a:gd name="T13" fmla="*/ 87 h 87"/>
                <a:gd name="T14" fmla="*/ 0 w 531"/>
                <a:gd name="T15" fmla="*/ 87 h 87"/>
                <a:gd name="T16" fmla="*/ 67 w 531"/>
                <a:gd name="T17" fmla="*/ 87 h 87"/>
                <a:gd name="T18" fmla="*/ 154 w 531"/>
                <a:gd name="T19" fmla="*/ 0 h 87"/>
                <a:gd name="T20" fmla="*/ 193 w 531"/>
                <a:gd name="T21" fmla="*/ 0 h 87"/>
                <a:gd name="T22" fmla="*/ 203 w 531"/>
                <a:gd name="T23" fmla="*/ 0 h 87"/>
                <a:gd name="T24" fmla="*/ 116 w 531"/>
                <a:gd name="T25" fmla="*/ 87 h 87"/>
                <a:gd name="T26" fmla="*/ 67 w 531"/>
                <a:gd name="T27" fmla="*/ 87 h 87"/>
                <a:gd name="T28" fmla="*/ 67 w 531"/>
                <a:gd name="T29" fmla="*/ 87 h 87"/>
                <a:gd name="T30" fmla="*/ 145 w 531"/>
                <a:gd name="T31" fmla="*/ 87 h 87"/>
                <a:gd name="T32" fmla="*/ 193 w 531"/>
                <a:gd name="T33" fmla="*/ 87 h 87"/>
                <a:gd name="T34" fmla="*/ 280 w 531"/>
                <a:gd name="T35" fmla="*/ 0 h 87"/>
                <a:gd name="T36" fmla="*/ 232 w 531"/>
                <a:gd name="T37" fmla="*/ 0 h 87"/>
                <a:gd name="T38" fmla="*/ 145 w 531"/>
                <a:gd name="T39" fmla="*/ 87 h 87"/>
                <a:gd name="T40" fmla="*/ 145 w 531"/>
                <a:gd name="T41" fmla="*/ 87 h 87"/>
                <a:gd name="T42" fmla="*/ 222 w 531"/>
                <a:gd name="T43" fmla="*/ 87 h 87"/>
                <a:gd name="T44" fmla="*/ 309 w 531"/>
                <a:gd name="T45" fmla="*/ 0 h 87"/>
                <a:gd name="T46" fmla="*/ 328 w 531"/>
                <a:gd name="T47" fmla="*/ 0 h 87"/>
                <a:gd name="T48" fmla="*/ 357 w 531"/>
                <a:gd name="T49" fmla="*/ 0 h 87"/>
                <a:gd name="T50" fmla="*/ 270 w 531"/>
                <a:gd name="T51" fmla="*/ 87 h 87"/>
                <a:gd name="T52" fmla="*/ 222 w 531"/>
                <a:gd name="T53" fmla="*/ 87 h 87"/>
                <a:gd name="T54" fmla="*/ 222 w 531"/>
                <a:gd name="T55" fmla="*/ 87 h 87"/>
                <a:gd name="T56" fmla="*/ 299 w 531"/>
                <a:gd name="T57" fmla="*/ 87 h 87"/>
                <a:gd name="T58" fmla="*/ 348 w 531"/>
                <a:gd name="T59" fmla="*/ 87 h 87"/>
                <a:gd name="T60" fmla="*/ 435 w 531"/>
                <a:gd name="T61" fmla="*/ 0 h 87"/>
                <a:gd name="T62" fmla="*/ 386 w 531"/>
                <a:gd name="T63" fmla="*/ 0 h 87"/>
                <a:gd name="T64" fmla="*/ 299 w 531"/>
                <a:gd name="T65" fmla="*/ 87 h 87"/>
                <a:gd name="T66" fmla="*/ 299 w 531"/>
                <a:gd name="T67" fmla="*/ 87 h 87"/>
                <a:gd name="T68" fmla="*/ 377 w 531"/>
                <a:gd name="T69" fmla="*/ 87 h 87"/>
                <a:gd name="T70" fmla="*/ 464 w 531"/>
                <a:gd name="T71" fmla="*/ 0 h 87"/>
                <a:gd name="T72" fmla="*/ 512 w 531"/>
                <a:gd name="T73" fmla="*/ 0 h 87"/>
                <a:gd name="T74" fmla="*/ 425 w 531"/>
                <a:gd name="T75" fmla="*/ 87 h 87"/>
                <a:gd name="T76" fmla="*/ 377 w 531"/>
                <a:gd name="T77" fmla="*/ 87 h 87"/>
                <a:gd name="T78" fmla="*/ 377 w 531"/>
                <a:gd name="T79" fmla="*/ 87 h 87"/>
                <a:gd name="T80" fmla="*/ 454 w 531"/>
                <a:gd name="T81" fmla="*/ 87 h 87"/>
                <a:gd name="T82" fmla="*/ 502 w 531"/>
                <a:gd name="T83" fmla="*/ 87 h 87"/>
                <a:gd name="T84" fmla="*/ 531 w 531"/>
                <a:gd name="T85" fmla="*/ 58 h 87"/>
                <a:gd name="T86" fmla="*/ 531 w 531"/>
                <a:gd name="T87" fmla="*/ 10 h 87"/>
                <a:gd name="T88" fmla="*/ 454 w 531"/>
                <a:gd name="T89" fmla="*/ 87 h 87"/>
                <a:gd name="T90" fmla="*/ 454 w 531"/>
                <a:gd name="T91" fmla="*/ 87 h 87"/>
                <a:gd name="T92" fmla="*/ 48 w 531"/>
                <a:gd name="T93" fmla="*/ 0 h 87"/>
                <a:gd name="T94" fmla="*/ 0 w 531"/>
                <a:gd name="T95" fmla="*/ 49 h 87"/>
                <a:gd name="T96" fmla="*/ 0 w 531"/>
                <a:gd name="T97" fmla="*/ 0 h 87"/>
                <a:gd name="T98" fmla="*/ 0 w 531"/>
                <a:gd name="T99" fmla="*/ 0 h 87"/>
                <a:gd name="T100" fmla="*/ 48 w 531"/>
                <a:gd name="T10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1" h="87">
                  <a:moveTo>
                    <a:pt x="0" y="87"/>
                  </a:moveTo>
                  <a:lnTo>
                    <a:pt x="19" y="87"/>
                  </a:lnTo>
                  <a:lnTo>
                    <a:pt x="38" y="87"/>
                  </a:lnTo>
                  <a:lnTo>
                    <a:pt x="125" y="0"/>
                  </a:lnTo>
                  <a:lnTo>
                    <a:pt x="77" y="0"/>
                  </a:lnTo>
                  <a:lnTo>
                    <a:pt x="0" y="77"/>
                  </a:lnTo>
                  <a:lnTo>
                    <a:pt x="0" y="87"/>
                  </a:lnTo>
                  <a:lnTo>
                    <a:pt x="0" y="87"/>
                  </a:lnTo>
                  <a:close/>
                  <a:moveTo>
                    <a:pt x="67" y="87"/>
                  </a:moveTo>
                  <a:lnTo>
                    <a:pt x="154" y="0"/>
                  </a:lnTo>
                  <a:lnTo>
                    <a:pt x="193" y="0"/>
                  </a:lnTo>
                  <a:lnTo>
                    <a:pt x="203" y="0"/>
                  </a:lnTo>
                  <a:lnTo>
                    <a:pt x="116" y="87"/>
                  </a:lnTo>
                  <a:lnTo>
                    <a:pt x="67" y="87"/>
                  </a:lnTo>
                  <a:lnTo>
                    <a:pt x="67" y="87"/>
                  </a:lnTo>
                  <a:close/>
                  <a:moveTo>
                    <a:pt x="145" y="87"/>
                  </a:moveTo>
                  <a:lnTo>
                    <a:pt x="193" y="87"/>
                  </a:lnTo>
                  <a:lnTo>
                    <a:pt x="280" y="0"/>
                  </a:lnTo>
                  <a:lnTo>
                    <a:pt x="232" y="0"/>
                  </a:lnTo>
                  <a:lnTo>
                    <a:pt x="145" y="87"/>
                  </a:lnTo>
                  <a:lnTo>
                    <a:pt x="145" y="87"/>
                  </a:lnTo>
                  <a:close/>
                  <a:moveTo>
                    <a:pt x="222" y="87"/>
                  </a:moveTo>
                  <a:lnTo>
                    <a:pt x="309" y="0"/>
                  </a:lnTo>
                  <a:lnTo>
                    <a:pt x="328" y="0"/>
                  </a:lnTo>
                  <a:lnTo>
                    <a:pt x="357" y="0"/>
                  </a:lnTo>
                  <a:lnTo>
                    <a:pt x="270" y="87"/>
                  </a:lnTo>
                  <a:lnTo>
                    <a:pt x="222" y="87"/>
                  </a:lnTo>
                  <a:lnTo>
                    <a:pt x="222" y="87"/>
                  </a:lnTo>
                  <a:close/>
                  <a:moveTo>
                    <a:pt x="299" y="87"/>
                  </a:moveTo>
                  <a:lnTo>
                    <a:pt x="348" y="87"/>
                  </a:lnTo>
                  <a:lnTo>
                    <a:pt x="435" y="0"/>
                  </a:lnTo>
                  <a:lnTo>
                    <a:pt x="386" y="0"/>
                  </a:lnTo>
                  <a:lnTo>
                    <a:pt x="299" y="87"/>
                  </a:lnTo>
                  <a:lnTo>
                    <a:pt x="299" y="87"/>
                  </a:lnTo>
                  <a:close/>
                  <a:moveTo>
                    <a:pt x="377" y="87"/>
                  </a:moveTo>
                  <a:lnTo>
                    <a:pt x="464" y="0"/>
                  </a:lnTo>
                  <a:lnTo>
                    <a:pt x="512" y="0"/>
                  </a:lnTo>
                  <a:lnTo>
                    <a:pt x="425" y="87"/>
                  </a:lnTo>
                  <a:lnTo>
                    <a:pt x="377" y="87"/>
                  </a:lnTo>
                  <a:lnTo>
                    <a:pt x="377" y="87"/>
                  </a:lnTo>
                  <a:close/>
                  <a:moveTo>
                    <a:pt x="454" y="87"/>
                  </a:moveTo>
                  <a:lnTo>
                    <a:pt x="502" y="87"/>
                  </a:lnTo>
                  <a:lnTo>
                    <a:pt x="531" y="58"/>
                  </a:lnTo>
                  <a:lnTo>
                    <a:pt x="531" y="10"/>
                  </a:lnTo>
                  <a:lnTo>
                    <a:pt x="454" y="87"/>
                  </a:lnTo>
                  <a:lnTo>
                    <a:pt x="454" y="87"/>
                  </a:lnTo>
                  <a:close/>
                  <a:moveTo>
                    <a:pt x="48" y="0"/>
                  </a:moveTo>
                  <a:lnTo>
                    <a:pt x="0" y="49"/>
                  </a:lnTo>
                  <a:lnTo>
                    <a:pt x="0" y="0"/>
                  </a:lnTo>
                  <a:lnTo>
                    <a:pt x="0" y="0"/>
                  </a:lnTo>
                  <a:lnTo>
                    <a:pt x="48" y="0"/>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11"/>
            <p:cNvSpPr>
              <a:spLocks noEditPoints="1"/>
            </p:cNvSpPr>
            <p:nvPr/>
          </p:nvSpPr>
          <p:spPr bwMode="auto">
            <a:xfrm>
              <a:off x="1817" y="2089"/>
              <a:ext cx="348" cy="424"/>
            </a:xfrm>
            <a:custGeom>
              <a:avLst/>
              <a:gdLst>
                <a:gd name="T0" fmla="*/ 0 w 348"/>
                <a:gd name="T1" fmla="*/ 424 h 424"/>
                <a:gd name="T2" fmla="*/ 10 w 348"/>
                <a:gd name="T3" fmla="*/ 424 h 424"/>
                <a:gd name="T4" fmla="*/ 309 w 348"/>
                <a:gd name="T5" fmla="*/ 125 h 424"/>
                <a:gd name="T6" fmla="*/ 329 w 348"/>
                <a:gd name="T7" fmla="*/ 58 h 424"/>
                <a:gd name="T8" fmla="*/ 0 w 348"/>
                <a:gd name="T9" fmla="*/ 395 h 424"/>
                <a:gd name="T10" fmla="*/ 0 w 348"/>
                <a:gd name="T11" fmla="*/ 424 h 424"/>
                <a:gd name="T12" fmla="*/ 0 w 348"/>
                <a:gd name="T13" fmla="*/ 424 h 424"/>
                <a:gd name="T14" fmla="*/ 48 w 348"/>
                <a:gd name="T15" fmla="*/ 424 h 424"/>
                <a:gd name="T16" fmla="*/ 300 w 348"/>
                <a:gd name="T17" fmla="*/ 164 h 424"/>
                <a:gd name="T18" fmla="*/ 290 w 348"/>
                <a:gd name="T19" fmla="*/ 222 h 424"/>
                <a:gd name="T20" fmla="*/ 87 w 348"/>
                <a:gd name="T21" fmla="*/ 424 h 424"/>
                <a:gd name="T22" fmla="*/ 48 w 348"/>
                <a:gd name="T23" fmla="*/ 424 h 424"/>
                <a:gd name="T24" fmla="*/ 48 w 348"/>
                <a:gd name="T25" fmla="*/ 424 h 424"/>
                <a:gd name="T26" fmla="*/ 126 w 348"/>
                <a:gd name="T27" fmla="*/ 424 h 424"/>
                <a:gd name="T28" fmla="*/ 280 w 348"/>
                <a:gd name="T29" fmla="*/ 270 h 424"/>
                <a:gd name="T30" fmla="*/ 261 w 348"/>
                <a:gd name="T31" fmla="*/ 328 h 424"/>
                <a:gd name="T32" fmla="*/ 164 w 348"/>
                <a:gd name="T33" fmla="*/ 424 h 424"/>
                <a:gd name="T34" fmla="*/ 126 w 348"/>
                <a:gd name="T35" fmla="*/ 424 h 424"/>
                <a:gd name="T36" fmla="*/ 126 w 348"/>
                <a:gd name="T37" fmla="*/ 424 h 424"/>
                <a:gd name="T38" fmla="*/ 203 w 348"/>
                <a:gd name="T39" fmla="*/ 424 h 424"/>
                <a:gd name="T40" fmla="*/ 251 w 348"/>
                <a:gd name="T41" fmla="*/ 367 h 424"/>
                <a:gd name="T42" fmla="*/ 242 w 348"/>
                <a:gd name="T43" fmla="*/ 424 h 424"/>
                <a:gd name="T44" fmla="*/ 203 w 348"/>
                <a:gd name="T45" fmla="*/ 424 h 424"/>
                <a:gd name="T46" fmla="*/ 203 w 348"/>
                <a:gd name="T47" fmla="*/ 424 h 424"/>
                <a:gd name="T48" fmla="*/ 338 w 348"/>
                <a:gd name="T49" fmla="*/ 19 h 424"/>
                <a:gd name="T50" fmla="*/ 0 w 348"/>
                <a:gd name="T51" fmla="*/ 367 h 424"/>
                <a:gd name="T52" fmla="*/ 0 w 348"/>
                <a:gd name="T53" fmla="*/ 318 h 424"/>
                <a:gd name="T54" fmla="*/ 309 w 348"/>
                <a:gd name="T55" fmla="*/ 0 h 424"/>
                <a:gd name="T56" fmla="*/ 348 w 348"/>
                <a:gd name="T57" fmla="*/ 0 h 424"/>
                <a:gd name="T58" fmla="*/ 338 w 348"/>
                <a:gd name="T59" fmla="*/ 19 h 424"/>
                <a:gd name="T60" fmla="*/ 338 w 348"/>
                <a:gd name="T61" fmla="*/ 19 h 424"/>
                <a:gd name="T62" fmla="*/ 280 w 348"/>
                <a:gd name="T63" fmla="*/ 0 h 424"/>
                <a:gd name="T64" fmla="*/ 0 w 348"/>
                <a:gd name="T65" fmla="*/ 289 h 424"/>
                <a:gd name="T66" fmla="*/ 0 w 348"/>
                <a:gd name="T67" fmla="*/ 241 h 424"/>
                <a:gd name="T68" fmla="*/ 232 w 348"/>
                <a:gd name="T69" fmla="*/ 0 h 424"/>
                <a:gd name="T70" fmla="*/ 280 w 348"/>
                <a:gd name="T71" fmla="*/ 0 h 424"/>
                <a:gd name="T72" fmla="*/ 280 w 348"/>
                <a:gd name="T73" fmla="*/ 0 h 424"/>
                <a:gd name="T74" fmla="*/ 203 w 348"/>
                <a:gd name="T75" fmla="*/ 0 h 424"/>
                <a:gd name="T76" fmla="*/ 0 w 348"/>
                <a:gd name="T77" fmla="*/ 212 h 424"/>
                <a:gd name="T78" fmla="*/ 0 w 348"/>
                <a:gd name="T79" fmla="*/ 164 h 424"/>
                <a:gd name="T80" fmla="*/ 164 w 348"/>
                <a:gd name="T81" fmla="*/ 0 h 424"/>
                <a:gd name="T82" fmla="*/ 203 w 348"/>
                <a:gd name="T83" fmla="*/ 0 h 424"/>
                <a:gd name="T84" fmla="*/ 203 w 348"/>
                <a:gd name="T85" fmla="*/ 0 h 424"/>
                <a:gd name="T86" fmla="*/ 126 w 348"/>
                <a:gd name="T87" fmla="*/ 0 h 424"/>
                <a:gd name="T88" fmla="*/ 0 w 348"/>
                <a:gd name="T89" fmla="*/ 135 h 424"/>
                <a:gd name="T90" fmla="*/ 0 w 348"/>
                <a:gd name="T91" fmla="*/ 87 h 424"/>
                <a:gd name="T92" fmla="*/ 87 w 348"/>
                <a:gd name="T93" fmla="*/ 0 h 424"/>
                <a:gd name="T94" fmla="*/ 126 w 348"/>
                <a:gd name="T95" fmla="*/ 0 h 424"/>
                <a:gd name="T96" fmla="*/ 126 w 348"/>
                <a:gd name="T97" fmla="*/ 0 h 424"/>
                <a:gd name="T98" fmla="*/ 48 w 348"/>
                <a:gd name="T99" fmla="*/ 0 h 424"/>
                <a:gd name="T100" fmla="*/ 10 w 348"/>
                <a:gd name="T101" fmla="*/ 0 h 424"/>
                <a:gd name="T102" fmla="*/ 0 w 348"/>
                <a:gd name="T103" fmla="*/ 10 h 424"/>
                <a:gd name="T104" fmla="*/ 0 w 348"/>
                <a:gd name="T105" fmla="*/ 58 h 424"/>
                <a:gd name="T106" fmla="*/ 48 w 348"/>
                <a:gd name="T107"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8" h="424">
                  <a:moveTo>
                    <a:pt x="0" y="424"/>
                  </a:moveTo>
                  <a:lnTo>
                    <a:pt x="10" y="424"/>
                  </a:lnTo>
                  <a:lnTo>
                    <a:pt x="309" y="125"/>
                  </a:lnTo>
                  <a:lnTo>
                    <a:pt x="329" y="58"/>
                  </a:lnTo>
                  <a:lnTo>
                    <a:pt x="0" y="395"/>
                  </a:lnTo>
                  <a:lnTo>
                    <a:pt x="0" y="424"/>
                  </a:lnTo>
                  <a:lnTo>
                    <a:pt x="0" y="424"/>
                  </a:lnTo>
                  <a:close/>
                  <a:moveTo>
                    <a:pt x="48" y="424"/>
                  </a:moveTo>
                  <a:lnTo>
                    <a:pt x="300" y="164"/>
                  </a:lnTo>
                  <a:lnTo>
                    <a:pt x="290" y="222"/>
                  </a:lnTo>
                  <a:lnTo>
                    <a:pt x="87" y="424"/>
                  </a:lnTo>
                  <a:lnTo>
                    <a:pt x="48" y="424"/>
                  </a:lnTo>
                  <a:lnTo>
                    <a:pt x="48" y="424"/>
                  </a:lnTo>
                  <a:close/>
                  <a:moveTo>
                    <a:pt x="126" y="424"/>
                  </a:moveTo>
                  <a:lnTo>
                    <a:pt x="280" y="270"/>
                  </a:lnTo>
                  <a:lnTo>
                    <a:pt x="261" y="328"/>
                  </a:lnTo>
                  <a:lnTo>
                    <a:pt x="164" y="424"/>
                  </a:lnTo>
                  <a:lnTo>
                    <a:pt x="126" y="424"/>
                  </a:lnTo>
                  <a:lnTo>
                    <a:pt x="126" y="424"/>
                  </a:lnTo>
                  <a:close/>
                  <a:moveTo>
                    <a:pt x="203" y="424"/>
                  </a:moveTo>
                  <a:lnTo>
                    <a:pt x="251" y="367"/>
                  </a:lnTo>
                  <a:lnTo>
                    <a:pt x="242" y="424"/>
                  </a:lnTo>
                  <a:lnTo>
                    <a:pt x="203" y="424"/>
                  </a:lnTo>
                  <a:lnTo>
                    <a:pt x="203" y="424"/>
                  </a:lnTo>
                  <a:close/>
                  <a:moveTo>
                    <a:pt x="338" y="19"/>
                  </a:moveTo>
                  <a:lnTo>
                    <a:pt x="0" y="367"/>
                  </a:lnTo>
                  <a:lnTo>
                    <a:pt x="0" y="318"/>
                  </a:lnTo>
                  <a:lnTo>
                    <a:pt x="309" y="0"/>
                  </a:lnTo>
                  <a:lnTo>
                    <a:pt x="348" y="0"/>
                  </a:lnTo>
                  <a:lnTo>
                    <a:pt x="338" y="19"/>
                  </a:lnTo>
                  <a:lnTo>
                    <a:pt x="338" y="19"/>
                  </a:lnTo>
                  <a:close/>
                  <a:moveTo>
                    <a:pt x="280" y="0"/>
                  </a:moveTo>
                  <a:lnTo>
                    <a:pt x="0" y="289"/>
                  </a:lnTo>
                  <a:lnTo>
                    <a:pt x="0" y="241"/>
                  </a:lnTo>
                  <a:lnTo>
                    <a:pt x="232" y="0"/>
                  </a:lnTo>
                  <a:lnTo>
                    <a:pt x="280" y="0"/>
                  </a:lnTo>
                  <a:lnTo>
                    <a:pt x="280" y="0"/>
                  </a:lnTo>
                  <a:close/>
                  <a:moveTo>
                    <a:pt x="203" y="0"/>
                  </a:moveTo>
                  <a:lnTo>
                    <a:pt x="0" y="212"/>
                  </a:lnTo>
                  <a:lnTo>
                    <a:pt x="0" y="164"/>
                  </a:lnTo>
                  <a:lnTo>
                    <a:pt x="164" y="0"/>
                  </a:lnTo>
                  <a:lnTo>
                    <a:pt x="203" y="0"/>
                  </a:lnTo>
                  <a:lnTo>
                    <a:pt x="203" y="0"/>
                  </a:lnTo>
                  <a:close/>
                  <a:moveTo>
                    <a:pt x="126" y="0"/>
                  </a:moveTo>
                  <a:lnTo>
                    <a:pt x="0" y="135"/>
                  </a:lnTo>
                  <a:lnTo>
                    <a:pt x="0" y="87"/>
                  </a:lnTo>
                  <a:lnTo>
                    <a:pt x="87" y="0"/>
                  </a:lnTo>
                  <a:lnTo>
                    <a:pt x="126" y="0"/>
                  </a:lnTo>
                  <a:lnTo>
                    <a:pt x="126" y="0"/>
                  </a:lnTo>
                  <a:close/>
                  <a:moveTo>
                    <a:pt x="48" y="0"/>
                  </a:moveTo>
                  <a:lnTo>
                    <a:pt x="10" y="0"/>
                  </a:lnTo>
                  <a:lnTo>
                    <a:pt x="0" y="10"/>
                  </a:lnTo>
                  <a:lnTo>
                    <a:pt x="0" y="58"/>
                  </a:lnTo>
                  <a:lnTo>
                    <a:pt x="48" y="0"/>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12"/>
            <p:cNvSpPr>
              <a:spLocks noEditPoints="1"/>
            </p:cNvSpPr>
            <p:nvPr/>
          </p:nvSpPr>
          <p:spPr bwMode="auto">
            <a:xfrm>
              <a:off x="1440" y="2089"/>
              <a:ext cx="348" cy="424"/>
            </a:xfrm>
            <a:custGeom>
              <a:avLst/>
              <a:gdLst>
                <a:gd name="T0" fmla="*/ 155 w 348"/>
                <a:gd name="T1" fmla="*/ 424 h 424"/>
                <a:gd name="T2" fmla="*/ 348 w 348"/>
                <a:gd name="T3" fmla="*/ 193 h 424"/>
                <a:gd name="T4" fmla="*/ 116 w 348"/>
                <a:gd name="T5" fmla="*/ 424 h 424"/>
                <a:gd name="T6" fmla="*/ 348 w 348"/>
                <a:gd name="T7" fmla="*/ 260 h 424"/>
                <a:gd name="T8" fmla="*/ 232 w 348"/>
                <a:gd name="T9" fmla="*/ 424 h 424"/>
                <a:gd name="T10" fmla="*/ 193 w 348"/>
                <a:gd name="T11" fmla="*/ 424 h 424"/>
                <a:gd name="T12" fmla="*/ 348 w 348"/>
                <a:gd name="T13" fmla="*/ 338 h 424"/>
                <a:gd name="T14" fmla="*/ 309 w 348"/>
                <a:gd name="T15" fmla="*/ 424 h 424"/>
                <a:gd name="T16" fmla="*/ 271 w 348"/>
                <a:gd name="T17" fmla="*/ 424 h 424"/>
                <a:gd name="T18" fmla="*/ 348 w 348"/>
                <a:gd name="T19" fmla="*/ 415 h 424"/>
                <a:gd name="T20" fmla="*/ 348 w 348"/>
                <a:gd name="T21" fmla="*/ 424 h 424"/>
                <a:gd name="T22" fmla="*/ 348 w 348"/>
                <a:gd name="T23" fmla="*/ 154 h 424"/>
                <a:gd name="T24" fmla="*/ 97 w 348"/>
                <a:gd name="T25" fmla="*/ 367 h 424"/>
                <a:gd name="T26" fmla="*/ 348 w 348"/>
                <a:gd name="T27" fmla="*/ 154 h 424"/>
                <a:gd name="T28" fmla="*/ 348 w 348"/>
                <a:gd name="T29" fmla="*/ 77 h 424"/>
                <a:gd name="T30" fmla="*/ 77 w 348"/>
                <a:gd name="T31" fmla="*/ 309 h 424"/>
                <a:gd name="T32" fmla="*/ 348 w 348"/>
                <a:gd name="T33" fmla="*/ 77 h 424"/>
                <a:gd name="T34" fmla="*/ 348 w 348"/>
                <a:gd name="T35" fmla="*/ 0 h 424"/>
                <a:gd name="T36" fmla="*/ 58 w 348"/>
                <a:gd name="T37" fmla="*/ 241 h 424"/>
                <a:gd name="T38" fmla="*/ 348 w 348"/>
                <a:gd name="T39" fmla="*/ 0 h 424"/>
                <a:gd name="T40" fmla="*/ 348 w 348"/>
                <a:gd name="T41" fmla="*/ 0 h 424"/>
                <a:gd name="T42" fmla="*/ 58 w 348"/>
                <a:gd name="T43" fmla="*/ 222 h 424"/>
                <a:gd name="T44" fmla="*/ 232 w 348"/>
                <a:gd name="T45" fmla="*/ 0 h 424"/>
                <a:gd name="T46" fmla="*/ 271 w 348"/>
                <a:gd name="T47" fmla="*/ 0 h 424"/>
                <a:gd name="T48" fmla="*/ 155 w 348"/>
                <a:gd name="T49" fmla="*/ 0 h 424"/>
                <a:gd name="T50" fmla="*/ 39 w 348"/>
                <a:gd name="T51" fmla="*/ 154 h 424"/>
                <a:gd name="T52" fmla="*/ 193 w 348"/>
                <a:gd name="T53" fmla="*/ 0 h 424"/>
                <a:gd name="T54" fmla="*/ 116 w 348"/>
                <a:gd name="T55" fmla="*/ 0 h 424"/>
                <a:gd name="T56" fmla="*/ 77 w 348"/>
                <a:gd name="T57" fmla="*/ 0 h 424"/>
                <a:gd name="T58" fmla="*/ 29 w 348"/>
                <a:gd name="T59" fmla="*/ 96 h 424"/>
                <a:gd name="T60" fmla="*/ 116 w 348"/>
                <a:gd name="T61" fmla="*/ 0 h 424"/>
                <a:gd name="T62" fmla="*/ 10 w 348"/>
                <a:gd name="T63" fmla="*/ 29 h 424"/>
                <a:gd name="T64" fmla="*/ 39 w 348"/>
                <a:gd name="T65"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8" h="424">
                  <a:moveTo>
                    <a:pt x="116" y="424"/>
                  </a:moveTo>
                  <a:lnTo>
                    <a:pt x="155" y="424"/>
                  </a:lnTo>
                  <a:lnTo>
                    <a:pt x="348" y="232"/>
                  </a:lnTo>
                  <a:lnTo>
                    <a:pt x="348" y="193"/>
                  </a:lnTo>
                  <a:lnTo>
                    <a:pt x="116" y="424"/>
                  </a:lnTo>
                  <a:lnTo>
                    <a:pt x="116" y="424"/>
                  </a:lnTo>
                  <a:close/>
                  <a:moveTo>
                    <a:pt x="193" y="424"/>
                  </a:moveTo>
                  <a:lnTo>
                    <a:pt x="348" y="260"/>
                  </a:lnTo>
                  <a:lnTo>
                    <a:pt x="348" y="309"/>
                  </a:lnTo>
                  <a:lnTo>
                    <a:pt x="232" y="424"/>
                  </a:lnTo>
                  <a:lnTo>
                    <a:pt x="193" y="424"/>
                  </a:lnTo>
                  <a:lnTo>
                    <a:pt x="193" y="424"/>
                  </a:lnTo>
                  <a:close/>
                  <a:moveTo>
                    <a:pt x="271" y="424"/>
                  </a:moveTo>
                  <a:lnTo>
                    <a:pt x="348" y="338"/>
                  </a:lnTo>
                  <a:lnTo>
                    <a:pt x="348" y="386"/>
                  </a:lnTo>
                  <a:lnTo>
                    <a:pt x="309" y="424"/>
                  </a:lnTo>
                  <a:lnTo>
                    <a:pt x="271" y="424"/>
                  </a:lnTo>
                  <a:lnTo>
                    <a:pt x="271" y="424"/>
                  </a:lnTo>
                  <a:close/>
                  <a:moveTo>
                    <a:pt x="348" y="424"/>
                  </a:moveTo>
                  <a:lnTo>
                    <a:pt x="348" y="415"/>
                  </a:lnTo>
                  <a:lnTo>
                    <a:pt x="348" y="424"/>
                  </a:lnTo>
                  <a:lnTo>
                    <a:pt x="348" y="424"/>
                  </a:lnTo>
                  <a:lnTo>
                    <a:pt x="348" y="424"/>
                  </a:lnTo>
                  <a:close/>
                  <a:moveTo>
                    <a:pt x="348" y="154"/>
                  </a:moveTo>
                  <a:lnTo>
                    <a:pt x="106" y="405"/>
                  </a:lnTo>
                  <a:lnTo>
                    <a:pt x="97" y="367"/>
                  </a:lnTo>
                  <a:lnTo>
                    <a:pt x="348" y="116"/>
                  </a:lnTo>
                  <a:lnTo>
                    <a:pt x="348" y="154"/>
                  </a:lnTo>
                  <a:lnTo>
                    <a:pt x="348" y="154"/>
                  </a:lnTo>
                  <a:close/>
                  <a:moveTo>
                    <a:pt x="348" y="77"/>
                  </a:moveTo>
                  <a:lnTo>
                    <a:pt x="87" y="338"/>
                  </a:lnTo>
                  <a:lnTo>
                    <a:pt x="77" y="309"/>
                  </a:lnTo>
                  <a:lnTo>
                    <a:pt x="348" y="39"/>
                  </a:lnTo>
                  <a:lnTo>
                    <a:pt x="348" y="77"/>
                  </a:lnTo>
                  <a:lnTo>
                    <a:pt x="348" y="77"/>
                  </a:lnTo>
                  <a:close/>
                  <a:moveTo>
                    <a:pt x="348" y="0"/>
                  </a:moveTo>
                  <a:lnTo>
                    <a:pt x="68" y="280"/>
                  </a:lnTo>
                  <a:lnTo>
                    <a:pt x="58" y="241"/>
                  </a:lnTo>
                  <a:lnTo>
                    <a:pt x="309" y="0"/>
                  </a:lnTo>
                  <a:lnTo>
                    <a:pt x="348" y="0"/>
                  </a:lnTo>
                  <a:lnTo>
                    <a:pt x="348" y="0"/>
                  </a:lnTo>
                  <a:lnTo>
                    <a:pt x="348" y="0"/>
                  </a:lnTo>
                  <a:close/>
                  <a:moveTo>
                    <a:pt x="271" y="0"/>
                  </a:moveTo>
                  <a:lnTo>
                    <a:pt x="58" y="222"/>
                  </a:lnTo>
                  <a:lnTo>
                    <a:pt x="48" y="183"/>
                  </a:lnTo>
                  <a:lnTo>
                    <a:pt x="232" y="0"/>
                  </a:lnTo>
                  <a:lnTo>
                    <a:pt x="271" y="0"/>
                  </a:lnTo>
                  <a:lnTo>
                    <a:pt x="271" y="0"/>
                  </a:lnTo>
                  <a:close/>
                  <a:moveTo>
                    <a:pt x="193" y="0"/>
                  </a:moveTo>
                  <a:lnTo>
                    <a:pt x="155" y="0"/>
                  </a:lnTo>
                  <a:lnTo>
                    <a:pt x="29" y="116"/>
                  </a:lnTo>
                  <a:lnTo>
                    <a:pt x="39" y="154"/>
                  </a:lnTo>
                  <a:lnTo>
                    <a:pt x="193" y="0"/>
                  </a:lnTo>
                  <a:lnTo>
                    <a:pt x="193" y="0"/>
                  </a:lnTo>
                  <a:close/>
                  <a:moveTo>
                    <a:pt x="116" y="0"/>
                  </a:moveTo>
                  <a:lnTo>
                    <a:pt x="116" y="0"/>
                  </a:lnTo>
                  <a:lnTo>
                    <a:pt x="116" y="0"/>
                  </a:lnTo>
                  <a:lnTo>
                    <a:pt x="77" y="0"/>
                  </a:lnTo>
                  <a:lnTo>
                    <a:pt x="19" y="58"/>
                  </a:lnTo>
                  <a:lnTo>
                    <a:pt x="29" y="96"/>
                  </a:lnTo>
                  <a:lnTo>
                    <a:pt x="116" y="0"/>
                  </a:lnTo>
                  <a:lnTo>
                    <a:pt x="116" y="0"/>
                  </a:lnTo>
                  <a:close/>
                  <a:moveTo>
                    <a:pt x="39" y="0"/>
                  </a:moveTo>
                  <a:lnTo>
                    <a:pt x="10" y="29"/>
                  </a:lnTo>
                  <a:lnTo>
                    <a:pt x="0" y="0"/>
                  </a:lnTo>
                  <a:lnTo>
                    <a:pt x="39" y="0"/>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13"/>
            <p:cNvSpPr>
              <a:spLocks noEditPoints="1"/>
            </p:cNvSpPr>
            <p:nvPr/>
          </p:nvSpPr>
          <p:spPr bwMode="auto">
            <a:xfrm>
              <a:off x="1749" y="1645"/>
              <a:ext cx="107" cy="164"/>
            </a:xfrm>
            <a:custGeom>
              <a:avLst/>
              <a:gdLst>
                <a:gd name="T0" fmla="*/ 0 w 107"/>
                <a:gd name="T1" fmla="*/ 164 h 164"/>
                <a:gd name="T2" fmla="*/ 20 w 107"/>
                <a:gd name="T3" fmla="*/ 164 h 164"/>
                <a:gd name="T4" fmla="*/ 107 w 107"/>
                <a:gd name="T5" fmla="*/ 68 h 164"/>
                <a:gd name="T6" fmla="*/ 107 w 107"/>
                <a:gd name="T7" fmla="*/ 29 h 164"/>
                <a:gd name="T8" fmla="*/ 0 w 107"/>
                <a:gd name="T9" fmla="*/ 135 h 164"/>
                <a:gd name="T10" fmla="*/ 0 w 107"/>
                <a:gd name="T11" fmla="*/ 164 h 164"/>
                <a:gd name="T12" fmla="*/ 0 w 107"/>
                <a:gd name="T13" fmla="*/ 164 h 164"/>
                <a:gd name="T14" fmla="*/ 49 w 107"/>
                <a:gd name="T15" fmla="*/ 164 h 164"/>
                <a:gd name="T16" fmla="*/ 107 w 107"/>
                <a:gd name="T17" fmla="*/ 106 h 164"/>
                <a:gd name="T18" fmla="*/ 107 w 107"/>
                <a:gd name="T19" fmla="*/ 145 h 164"/>
                <a:gd name="T20" fmla="*/ 97 w 107"/>
                <a:gd name="T21" fmla="*/ 164 h 164"/>
                <a:gd name="T22" fmla="*/ 49 w 107"/>
                <a:gd name="T23" fmla="*/ 164 h 164"/>
                <a:gd name="T24" fmla="*/ 49 w 107"/>
                <a:gd name="T25" fmla="*/ 164 h 164"/>
                <a:gd name="T26" fmla="*/ 107 w 107"/>
                <a:gd name="T27" fmla="*/ 0 h 164"/>
                <a:gd name="T28" fmla="*/ 0 w 107"/>
                <a:gd name="T29" fmla="*/ 106 h 164"/>
                <a:gd name="T30" fmla="*/ 0 w 107"/>
                <a:gd name="T31" fmla="*/ 58 h 164"/>
                <a:gd name="T32" fmla="*/ 58 w 107"/>
                <a:gd name="T33" fmla="*/ 0 h 164"/>
                <a:gd name="T34" fmla="*/ 107 w 107"/>
                <a:gd name="T35" fmla="*/ 0 h 164"/>
                <a:gd name="T36" fmla="*/ 107 w 107"/>
                <a:gd name="T37" fmla="*/ 0 h 164"/>
                <a:gd name="T38" fmla="*/ 29 w 107"/>
                <a:gd name="T39" fmla="*/ 0 h 164"/>
                <a:gd name="T40" fmla="*/ 0 w 107"/>
                <a:gd name="T41" fmla="*/ 29 h 164"/>
                <a:gd name="T42" fmla="*/ 0 w 107"/>
                <a:gd name="T43" fmla="*/ 0 h 164"/>
                <a:gd name="T44" fmla="*/ 29 w 107"/>
                <a:gd name="T4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 h="164">
                  <a:moveTo>
                    <a:pt x="0" y="164"/>
                  </a:moveTo>
                  <a:lnTo>
                    <a:pt x="20" y="164"/>
                  </a:lnTo>
                  <a:lnTo>
                    <a:pt x="107" y="68"/>
                  </a:lnTo>
                  <a:lnTo>
                    <a:pt x="107" y="29"/>
                  </a:lnTo>
                  <a:lnTo>
                    <a:pt x="0" y="135"/>
                  </a:lnTo>
                  <a:lnTo>
                    <a:pt x="0" y="164"/>
                  </a:lnTo>
                  <a:lnTo>
                    <a:pt x="0" y="164"/>
                  </a:lnTo>
                  <a:close/>
                  <a:moveTo>
                    <a:pt x="49" y="164"/>
                  </a:moveTo>
                  <a:lnTo>
                    <a:pt x="107" y="106"/>
                  </a:lnTo>
                  <a:lnTo>
                    <a:pt x="107" y="145"/>
                  </a:lnTo>
                  <a:lnTo>
                    <a:pt x="97" y="164"/>
                  </a:lnTo>
                  <a:lnTo>
                    <a:pt x="49" y="164"/>
                  </a:lnTo>
                  <a:lnTo>
                    <a:pt x="49" y="164"/>
                  </a:lnTo>
                  <a:close/>
                  <a:moveTo>
                    <a:pt x="107" y="0"/>
                  </a:moveTo>
                  <a:lnTo>
                    <a:pt x="0" y="106"/>
                  </a:lnTo>
                  <a:lnTo>
                    <a:pt x="0" y="58"/>
                  </a:lnTo>
                  <a:lnTo>
                    <a:pt x="58" y="0"/>
                  </a:lnTo>
                  <a:lnTo>
                    <a:pt x="107" y="0"/>
                  </a:lnTo>
                  <a:lnTo>
                    <a:pt x="107" y="0"/>
                  </a:lnTo>
                  <a:close/>
                  <a:moveTo>
                    <a:pt x="29" y="0"/>
                  </a:moveTo>
                  <a:lnTo>
                    <a:pt x="0" y="29"/>
                  </a:lnTo>
                  <a:lnTo>
                    <a:pt x="0" y="0"/>
                  </a:lnTo>
                  <a:lnTo>
                    <a:pt x="29" y="0"/>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14"/>
            <p:cNvSpPr>
              <a:spLocks noEditPoints="1"/>
            </p:cNvSpPr>
            <p:nvPr/>
          </p:nvSpPr>
          <p:spPr bwMode="auto">
            <a:xfrm>
              <a:off x="1334" y="1616"/>
              <a:ext cx="928" cy="1003"/>
            </a:xfrm>
            <a:custGeom>
              <a:avLst/>
              <a:gdLst>
                <a:gd name="T0" fmla="*/ 54 w 96"/>
                <a:gd name="T1" fmla="*/ 20 h 104"/>
                <a:gd name="T2" fmla="*/ 43 w 96"/>
                <a:gd name="T3" fmla="*/ 3 h 104"/>
                <a:gd name="T4" fmla="*/ 79 w 96"/>
                <a:gd name="T5" fmla="*/ 101 h 104"/>
                <a:gd name="T6" fmla="*/ 79 w 96"/>
                <a:gd name="T7" fmla="*/ 104 h 104"/>
                <a:gd name="T8" fmla="*/ 19 w 96"/>
                <a:gd name="T9" fmla="*/ 102 h 104"/>
                <a:gd name="T10" fmla="*/ 79 w 96"/>
                <a:gd name="T11" fmla="*/ 101 h 104"/>
                <a:gd name="T12" fmla="*/ 2 w 96"/>
                <a:gd name="T13" fmla="*/ 95 h 104"/>
                <a:gd name="T14" fmla="*/ 2 w 96"/>
                <a:gd name="T15" fmla="*/ 93 h 104"/>
                <a:gd name="T16" fmla="*/ 8 w 96"/>
                <a:gd name="T17" fmla="*/ 48 h 104"/>
                <a:gd name="T18" fmla="*/ 9 w 96"/>
                <a:gd name="T19" fmla="*/ 46 h 104"/>
                <a:gd name="T20" fmla="*/ 10 w 96"/>
                <a:gd name="T21" fmla="*/ 39 h 104"/>
                <a:gd name="T22" fmla="*/ 22 w 96"/>
                <a:gd name="T23" fmla="*/ 34 h 104"/>
                <a:gd name="T24" fmla="*/ 18 w 96"/>
                <a:gd name="T25" fmla="*/ 33 h 104"/>
                <a:gd name="T26" fmla="*/ 20 w 96"/>
                <a:gd name="T27" fmla="*/ 20 h 104"/>
                <a:gd name="T28" fmla="*/ 40 w 96"/>
                <a:gd name="T29" fmla="*/ 2 h 104"/>
                <a:gd name="T30" fmla="*/ 55 w 96"/>
                <a:gd name="T31" fmla="*/ 0 h 104"/>
                <a:gd name="T32" fmla="*/ 57 w 96"/>
                <a:gd name="T33" fmla="*/ 20 h 104"/>
                <a:gd name="T34" fmla="*/ 78 w 96"/>
                <a:gd name="T35" fmla="*/ 21 h 104"/>
                <a:gd name="T36" fmla="*/ 77 w 96"/>
                <a:gd name="T37" fmla="*/ 34 h 104"/>
                <a:gd name="T38" fmla="*/ 75 w 96"/>
                <a:gd name="T39" fmla="*/ 39 h 104"/>
                <a:gd name="T40" fmla="*/ 88 w 96"/>
                <a:gd name="T41" fmla="*/ 40 h 104"/>
                <a:gd name="T42" fmla="*/ 89 w 96"/>
                <a:gd name="T43" fmla="*/ 48 h 104"/>
                <a:gd name="T44" fmla="*/ 78 w 96"/>
                <a:gd name="T45" fmla="*/ 93 h 104"/>
                <a:gd name="T46" fmla="*/ 96 w 96"/>
                <a:gd name="T47" fmla="*/ 94 h 104"/>
                <a:gd name="T48" fmla="*/ 48 w 96"/>
                <a:gd name="T49" fmla="*/ 95 h 104"/>
                <a:gd name="T50" fmla="*/ 47 w 96"/>
                <a:gd name="T51" fmla="*/ 93 h 104"/>
                <a:gd name="T52" fmla="*/ 23 w 96"/>
                <a:gd name="T53" fmla="*/ 49 h 104"/>
                <a:gd name="T54" fmla="*/ 11 w 96"/>
                <a:gd name="T55" fmla="*/ 49 h 104"/>
                <a:gd name="T56" fmla="*/ 50 w 96"/>
                <a:gd name="T57" fmla="*/ 93 h 104"/>
                <a:gd name="T58" fmla="*/ 86 w 96"/>
                <a:gd name="T59" fmla="*/ 49 h 104"/>
                <a:gd name="T60" fmla="*/ 73 w 96"/>
                <a:gd name="T61" fmla="*/ 49 h 104"/>
                <a:gd name="T62" fmla="*/ 50 w 96"/>
                <a:gd name="T63" fmla="*/ 93 h 104"/>
                <a:gd name="T64" fmla="*/ 23 w 96"/>
                <a:gd name="T65" fmla="*/ 32 h 104"/>
                <a:gd name="T66" fmla="*/ 76 w 96"/>
                <a:gd name="T67" fmla="*/ 32 h 104"/>
                <a:gd name="T68" fmla="*/ 55 w 96"/>
                <a:gd name="T69" fmla="*/ 23 h 104"/>
                <a:gd name="T70" fmla="*/ 21 w 96"/>
                <a:gd name="T71" fmla="*/ 23 h 104"/>
                <a:gd name="T72" fmla="*/ 60 w 96"/>
                <a:gd name="T73" fmla="*/ 65 h 104"/>
                <a:gd name="T74" fmla="*/ 69 w 96"/>
                <a:gd name="T75" fmla="*/ 74 h 104"/>
                <a:gd name="T76" fmla="*/ 69 w 96"/>
                <a:gd name="T77" fmla="*/ 74 h 104"/>
                <a:gd name="T78" fmla="*/ 76 w 96"/>
                <a:gd name="T79" fmla="*/ 71 h 104"/>
                <a:gd name="T80" fmla="*/ 77 w 96"/>
                <a:gd name="T81" fmla="*/ 64 h 104"/>
                <a:gd name="T82" fmla="*/ 74 w 96"/>
                <a:gd name="T83" fmla="*/ 69 h 104"/>
                <a:gd name="T84" fmla="*/ 70 w 96"/>
                <a:gd name="T85" fmla="*/ 56 h 104"/>
                <a:gd name="T86" fmla="*/ 68 w 96"/>
                <a:gd name="T87" fmla="*/ 56 h 104"/>
                <a:gd name="T88" fmla="*/ 65 w 96"/>
                <a:gd name="T89" fmla="*/ 69 h 104"/>
                <a:gd name="T90" fmla="*/ 61 w 96"/>
                <a:gd name="T91" fmla="*/ 64 h 104"/>
                <a:gd name="T92" fmla="*/ 75 w 96"/>
                <a:gd name="T93" fmla="*/ 42 h 104"/>
                <a:gd name="T94" fmla="*/ 85 w 96"/>
                <a:gd name="T95" fmla="*/ 46 h 104"/>
                <a:gd name="T96" fmla="*/ 75 w 96"/>
                <a:gd name="T97" fmla="*/ 42 h 104"/>
                <a:gd name="T98" fmla="*/ 22 w 96"/>
                <a:gd name="T99" fmla="*/ 42 h 104"/>
                <a:gd name="T100" fmla="*/ 12 w 96"/>
                <a:gd name="T101" fmla="*/ 46 h 104"/>
                <a:gd name="T102" fmla="*/ 72 w 96"/>
                <a:gd name="T103" fmla="*/ 34 h 104"/>
                <a:gd name="T104" fmla="*/ 25 w 96"/>
                <a:gd name="T105" fmla="*/ 39 h 104"/>
                <a:gd name="T106" fmla="*/ 72 w 96"/>
                <a:gd name="T107" fmla="*/ 39 h 104"/>
                <a:gd name="T108" fmla="*/ 25 w 96"/>
                <a:gd name="T109" fmla="*/ 42 h 104"/>
                <a:gd name="T110" fmla="*/ 47 w 96"/>
                <a:gd name="T111" fmla="*/ 46 h 104"/>
                <a:gd name="T112" fmla="*/ 25 w 96"/>
                <a:gd name="T113" fmla="*/ 42 h 104"/>
                <a:gd name="T114" fmla="*/ 72 w 96"/>
                <a:gd name="T115" fmla="*/ 42 h 104"/>
                <a:gd name="T116" fmla="*/ 50 w 96"/>
                <a:gd name="T117"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6" h="104">
                  <a:moveTo>
                    <a:pt x="43" y="20"/>
                  </a:moveTo>
                  <a:cubicBezTo>
                    <a:pt x="54" y="20"/>
                    <a:pt x="54" y="20"/>
                    <a:pt x="54" y="20"/>
                  </a:cubicBezTo>
                  <a:cubicBezTo>
                    <a:pt x="54" y="3"/>
                    <a:pt x="54" y="3"/>
                    <a:pt x="54" y="3"/>
                  </a:cubicBezTo>
                  <a:cubicBezTo>
                    <a:pt x="43" y="3"/>
                    <a:pt x="43" y="3"/>
                    <a:pt x="43" y="3"/>
                  </a:cubicBezTo>
                  <a:cubicBezTo>
                    <a:pt x="43" y="20"/>
                    <a:pt x="43" y="20"/>
                    <a:pt x="43" y="20"/>
                  </a:cubicBezTo>
                  <a:close/>
                  <a:moveTo>
                    <a:pt x="79" y="101"/>
                  </a:moveTo>
                  <a:cubicBezTo>
                    <a:pt x="80" y="101"/>
                    <a:pt x="80" y="102"/>
                    <a:pt x="80" y="102"/>
                  </a:cubicBezTo>
                  <a:cubicBezTo>
                    <a:pt x="80" y="103"/>
                    <a:pt x="80" y="104"/>
                    <a:pt x="79" y="104"/>
                  </a:cubicBezTo>
                  <a:cubicBezTo>
                    <a:pt x="20" y="104"/>
                    <a:pt x="20" y="104"/>
                    <a:pt x="20" y="104"/>
                  </a:cubicBezTo>
                  <a:cubicBezTo>
                    <a:pt x="20" y="104"/>
                    <a:pt x="19" y="103"/>
                    <a:pt x="19" y="102"/>
                  </a:cubicBezTo>
                  <a:cubicBezTo>
                    <a:pt x="19" y="102"/>
                    <a:pt x="20" y="101"/>
                    <a:pt x="20" y="101"/>
                  </a:cubicBezTo>
                  <a:cubicBezTo>
                    <a:pt x="79" y="101"/>
                    <a:pt x="79" y="101"/>
                    <a:pt x="79" y="101"/>
                  </a:cubicBezTo>
                  <a:close/>
                  <a:moveTo>
                    <a:pt x="48" y="95"/>
                  </a:moveTo>
                  <a:cubicBezTo>
                    <a:pt x="2" y="95"/>
                    <a:pt x="2" y="95"/>
                    <a:pt x="2" y="95"/>
                  </a:cubicBezTo>
                  <a:cubicBezTo>
                    <a:pt x="1" y="95"/>
                    <a:pt x="0" y="95"/>
                    <a:pt x="0" y="94"/>
                  </a:cubicBezTo>
                  <a:cubicBezTo>
                    <a:pt x="0" y="93"/>
                    <a:pt x="1" y="93"/>
                    <a:pt x="2" y="93"/>
                  </a:cubicBezTo>
                  <a:cubicBezTo>
                    <a:pt x="19" y="93"/>
                    <a:pt x="19" y="93"/>
                    <a:pt x="19" y="93"/>
                  </a:cubicBezTo>
                  <a:cubicBezTo>
                    <a:pt x="8" y="48"/>
                    <a:pt x="8" y="48"/>
                    <a:pt x="8" y="48"/>
                  </a:cubicBezTo>
                  <a:cubicBezTo>
                    <a:pt x="8" y="48"/>
                    <a:pt x="8" y="48"/>
                    <a:pt x="8" y="48"/>
                  </a:cubicBezTo>
                  <a:cubicBezTo>
                    <a:pt x="8" y="47"/>
                    <a:pt x="9" y="47"/>
                    <a:pt x="9" y="46"/>
                  </a:cubicBezTo>
                  <a:cubicBezTo>
                    <a:pt x="9" y="40"/>
                    <a:pt x="9" y="40"/>
                    <a:pt x="9" y="40"/>
                  </a:cubicBezTo>
                  <a:cubicBezTo>
                    <a:pt x="9" y="40"/>
                    <a:pt x="10" y="39"/>
                    <a:pt x="10" y="39"/>
                  </a:cubicBezTo>
                  <a:cubicBezTo>
                    <a:pt x="22" y="39"/>
                    <a:pt x="22" y="39"/>
                    <a:pt x="22" y="39"/>
                  </a:cubicBezTo>
                  <a:cubicBezTo>
                    <a:pt x="22" y="34"/>
                    <a:pt x="22" y="34"/>
                    <a:pt x="22" y="34"/>
                  </a:cubicBezTo>
                  <a:cubicBezTo>
                    <a:pt x="20" y="34"/>
                    <a:pt x="20" y="34"/>
                    <a:pt x="20" y="34"/>
                  </a:cubicBezTo>
                  <a:cubicBezTo>
                    <a:pt x="19" y="34"/>
                    <a:pt x="18" y="34"/>
                    <a:pt x="18" y="33"/>
                  </a:cubicBezTo>
                  <a:cubicBezTo>
                    <a:pt x="18" y="21"/>
                    <a:pt x="18" y="21"/>
                    <a:pt x="18" y="21"/>
                  </a:cubicBezTo>
                  <a:cubicBezTo>
                    <a:pt x="18" y="20"/>
                    <a:pt x="19" y="20"/>
                    <a:pt x="20" y="20"/>
                  </a:cubicBezTo>
                  <a:cubicBezTo>
                    <a:pt x="40" y="20"/>
                    <a:pt x="40" y="20"/>
                    <a:pt x="40" y="20"/>
                  </a:cubicBezTo>
                  <a:cubicBezTo>
                    <a:pt x="40" y="2"/>
                    <a:pt x="40" y="2"/>
                    <a:pt x="40" y="2"/>
                  </a:cubicBezTo>
                  <a:cubicBezTo>
                    <a:pt x="40" y="1"/>
                    <a:pt x="41" y="0"/>
                    <a:pt x="41" y="0"/>
                  </a:cubicBezTo>
                  <a:cubicBezTo>
                    <a:pt x="55" y="0"/>
                    <a:pt x="55" y="0"/>
                    <a:pt x="55" y="0"/>
                  </a:cubicBezTo>
                  <a:cubicBezTo>
                    <a:pt x="56" y="0"/>
                    <a:pt x="57" y="1"/>
                    <a:pt x="57" y="2"/>
                  </a:cubicBezTo>
                  <a:cubicBezTo>
                    <a:pt x="57" y="20"/>
                    <a:pt x="57" y="20"/>
                    <a:pt x="57" y="20"/>
                  </a:cubicBezTo>
                  <a:cubicBezTo>
                    <a:pt x="77" y="20"/>
                    <a:pt x="77" y="20"/>
                    <a:pt x="77" y="20"/>
                  </a:cubicBezTo>
                  <a:cubicBezTo>
                    <a:pt x="78" y="20"/>
                    <a:pt x="78" y="20"/>
                    <a:pt x="78" y="21"/>
                  </a:cubicBezTo>
                  <a:cubicBezTo>
                    <a:pt x="78" y="33"/>
                    <a:pt x="78" y="33"/>
                    <a:pt x="78" y="33"/>
                  </a:cubicBezTo>
                  <a:cubicBezTo>
                    <a:pt x="78" y="34"/>
                    <a:pt x="78" y="34"/>
                    <a:pt x="77" y="34"/>
                  </a:cubicBezTo>
                  <a:cubicBezTo>
                    <a:pt x="75" y="34"/>
                    <a:pt x="75" y="34"/>
                    <a:pt x="75" y="34"/>
                  </a:cubicBezTo>
                  <a:cubicBezTo>
                    <a:pt x="75" y="39"/>
                    <a:pt x="75" y="39"/>
                    <a:pt x="75" y="39"/>
                  </a:cubicBezTo>
                  <a:cubicBezTo>
                    <a:pt x="86" y="39"/>
                    <a:pt x="86" y="39"/>
                    <a:pt x="86" y="39"/>
                  </a:cubicBezTo>
                  <a:cubicBezTo>
                    <a:pt x="87" y="39"/>
                    <a:pt x="88" y="40"/>
                    <a:pt x="88" y="40"/>
                  </a:cubicBezTo>
                  <a:cubicBezTo>
                    <a:pt x="88" y="46"/>
                    <a:pt x="88" y="46"/>
                    <a:pt x="88" y="46"/>
                  </a:cubicBezTo>
                  <a:cubicBezTo>
                    <a:pt x="88" y="47"/>
                    <a:pt x="89" y="47"/>
                    <a:pt x="89" y="48"/>
                  </a:cubicBezTo>
                  <a:cubicBezTo>
                    <a:pt x="89" y="48"/>
                    <a:pt x="89" y="48"/>
                    <a:pt x="88" y="48"/>
                  </a:cubicBezTo>
                  <a:cubicBezTo>
                    <a:pt x="78" y="93"/>
                    <a:pt x="78" y="93"/>
                    <a:pt x="78" y="93"/>
                  </a:cubicBezTo>
                  <a:cubicBezTo>
                    <a:pt x="95" y="93"/>
                    <a:pt x="95" y="93"/>
                    <a:pt x="95" y="93"/>
                  </a:cubicBezTo>
                  <a:cubicBezTo>
                    <a:pt x="96" y="93"/>
                    <a:pt x="96" y="93"/>
                    <a:pt x="96" y="94"/>
                  </a:cubicBezTo>
                  <a:cubicBezTo>
                    <a:pt x="96" y="95"/>
                    <a:pt x="96" y="95"/>
                    <a:pt x="95" y="95"/>
                  </a:cubicBezTo>
                  <a:cubicBezTo>
                    <a:pt x="48" y="95"/>
                    <a:pt x="48" y="95"/>
                    <a:pt x="48" y="95"/>
                  </a:cubicBezTo>
                  <a:close/>
                  <a:moveTo>
                    <a:pt x="22" y="93"/>
                  </a:moveTo>
                  <a:cubicBezTo>
                    <a:pt x="47" y="93"/>
                    <a:pt x="47" y="93"/>
                    <a:pt x="47" y="93"/>
                  </a:cubicBezTo>
                  <a:cubicBezTo>
                    <a:pt x="47" y="49"/>
                    <a:pt x="47" y="49"/>
                    <a:pt x="47" y="49"/>
                  </a:cubicBezTo>
                  <a:cubicBezTo>
                    <a:pt x="23" y="49"/>
                    <a:pt x="23" y="49"/>
                    <a:pt x="23" y="49"/>
                  </a:cubicBezTo>
                  <a:cubicBezTo>
                    <a:pt x="23" y="49"/>
                    <a:pt x="23" y="49"/>
                    <a:pt x="23" y="49"/>
                  </a:cubicBezTo>
                  <a:cubicBezTo>
                    <a:pt x="11" y="49"/>
                    <a:pt x="11" y="49"/>
                    <a:pt x="11" y="49"/>
                  </a:cubicBezTo>
                  <a:cubicBezTo>
                    <a:pt x="22" y="93"/>
                    <a:pt x="22" y="93"/>
                    <a:pt x="22" y="93"/>
                  </a:cubicBezTo>
                  <a:close/>
                  <a:moveTo>
                    <a:pt x="50" y="93"/>
                  </a:moveTo>
                  <a:cubicBezTo>
                    <a:pt x="75" y="93"/>
                    <a:pt x="75" y="93"/>
                    <a:pt x="75" y="93"/>
                  </a:cubicBezTo>
                  <a:cubicBezTo>
                    <a:pt x="86" y="49"/>
                    <a:pt x="86" y="49"/>
                    <a:pt x="86" y="49"/>
                  </a:cubicBezTo>
                  <a:cubicBezTo>
                    <a:pt x="73" y="49"/>
                    <a:pt x="73" y="49"/>
                    <a:pt x="73" y="49"/>
                  </a:cubicBezTo>
                  <a:cubicBezTo>
                    <a:pt x="73" y="49"/>
                    <a:pt x="73" y="49"/>
                    <a:pt x="73" y="49"/>
                  </a:cubicBezTo>
                  <a:cubicBezTo>
                    <a:pt x="50" y="49"/>
                    <a:pt x="50" y="49"/>
                    <a:pt x="50" y="49"/>
                  </a:cubicBezTo>
                  <a:cubicBezTo>
                    <a:pt x="50" y="93"/>
                    <a:pt x="50" y="93"/>
                    <a:pt x="50" y="93"/>
                  </a:cubicBezTo>
                  <a:close/>
                  <a:moveTo>
                    <a:pt x="21" y="32"/>
                  </a:moveTo>
                  <a:cubicBezTo>
                    <a:pt x="23" y="32"/>
                    <a:pt x="23" y="32"/>
                    <a:pt x="23" y="32"/>
                  </a:cubicBezTo>
                  <a:cubicBezTo>
                    <a:pt x="73" y="32"/>
                    <a:pt x="73" y="32"/>
                    <a:pt x="73" y="32"/>
                  </a:cubicBezTo>
                  <a:cubicBezTo>
                    <a:pt x="76" y="32"/>
                    <a:pt x="76" y="32"/>
                    <a:pt x="76" y="32"/>
                  </a:cubicBezTo>
                  <a:cubicBezTo>
                    <a:pt x="76" y="23"/>
                    <a:pt x="76" y="23"/>
                    <a:pt x="76" y="23"/>
                  </a:cubicBezTo>
                  <a:cubicBezTo>
                    <a:pt x="55" y="23"/>
                    <a:pt x="55" y="23"/>
                    <a:pt x="55" y="23"/>
                  </a:cubicBezTo>
                  <a:cubicBezTo>
                    <a:pt x="41" y="23"/>
                    <a:pt x="41" y="23"/>
                    <a:pt x="41" y="23"/>
                  </a:cubicBezTo>
                  <a:cubicBezTo>
                    <a:pt x="21" y="23"/>
                    <a:pt x="21" y="23"/>
                    <a:pt x="21" y="23"/>
                  </a:cubicBezTo>
                  <a:cubicBezTo>
                    <a:pt x="21" y="32"/>
                    <a:pt x="21" y="32"/>
                    <a:pt x="21" y="32"/>
                  </a:cubicBezTo>
                  <a:close/>
                  <a:moveTo>
                    <a:pt x="60" y="65"/>
                  </a:moveTo>
                  <a:cubicBezTo>
                    <a:pt x="60" y="67"/>
                    <a:pt x="61" y="70"/>
                    <a:pt x="63" y="71"/>
                  </a:cubicBezTo>
                  <a:cubicBezTo>
                    <a:pt x="64" y="73"/>
                    <a:pt x="67" y="74"/>
                    <a:pt x="69" y="74"/>
                  </a:cubicBezTo>
                  <a:cubicBezTo>
                    <a:pt x="69" y="74"/>
                    <a:pt x="69" y="74"/>
                    <a:pt x="69" y="74"/>
                  </a:cubicBezTo>
                  <a:cubicBezTo>
                    <a:pt x="69" y="74"/>
                    <a:pt x="69" y="74"/>
                    <a:pt x="69" y="74"/>
                  </a:cubicBezTo>
                  <a:cubicBezTo>
                    <a:pt x="69" y="74"/>
                    <a:pt x="69" y="74"/>
                    <a:pt x="69" y="74"/>
                  </a:cubicBezTo>
                  <a:cubicBezTo>
                    <a:pt x="72" y="74"/>
                    <a:pt x="74" y="73"/>
                    <a:pt x="76" y="71"/>
                  </a:cubicBezTo>
                  <a:cubicBezTo>
                    <a:pt x="77" y="70"/>
                    <a:pt x="78" y="67"/>
                    <a:pt x="78" y="65"/>
                  </a:cubicBezTo>
                  <a:cubicBezTo>
                    <a:pt x="78" y="64"/>
                    <a:pt x="78" y="64"/>
                    <a:pt x="77" y="64"/>
                  </a:cubicBezTo>
                  <a:cubicBezTo>
                    <a:pt x="76" y="64"/>
                    <a:pt x="76" y="64"/>
                    <a:pt x="76" y="65"/>
                  </a:cubicBezTo>
                  <a:cubicBezTo>
                    <a:pt x="76" y="67"/>
                    <a:pt x="75" y="68"/>
                    <a:pt x="74" y="69"/>
                  </a:cubicBezTo>
                  <a:cubicBezTo>
                    <a:pt x="73" y="70"/>
                    <a:pt x="72" y="71"/>
                    <a:pt x="70" y="71"/>
                  </a:cubicBezTo>
                  <a:cubicBezTo>
                    <a:pt x="70" y="56"/>
                    <a:pt x="70" y="56"/>
                    <a:pt x="70" y="56"/>
                  </a:cubicBezTo>
                  <a:cubicBezTo>
                    <a:pt x="70" y="55"/>
                    <a:pt x="70" y="55"/>
                    <a:pt x="69" y="55"/>
                  </a:cubicBezTo>
                  <a:cubicBezTo>
                    <a:pt x="68" y="55"/>
                    <a:pt x="68" y="55"/>
                    <a:pt x="68" y="56"/>
                  </a:cubicBezTo>
                  <a:cubicBezTo>
                    <a:pt x="68" y="71"/>
                    <a:pt x="68" y="71"/>
                    <a:pt x="68" y="71"/>
                  </a:cubicBezTo>
                  <a:cubicBezTo>
                    <a:pt x="67" y="71"/>
                    <a:pt x="65" y="70"/>
                    <a:pt x="65" y="69"/>
                  </a:cubicBezTo>
                  <a:cubicBezTo>
                    <a:pt x="63" y="68"/>
                    <a:pt x="63" y="67"/>
                    <a:pt x="63" y="65"/>
                  </a:cubicBezTo>
                  <a:cubicBezTo>
                    <a:pt x="63" y="64"/>
                    <a:pt x="62" y="64"/>
                    <a:pt x="61" y="64"/>
                  </a:cubicBezTo>
                  <a:cubicBezTo>
                    <a:pt x="61" y="64"/>
                    <a:pt x="60" y="64"/>
                    <a:pt x="60" y="65"/>
                  </a:cubicBezTo>
                  <a:close/>
                  <a:moveTo>
                    <a:pt x="75" y="42"/>
                  </a:moveTo>
                  <a:cubicBezTo>
                    <a:pt x="75" y="46"/>
                    <a:pt x="75" y="46"/>
                    <a:pt x="75" y="46"/>
                  </a:cubicBezTo>
                  <a:cubicBezTo>
                    <a:pt x="85" y="46"/>
                    <a:pt x="85" y="46"/>
                    <a:pt x="85" y="46"/>
                  </a:cubicBezTo>
                  <a:cubicBezTo>
                    <a:pt x="85" y="42"/>
                    <a:pt x="85" y="42"/>
                    <a:pt x="85" y="42"/>
                  </a:cubicBezTo>
                  <a:cubicBezTo>
                    <a:pt x="75" y="42"/>
                    <a:pt x="75" y="42"/>
                    <a:pt x="75" y="42"/>
                  </a:cubicBezTo>
                  <a:close/>
                  <a:moveTo>
                    <a:pt x="22" y="46"/>
                  </a:moveTo>
                  <a:cubicBezTo>
                    <a:pt x="22" y="42"/>
                    <a:pt x="22" y="42"/>
                    <a:pt x="22" y="42"/>
                  </a:cubicBezTo>
                  <a:cubicBezTo>
                    <a:pt x="12" y="42"/>
                    <a:pt x="12" y="42"/>
                    <a:pt x="12" y="42"/>
                  </a:cubicBezTo>
                  <a:cubicBezTo>
                    <a:pt x="12" y="46"/>
                    <a:pt x="12" y="46"/>
                    <a:pt x="12" y="46"/>
                  </a:cubicBezTo>
                  <a:cubicBezTo>
                    <a:pt x="22" y="46"/>
                    <a:pt x="22" y="46"/>
                    <a:pt x="22" y="46"/>
                  </a:cubicBezTo>
                  <a:close/>
                  <a:moveTo>
                    <a:pt x="72" y="34"/>
                  </a:moveTo>
                  <a:cubicBezTo>
                    <a:pt x="25" y="34"/>
                    <a:pt x="25" y="34"/>
                    <a:pt x="25" y="34"/>
                  </a:cubicBezTo>
                  <a:cubicBezTo>
                    <a:pt x="25" y="39"/>
                    <a:pt x="25" y="39"/>
                    <a:pt x="25" y="39"/>
                  </a:cubicBezTo>
                  <a:cubicBezTo>
                    <a:pt x="48" y="39"/>
                    <a:pt x="48" y="39"/>
                    <a:pt x="48" y="39"/>
                  </a:cubicBezTo>
                  <a:cubicBezTo>
                    <a:pt x="72" y="39"/>
                    <a:pt x="72" y="39"/>
                    <a:pt x="72" y="39"/>
                  </a:cubicBezTo>
                  <a:cubicBezTo>
                    <a:pt x="72" y="34"/>
                    <a:pt x="72" y="34"/>
                    <a:pt x="72" y="34"/>
                  </a:cubicBezTo>
                  <a:close/>
                  <a:moveTo>
                    <a:pt x="25" y="42"/>
                  </a:moveTo>
                  <a:cubicBezTo>
                    <a:pt x="25" y="46"/>
                    <a:pt x="25" y="46"/>
                    <a:pt x="25" y="46"/>
                  </a:cubicBezTo>
                  <a:cubicBezTo>
                    <a:pt x="47" y="46"/>
                    <a:pt x="47" y="46"/>
                    <a:pt x="47" y="46"/>
                  </a:cubicBezTo>
                  <a:cubicBezTo>
                    <a:pt x="47" y="42"/>
                    <a:pt x="47" y="42"/>
                    <a:pt x="47" y="42"/>
                  </a:cubicBezTo>
                  <a:cubicBezTo>
                    <a:pt x="25" y="42"/>
                    <a:pt x="25" y="42"/>
                    <a:pt x="25" y="42"/>
                  </a:cubicBezTo>
                  <a:close/>
                  <a:moveTo>
                    <a:pt x="72" y="46"/>
                  </a:moveTo>
                  <a:cubicBezTo>
                    <a:pt x="72" y="42"/>
                    <a:pt x="72" y="42"/>
                    <a:pt x="72" y="42"/>
                  </a:cubicBezTo>
                  <a:cubicBezTo>
                    <a:pt x="50" y="42"/>
                    <a:pt x="50" y="42"/>
                    <a:pt x="50" y="42"/>
                  </a:cubicBezTo>
                  <a:cubicBezTo>
                    <a:pt x="50" y="46"/>
                    <a:pt x="50" y="46"/>
                    <a:pt x="50" y="46"/>
                  </a:cubicBezTo>
                  <a:lnTo>
                    <a:pt x="72" y="46"/>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2" name="Group 17"/>
          <p:cNvGrpSpPr>
            <a:grpSpLocks noChangeAspect="1"/>
          </p:cNvGrpSpPr>
          <p:nvPr/>
        </p:nvGrpSpPr>
        <p:grpSpPr bwMode="auto">
          <a:xfrm>
            <a:off x="5571898" y="2363173"/>
            <a:ext cx="1019175" cy="1217613"/>
            <a:chOff x="3519" y="1796"/>
            <a:chExt cx="642" cy="767"/>
          </a:xfrm>
        </p:grpSpPr>
        <p:sp>
          <p:nvSpPr>
            <p:cNvPr id="33" name="Freeform 18"/>
            <p:cNvSpPr>
              <a:spLocks noEditPoints="1"/>
            </p:cNvSpPr>
            <p:nvPr/>
          </p:nvSpPr>
          <p:spPr bwMode="auto">
            <a:xfrm>
              <a:off x="3542" y="2449"/>
              <a:ext cx="588" cy="91"/>
            </a:xfrm>
            <a:custGeom>
              <a:avLst/>
              <a:gdLst>
                <a:gd name="T0" fmla="*/ 76 w 77"/>
                <a:gd name="T1" fmla="*/ 8 h 12"/>
                <a:gd name="T2" fmla="*/ 76 w 77"/>
                <a:gd name="T3" fmla="*/ 12 h 12"/>
                <a:gd name="T4" fmla="*/ 77 w 77"/>
                <a:gd name="T5" fmla="*/ 9 h 12"/>
                <a:gd name="T6" fmla="*/ 72 w 77"/>
                <a:gd name="T7" fmla="*/ 10 h 12"/>
                <a:gd name="T8" fmla="*/ 71 w 77"/>
                <a:gd name="T9" fmla="*/ 6 h 12"/>
                <a:gd name="T10" fmla="*/ 69 w 77"/>
                <a:gd name="T11" fmla="*/ 4 h 12"/>
                <a:gd name="T12" fmla="*/ 62 w 77"/>
                <a:gd name="T13" fmla="*/ 7 h 12"/>
                <a:gd name="T14" fmla="*/ 66 w 77"/>
                <a:gd name="T15" fmla="*/ 7 h 12"/>
                <a:gd name="T16" fmla="*/ 69 w 77"/>
                <a:gd name="T17" fmla="*/ 4 h 12"/>
                <a:gd name="T18" fmla="*/ 59 w 77"/>
                <a:gd name="T19" fmla="*/ 7 h 12"/>
                <a:gd name="T20" fmla="*/ 56 w 77"/>
                <a:gd name="T21" fmla="*/ 6 h 12"/>
                <a:gd name="T22" fmla="*/ 61 w 77"/>
                <a:gd name="T23" fmla="*/ 4 h 12"/>
                <a:gd name="T24" fmla="*/ 59 w 77"/>
                <a:gd name="T25" fmla="*/ 2 h 12"/>
                <a:gd name="T26" fmla="*/ 64 w 77"/>
                <a:gd name="T27" fmla="*/ 2 h 12"/>
                <a:gd name="T28" fmla="*/ 54 w 77"/>
                <a:gd name="T29" fmla="*/ 0 h 12"/>
                <a:gd name="T30" fmla="*/ 58 w 77"/>
                <a:gd name="T31" fmla="*/ 0 h 12"/>
                <a:gd name="T32" fmla="*/ 48 w 77"/>
                <a:gd name="T33" fmla="*/ 6 h 12"/>
                <a:gd name="T34" fmla="*/ 51 w 77"/>
                <a:gd name="T35" fmla="*/ 7 h 12"/>
                <a:gd name="T36" fmla="*/ 45 w 77"/>
                <a:gd name="T37" fmla="*/ 6 h 12"/>
                <a:gd name="T38" fmla="*/ 39 w 77"/>
                <a:gd name="T39" fmla="*/ 7 h 12"/>
                <a:gd name="T40" fmla="*/ 45 w 77"/>
                <a:gd name="T41" fmla="*/ 6 h 12"/>
                <a:gd name="T42" fmla="*/ 32 w 77"/>
                <a:gd name="T43" fmla="*/ 6 h 12"/>
                <a:gd name="T44" fmla="*/ 35 w 77"/>
                <a:gd name="T45" fmla="*/ 7 h 12"/>
                <a:gd name="T46" fmla="*/ 29 w 77"/>
                <a:gd name="T47" fmla="*/ 6 h 12"/>
                <a:gd name="T48" fmla="*/ 23 w 77"/>
                <a:gd name="T49" fmla="*/ 7 h 12"/>
                <a:gd name="T50" fmla="*/ 29 w 77"/>
                <a:gd name="T51" fmla="*/ 6 h 12"/>
                <a:gd name="T52" fmla="*/ 18 w 77"/>
                <a:gd name="T53" fmla="*/ 6 h 12"/>
                <a:gd name="T54" fmla="*/ 17 w 77"/>
                <a:gd name="T55" fmla="*/ 5 h 12"/>
                <a:gd name="T56" fmla="*/ 20 w 77"/>
                <a:gd name="T57" fmla="*/ 7 h 12"/>
                <a:gd name="T58" fmla="*/ 21 w 77"/>
                <a:gd name="T59" fmla="*/ 1 h 12"/>
                <a:gd name="T60" fmla="*/ 23 w 77"/>
                <a:gd name="T61" fmla="*/ 0 h 12"/>
                <a:gd name="T62" fmla="*/ 19 w 77"/>
                <a:gd name="T63" fmla="*/ 0 h 12"/>
                <a:gd name="T64" fmla="*/ 11 w 77"/>
                <a:gd name="T65" fmla="*/ 7 h 12"/>
                <a:gd name="T66" fmla="*/ 3 w 77"/>
                <a:gd name="T67" fmla="*/ 11 h 12"/>
                <a:gd name="T68" fmla="*/ 16 w 77"/>
                <a:gd name="T69" fmla="*/ 0 h 12"/>
                <a:gd name="T70" fmla="*/ 5 w 77"/>
                <a:gd name="T71" fmla="*/ 6 h 12"/>
                <a:gd name="T72" fmla="*/ 1 w 77"/>
                <a:gd name="T7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12">
                  <a:moveTo>
                    <a:pt x="77" y="9"/>
                  </a:moveTo>
                  <a:cubicBezTo>
                    <a:pt x="76" y="8"/>
                    <a:pt x="76" y="8"/>
                    <a:pt x="76" y="8"/>
                  </a:cubicBezTo>
                  <a:cubicBezTo>
                    <a:pt x="74" y="11"/>
                    <a:pt x="74" y="11"/>
                    <a:pt x="74" y="11"/>
                  </a:cubicBezTo>
                  <a:cubicBezTo>
                    <a:pt x="76" y="12"/>
                    <a:pt x="76" y="12"/>
                    <a:pt x="76" y="12"/>
                  </a:cubicBezTo>
                  <a:cubicBezTo>
                    <a:pt x="77" y="11"/>
                    <a:pt x="77" y="11"/>
                    <a:pt x="77" y="11"/>
                  </a:cubicBezTo>
                  <a:cubicBezTo>
                    <a:pt x="77" y="9"/>
                    <a:pt x="77" y="9"/>
                    <a:pt x="77" y="9"/>
                  </a:cubicBezTo>
                  <a:close/>
                  <a:moveTo>
                    <a:pt x="74" y="7"/>
                  </a:moveTo>
                  <a:cubicBezTo>
                    <a:pt x="72" y="10"/>
                    <a:pt x="72" y="10"/>
                    <a:pt x="72" y="10"/>
                  </a:cubicBezTo>
                  <a:cubicBezTo>
                    <a:pt x="69" y="8"/>
                    <a:pt x="69" y="8"/>
                    <a:pt x="69" y="8"/>
                  </a:cubicBezTo>
                  <a:cubicBezTo>
                    <a:pt x="71" y="6"/>
                    <a:pt x="71" y="6"/>
                    <a:pt x="71" y="6"/>
                  </a:cubicBezTo>
                  <a:cubicBezTo>
                    <a:pt x="74" y="7"/>
                    <a:pt x="74" y="7"/>
                    <a:pt x="74" y="7"/>
                  </a:cubicBezTo>
                  <a:close/>
                  <a:moveTo>
                    <a:pt x="69" y="4"/>
                  </a:moveTo>
                  <a:cubicBezTo>
                    <a:pt x="66" y="3"/>
                    <a:pt x="66" y="3"/>
                    <a:pt x="66" y="3"/>
                  </a:cubicBezTo>
                  <a:cubicBezTo>
                    <a:pt x="62" y="7"/>
                    <a:pt x="62" y="7"/>
                    <a:pt x="62" y="7"/>
                  </a:cubicBezTo>
                  <a:cubicBezTo>
                    <a:pt x="66" y="7"/>
                    <a:pt x="66" y="7"/>
                    <a:pt x="66" y="7"/>
                  </a:cubicBezTo>
                  <a:cubicBezTo>
                    <a:pt x="66" y="7"/>
                    <a:pt x="66" y="7"/>
                    <a:pt x="66" y="7"/>
                  </a:cubicBezTo>
                  <a:cubicBezTo>
                    <a:pt x="66" y="7"/>
                    <a:pt x="66" y="7"/>
                    <a:pt x="66" y="7"/>
                  </a:cubicBezTo>
                  <a:cubicBezTo>
                    <a:pt x="69" y="4"/>
                    <a:pt x="69" y="4"/>
                    <a:pt x="69" y="4"/>
                  </a:cubicBezTo>
                  <a:close/>
                  <a:moveTo>
                    <a:pt x="64" y="2"/>
                  </a:moveTo>
                  <a:cubicBezTo>
                    <a:pt x="59" y="7"/>
                    <a:pt x="59" y="7"/>
                    <a:pt x="59" y="7"/>
                  </a:cubicBezTo>
                  <a:cubicBezTo>
                    <a:pt x="54" y="7"/>
                    <a:pt x="54" y="7"/>
                    <a:pt x="54" y="7"/>
                  </a:cubicBezTo>
                  <a:cubicBezTo>
                    <a:pt x="56" y="6"/>
                    <a:pt x="56" y="6"/>
                    <a:pt x="56" y="6"/>
                  </a:cubicBezTo>
                  <a:cubicBezTo>
                    <a:pt x="59" y="6"/>
                    <a:pt x="59" y="6"/>
                    <a:pt x="59" y="6"/>
                  </a:cubicBezTo>
                  <a:cubicBezTo>
                    <a:pt x="60" y="6"/>
                    <a:pt x="61" y="5"/>
                    <a:pt x="61" y="4"/>
                  </a:cubicBezTo>
                  <a:cubicBezTo>
                    <a:pt x="61" y="4"/>
                    <a:pt x="60" y="3"/>
                    <a:pt x="60" y="3"/>
                  </a:cubicBezTo>
                  <a:cubicBezTo>
                    <a:pt x="59" y="2"/>
                    <a:pt x="59" y="2"/>
                    <a:pt x="59" y="2"/>
                  </a:cubicBezTo>
                  <a:cubicBezTo>
                    <a:pt x="61" y="0"/>
                    <a:pt x="61" y="0"/>
                    <a:pt x="61" y="0"/>
                  </a:cubicBezTo>
                  <a:cubicBezTo>
                    <a:pt x="64" y="2"/>
                    <a:pt x="64" y="2"/>
                    <a:pt x="64" y="2"/>
                  </a:cubicBezTo>
                  <a:close/>
                  <a:moveTo>
                    <a:pt x="58" y="0"/>
                  </a:moveTo>
                  <a:cubicBezTo>
                    <a:pt x="54" y="0"/>
                    <a:pt x="54" y="0"/>
                    <a:pt x="54" y="0"/>
                  </a:cubicBezTo>
                  <a:cubicBezTo>
                    <a:pt x="57" y="1"/>
                    <a:pt x="57" y="1"/>
                    <a:pt x="57" y="1"/>
                  </a:cubicBezTo>
                  <a:cubicBezTo>
                    <a:pt x="58" y="0"/>
                    <a:pt x="58" y="0"/>
                    <a:pt x="58" y="0"/>
                  </a:cubicBezTo>
                  <a:close/>
                  <a:moveTo>
                    <a:pt x="52" y="6"/>
                  </a:moveTo>
                  <a:cubicBezTo>
                    <a:pt x="48" y="6"/>
                    <a:pt x="48" y="6"/>
                    <a:pt x="48" y="6"/>
                  </a:cubicBezTo>
                  <a:cubicBezTo>
                    <a:pt x="46" y="7"/>
                    <a:pt x="46" y="7"/>
                    <a:pt x="46" y="7"/>
                  </a:cubicBezTo>
                  <a:cubicBezTo>
                    <a:pt x="51" y="7"/>
                    <a:pt x="51" y="7"/>
                    <a:pt x="51" y="7"/>
                  </a:cubicBezTo>
                  <a:cubicBezTo>
                    <a:pt x="52" y="6"/>
                    <a:pt x="52" y="6"/>
                    <a:pt x="52" y="6"/>
                  </a:cubicBezTo>
                  <a:close/>
                  <a:moveTo>
                    <a:pt x="45" y="6"/>
                  </a:moveTo>
                  <a:cubicBezTo>
                    <a:pt x="40" y="6"/>
                    <a:pt x="40" y="6"/>
                    <a:pt x="40" y="6"/>
                  </a:cubicBezTo>
                  <a:cubicBezTo>
                    <a:pt x="39" y="7"/>
                    <a:pt x="39" y="7"/>
                    <a:pt x="39" y="7"/>
                  </a:cubicBezTo>
                  <a:cubicBezTo>
                    <a:pt x="43" y="7"/>
                    <a:pt x="43" y="7"/>
                    <a:pt x="43" y="7"/>
                  </a:cubicBezTo>
                  <a:cubicBezTo>
                    <a:pt x="45" y="6"/>
                    <a:pt x="45" y="6"/>
                    <a:pt x="45" y="6"/>
                  </a:cubicBezTo>
                  <a:close/>
                  <a:moveTo>
                    <a:pt x="37" y="6"/>
                  </a:moveTo>
                  <a:cubicBezTo>
                    <a:pt x="32" y="6"/>
                    <a:pt x="32" y="6"/>
                    <a:pt x="32" y="6"/>
                  </a:cubicBezTo>
                  <a:cubicBezTo>
                    <a:pt x="31" y="7"/>
                    <a:pt x="31" y="7"/>
                    <a:pt x="31" y="7"/>
                  </a:cubicBezTo>
                  <a:cubicBezTo>
                    <a:pt x="35" y="7"/>
                    <a:pt x="35" y="7"/>
                    <a:pt x="35" y="7"/>
                  </a:cubicBezTo>
                  <a:cubicBezTo>
                    <a:pt x="37" y="6"/>
                    <a:pt x="37" y="6"/>
                    <a:pt x="37" y="6"/>
                  </a:cubicBezTo>
                  <a:close/>
                  <a:moveTo>
                    <a:pt x="29" y="6"/>
                  </a:moveTo>
                  <a:cubicBezTo>
                    <a:pt x="25" y="6"/>
                    <a:pt x="25" y="6"/>
                    <a:pt x="25" y="6"/>
                  </a:cubicBezTo>
                  <a:cubicBezTo>
                    <a:pt x="23" y="7"/>
                    <a:pt x="23" y="7"/>
                    <a:pt x="23" y="7"/>
                  </a:cubicBezTo>
                  <a:cubicBezTo>
                    <a:pt x="28" y="7"/>
                    <a:pt x="28" y="7"/>
                    <a:pt x="28" y="7"/>
                  </a:cubicBezTo>
                  <a:cubicBezTo>
                    <a:pt x="29" y="6"/>
                    <a:pt x="29" y="6"/>
                    <a:pt x="29" y="6"/>
                  </a:cubicBezTo>
                  <a:close/>
                  <a:moveTo>
                    <a:pt x="21" y="6"/>
                  </a:moveTo>
                  <a:cubicBezTo>
                    <a:pt x="18" y="6"/>
                    <a:pt x="18" y="6"/>
                    <a:pt x="18" y="6"/>
                  </a:cubicBezTo>
                  <a:cubicBezTo>
                    <a:pt x="18" y="6"/>
                    <a:pt x="18" y="6"/>
                    <a:pt x="18" y="6"/>
                  </a:cubicBezTo>
                  <a:cubicBezTo>
                    <a:pt x="18" y="6"/>
                    <a:pt x="17" y="5"/>
                    <a:pt x="17" y="5"/>
                  </a:cubicBezTo>
                  <a:cubicBezTo>
                    <a:pt x="15" y="7"/>
                    <a:pt x="15" y="7"/>
                    <a:pt x="15" y="7"/>
                  </a:cubicBezTo>
                  <a:cubicBezTo>
                    <a:pt x="20" y="7"/>
                    <a:pt x="20" y="7"/>
                    <a:pt x="20" y="7"/>
                  </a:cubicBezTo>
                  <a:cubicBezTo>
                    <a:pt x="21" y="6"/>
                    <a:pt x="21" y="6"/>
                    <a:pt x="21" y="6"/>
                  </a:cubicBezTo>
                  <a:close/>
                  <a:moveTo>
                    <a:pt x="21" y="1"/>
                  </a:moveTo>
                  <a:cubicBezTo>
                    <a:pt x="23" y="0"/>
                    <a:pt x="23" y="0"/>
                    <a:pt x="23" y="0"/>
                  </a:cubicBezTo>
                  <a:cubicBezTo>
                    <a:pt x="23" y="0"/>
                    <a:pt x="23" y="0"/>
                    <a:pt x="23" y="0"/>
                  </a:cubicBezTo>
                  <a:cubicBezTo>
                    <a:pt x="21" y="1"/>
                    <a:pt x="21" y="1"/>
                    <a:pt x="21" y="1"/>
                  </a:cubicBezTo>
                  <a:close/>
                  <a:moveTo>
                    <a:pt x="19" y="0"/>
                  </a:moveTo>
                  <a:cubicBezTo>
                    <a:pt x="12" y="7"/>
                    <a:pt x="12" y="7"/>
                    <a:pt x="12" y="7"/>
                  </a:cubicBezTo>
                  <a:cubicBezTo>
                    <a:pt x="11" y="7"/>
                    <a:pt x="11" y="7"/>
                    <a:pt x="11" y="7"/>
                  </a:cubicBezTo>
                  <a:cubicBezTo>
                    <a:pt x="11" y="7"/>
                    <a:pt x="10" y="7"/>
                    <a:pt x="10" y="7"/>
                  </a:cubicBezTo>
                  <a:cubicBezTo>
                    <a:pt x="3" y="11"/>
                    <a:pt x="3" y="11"/>
                    <a:pt x="3" y="11"/>
                  </a:cubicBezTo>
                  <a:cubicBezTo>
                    <a:pt x="13" y="2"/>
                    <a:pt x="13" y="2"/>
                    <a:pt x="13" y="2"/>
                  </a:cubicBezTo>
                  <a:cubicBezTo>
                    <a:pt x="16" y="0"/>
                    <a:pt x="16" y="0"/>
                    <a:pt x="16" y="0"/>
                  </a:cubicBezTo>
                  <a:cubicBezTo>
                    <a:pt x="19" y="0"/>
                    <a:pt x="19" y="0"/>
                    <a:pt x="19" y="0"/>
                  </a:cubicBezTo>
                  <a:close/>
                  <a:moveTo>
                    <a:pt x="5" y="6"/>
                  </a:moveTo>
                  <a:cubicBezTo>
                    <a:pt x="0" y="9"/>
                    <a:pt x="0" y="9"/>
                    <a:pt x="0" y="9"/>
                  </a:cubicBezTo>
                  <a:cubicBezTo>
                    <a:pt x="1" y="11"/>
                    <a:pt x="1" y="11"/>
                    <a:pt x="1" y="11"/>
                  </a:cubicBezTo>
                  <a:lnTo>
                    <a:pt x="5" y="6"/>
                  </a:lnTo>
                  <a:close/>
                </a:path>
              </a:pathLst>
            </a:custGeom>
            <a:solidFill>
              <a:srgbClr val="91A2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19"/>
            <p:cNvSpPr>
              <a:spLocks noEditPoints="1"/>
            </p:cNvSpPr>
            <p:nvPr/>
          </p:nvSpPr>
          <p:spPr bwMode="auto">
            <a:xfrm>
              <a:off x="3565" y="1819"/>
              <a:ext cx="550" cy="470"/>
            </a:xfrm>
            <a:custGeom>
              <a:avLst/>
              <a:gdLst>
                <a:gd name="T0" fmla="*/ 2 w 72"/>
                <a:gd name="T1" fmla="*/ 61 h 62"/>
                <a:gd name="T2" fmla="*/ 2 w 72"/>
                <a:gd name="T3" fmla="*/ 61 h 62"/>
                <a:gd name="T4" fmla="*/ 3 w 72"/>
                <a:gd name="T5" fmla="*/ 61 h 62"/>
                <a:gd name="T6" fmla="*/ 3 w 72"/>
                <a:gd name="T7" fmla="*/ 61 h 62"/>
                <a:gd name="T8" fmla="*/ 7 w 72"/>
                <a:gd name="T9" fmla="*/ 56 h 62"/>
                <a:gd name="T10" fmla="*/ 20 w 72"/>
                <a:gd name="T11" fmla="*/ 56 h 62"/>
                <a:gd name="T12" fmla="*/ 22 w 72"/>
                <a:gd name="T13" fmla="*/ 61 h 62"/>
                <a:gd name="T14" fmla="*/ 26 w 72"/>
                <a:gd name="T15" fmla="*/ 61 h 62"/>
                <a:gd name="T16" fmla="*/ 26 w 72"/>
                <a:gd name="T17" fmla="*/ 61 h 62"/>
                <a:gd name="T18" fmla="*/ 49 w 72"/>
                <a:gd name="T19" fmla="*/ 51 h 62"/>
                <a:gd name="T20" fmla="*/ 46 w 72"/>
                <a:gd name="T21" fmla="*/ 61 h 62"/>
                <a:gd name="T22" fmla="*/ 49 w 72"/>
                <a:gd name="T23" fmla="*/ 54 h 62"/>
                <a:gd name="T24" fmla="*/ 59 w 72"/>
                <a:gd name="T25" fmla="*/ 56 h 62"/>
                <a:gd name="T26" fmla="*/ 61 w 72"/>
                <a:gd name="T27" fmla="*/ 61 h 62"/>
                <a:gd name="T28" fmla="*/ 66 w 72"/>
                <a:gd name="T29" fmla="*/ 55 h 62"/>
                <a:gd name="T30" fmla="*/ 64 w 72"/>
                <a:gd name="T31" fmla="*/ 61 h 62"/>
                <a:gd name="T32" fmla="*/ 69 w 72"/>
                <a:gd name="T33" fmla="*/ 61 h 62"/>
                <a:gd name="T34" fmla="*/ 69 w 72"/>
                <a:gd name="T35" fmla="*/ 61 h 62"/>
                <a:gd name="T36" fmla="*/ 69 w 72"/>
                <a:gd name="T37" fmla="*/ 61 h 62"/>
                <a:gd name="T38" fmla="*/ 72 w 72"/>
                <a:gd name="T39" fmla="*/ 62 h 62"/>
                <a:gd name="T40" fmla="*/ 66 w 72"/>
                <a:gd name="T41" fmla="*/ 48 h 62"/>
                <a:gd name="T42" fmla="*/ 72 w 72"/>
                <a:gd name="T43" fmla="*/ 38 h 62"/>
                <a:gd name="T44" fmla="*/ 66 w 72"/>
                <a:gd name="T45" fmla="*/ 36 h 62"/>
                <a:gd name="T46" fmla="*/ 66 w 72"/>
                <a:gd name="T47" fmla="*/ 33 h 62"/>
                <a:gd name="T48" fmla="*/ 72 w 72"/>
                <a:gd name="T49" fmla="*/ 20 h 62"/>
                <a:gd name="T50" fmla="*/ 72 w 72"/>
                <a:gd name="T51" fmla="*/ 20 h 62"/>
                <a:gd name="T52" fmla="*/ 72 w 72"/>
                <a:gd name="T53" fmla="*/ 7 h 62"/>
                <a:gd name="T54" fmla="*/ 70 w 72"/>
                <a:gd name="T55" fmla="*/ 1 h 62"/>
                <a:gd name="T56" fmla="*/ 66 w 72"/>
                <a:gd name="T57" fmla="*/ 9 h 62"/>
                <a:gd name="T58" fmla="*/ 56 w 72"/>
                <a:gd name="T59" fmla="*/ 7 h 62"/>
                <a:gd name="T60" fmla="*/ 60 w 72"/>
                <a:gd name="T61" fmla="*/ 0 h 62"/>
                <a:gd name="T62" fmla="*/ 60 w 72"/>
                <a:gd name="T63" fmla="*/ 0 h 62"/>
                <a:gd name="T64" fmla="*/ 48 w 72"/>
                <a:gd name="T65" fmla="*/ 0 h 62"/>
                <a:gd name="T66" fmla="*/ 33 w 72"/>
                <a:gd name="T67" fmla="*/ 7 h 62"/>
                <a:gd name="T68" fmla="*/ 30 w 72"/>
                <a:gd name="T69" fmla="*/ 7 h 62"/>
                <a:gd name="T70" fmla="*/ 29 w 72"/>
                <a:gd name="T71" fmla="*/ 0 h 62"/>
                <a:gd name="T72" fmla="*/ 29 w 72"/>
                <a:gd name="T73" fmla="*/ 0 h 62"/>
                <a:gd name="T74" fmla="*/ 17 w 72"/>
                <a:gd name="T75" fmla="*/ 0 h 62"/>
                <a:gd name="T76" fmla="*/ 0 w 72"/>
                <a:gd name="T77" fmla="*/ 9 h 62"/>
                <a:gd name="T78" fmla="*/ 6 w 72"/>
                <a:gd name="T79" fmla="*/ 7 h 62"/>
                <a:gd name="T80" fmla="*/ 0 w 72"/>
                <a:gd name="T81" fmla="*/ 6 h 62"/>
                <a:gd name="T82" fmla="*/ 6 w 72"/>
                <a:gd name="T83" fmla="*/ 0 h 62"/>
                <a:gd name="T84" fmla="*/ 0 w 72"/>
                <a:gd name="T85" fmla="*/ 22 h 62"/>
                <a:gd name="T86" fmla="*/ 5 w 72"/>
                <a:gd name="T87" fmla="*/ 24 h 62"/>
                <a:gd name="T88" fmla="*/ 5 w 72"/>
                <a:gd name="T89" fmla="*/ 27 h 62"/>
                <a:gd name="T90" fmla="*/ 0 w 72"/>
                <a:gd name="T91" fmla="*/ 40 h 62"/>
                <a:gd name="T92" fmla="*/ 0 w 72"/>
                <a:gd name="T93" fmla="*/ 40 h 62"/>
                <a:gd name="T94" fmla="*/ 10 w 72"/>
                <a:gd name="T95" fmla="*/ 43 h 62"/>
                <a:gd name="T96" fmla="*/ 5 w 72"/>
                <a:gd name="T97" fmla="*/ 47 h 62"/>
                <a:gd name="T98" fmla="*/ 5 w 72"/>
                <a:gd name="T99" fmla="*/ 51 h 62"/>
                <a:gd name="T100" fmla="*/ 0 w 72"/>
                <a:gd name="T101" fmla="*/ 56 h 62"/>
                <a:gd name="T102" fmla="*/ 13 w 72"/>
                <a:gd name="T103" fmla="*/ 43 h 62"/>
                <a:gd name="T104" fmla="*/ 25 w 72"/>
                <a:gd name="T105" fmla="*/ 43 h 62"/>
                <a:gd name="T106" fmla="*/ 23 w 72"/>
                <a:gd name="T107" fmla="*/ 48 h 62"/>
                <a:gd name="T108" fmla="*/ 23 w 72"/>
                <a:gd name="T109" fmla="*/ 48 h 62"/>
                <a:gd name="T110" fmla="*/ 52 w 72"/>
                <a:gd name="T111" fmla="*/ 43 h 62"/>
                <a:gd name="T112" fmla="*/ 62 w 72"/>
                <a:gd name="T113"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62">
                  <a:moveTo>
                    <a:pt x="2" y="61"/>
                  </a:moveTo>
                  <a:cubicBezTo>
                    <a:pt x="2" y="61"/>
                    <a:pt x="2" y="61"/>
                    <a:pt x="2" y="61"/>
                  </a:cubicBezTo>
                  <a:cubicBezTo>
                    <a:pt x="2" y="61"/>
                    <a:pt x="2" y="61"/>
                    <a:pt x="2" y="61"/>
                  </a:cubicBezTo>
                  <a:cubicBezTo>
                    <a:pt x="2" y="61"/>
                    <a:pt x="2" y="61"/>
                    <a:pt x="2" y="61"/>
                  </a:cubicBezTo>
                  <a:cubicBezTo>
                    <a:pt x="2" y="61"/>
                    <a:pt x="2" y="61"/>
                    <a:pt x="2" y="61"/>
                  </a:cubicBezTo>
                  <a:cubicBezTo>
                    <a:pt x="2" y="61"/>
                    <a:pt x="2" y="61"/>
                    <a:pt x="2" y="61"/>
                  </a:cubicBezTo>
                  <a:cubicBezTo>
                    <a:pt x="2" y="61"/>
                    <a:pt x="2" y="61"/>
                    <a:pt x="2" y="61"/>
                  </a:cubicBezTo>
                  <a:cubicBezTo>
                    <a:pt x="2" y="61"/>
                    <a:pt x="2" y="61"/>
                    <a:pt x="2" y="61"/>
                  </a:cubicBezTo>
                  <a:cubicBezTo>
                    <a:pt x="2" y="61"/>
                    <a:pt x="2" y="61"/>
                    <a:pt x="2" y="61"/>
                  </a:cubicBezTo>
                  <a:cubicBezTo>
                    <a:pt x="2" y="61"/>
                    <a:pt x="2" y="61"/>
                    <a:pt x="2" y="61"/>
                  </a:cubicBezTo>
                  <a:cubicBezTo>
                    <a:pt x="3" y="61"/>
                    <a:pt x="3" y="61"/>
                    <a:pt x="3" y="61"/>
                  </a:cubicBezTo>
                  <a:cubicBezTo>
                    <a:pt x="3" y="61"/>
                    <a:pt x="3" y="61"/>
                    <a:pt x="3" y="61"/>
                  </a:cubicBezTo>
                  <a:cubicBezTo>
                    <a:pt x="3" y="61"/>
                    <a:pt x="3" y="61"/>
                    <a:pt x="3" y="61"/>
                  </a:cubicBezTo>
                  <a:cubicBezTo>
                    <a:pt x="3" y="61"/>
                    <a:pt x="3" y="61"/>
                    <a:pt x="3" y="61"/>
                  </a:cubicBezTo>
                  <a:cubicBezTo>
                    <a:pt x="3" y="61"/>
                    <a:pt x="3" y="61"/>
                    <a:pt x="3" y="61"/>
                  </a:cubicBezTo>
                  <a:cubicBezTo>
                    <a:pt x="3" y="61"/>
                    <a:pt x="3" y="61"/>
                    <a:pt x="3" y="61"/>
                  </a:cubicBezTo>
                  <a:cubicBezTo>
                    <a:pt x="3" y="61"/>
                    <a:pt x="3" y="61"/>
                    <a:pt x="3" y="61"/>
                  </a:cubicBezTo>
                  <a:cubicBezTo>
                    <a:pt x="7" y="61"/>
                    <a:pt x="7" y="61"/>
                    <a:pt x="7" y="61"/>
                  </a:cubicBezTo>
                  <a:cubicBezTo>
                    <a:pt x="12" y="56"/>
                    <a:pt x="12" y="56"/>
                    <a:pt x="12" y="56"/>
                  </a:cubicBezTo>
                  <a:cubicBezTo>
                    <a:pt x="7" y="56"/>
                    <a:pt x="7" y="56"/>
                    <a:pt x="7" y="56"/>
                  </a:cubicBezTo>
                  <a:cubicBezTo>
                    <a:pt x="2" y="61"/>
                    <a:pt x="2" y="61"/>
                    <a:pt x="2" y="61"/>
                  </a:cubicBezTo>
                  <a:close/>
                  <a:moveTo>
                    <a:pt x="10" y="61"/>
                  </a:moveTo>
                  <a:cubicBezTo>
                    <a:pt x="15" y="56"/>
                    <a:pt x="15" y="56"/>
                    <a:pt x="15" y="56"/>
                  </a:cubicBezTo>
                  <a:cubicBezTo>
                    <a:pt x="20" y="56"/>
                    <a:pt x="20" y="56"/>
                    <a:pt x="20" y="56"/>
                  </a:cubicBezTo>
                  <a:cubicBezTo>
                    <a:pt x="15" y="61"/>
                    <a:pt x="15" y="61"/>
                    <a:pt x="15" y="61"/>
                  </a:cubicBezTo>
                  <a:cubicBezTo>
                    <a:pt x="10" y="61"/>
                    <a:pt x="10" y="61"/>
                    <a:pt x="10" y="61"/>
                  </a:cubicBezTo>
                  <a:close/>
                  <a:moveTo>
                    <a:pt x="18" y="61"/>
                  </a:moveTo>
                  <a:cubicBezTo>
                    <a:pt x="22" y="61"/>
                    <a:pt x="22" y="61"/>
                    <a:pt x="22" y="61"/>
                  </a:cubicBezTo>
                  <a:cubicBezTo>
                    <a:pt x="41" y="43"/>
                    <a:pt x="41" y="43"/>
                    <a:pt x="41" y="43"/>
                  </a:cubicBezTo>
                  <a:cubicBezTo>
                    <a:pt x="36" y="43"/>
                    <a:pt x="36" y="43"/>
                    <a:pt x="36" y="43"/>
                  </a:cubicBezTo>
                  <a:cubicBezTo>
                    <a:pt x="18" y="61"/>
                    <a:pt x="18" y="61"/>
                    <a:pt x="18" y="61"/>
                  </a:cubicBezTo>
                  <a:close/>
                  <a:moveTo>
                    <a:pt x="26" y="61"/>
                  </a:moveTo>
                  <a:cubicBezTo>
                    <a:pt x="44" y="43"/>
                    <a:pt x="44" y="43"/>
                    <a:pt x="44" y="43"/>
                  </a:cubicBezTo>
                  <a:cubicBezTo>
                    <a:pt x="49" y="43"/>
                    <a:pt x="49" y="43"/>
                    <a:pt x="49" y="43"/>
                  </a:cubicBezTo>
                  <a:cubicBezTo>
                    <a:pt x="30" y="61"/>
                    <a:pt x="30" y="61"/>
                    <a:pt x="30" y="61"/>
                  </a:cubicBezTo>
                  <a:cubicBezTo>
                    <a:pt x="26" y="61"/>
                    <a:pt x="26" y="61"/>
                    <a:pt x="26" y="61"/>
                  </a:cubicBezTo>
                  <a:close/>
                  <a:moveTo>
                    <a:pt x="33" y="61"/>
                  </a:moveTo>
                  <a:cubicBezTo>
                    <a:pt x="49" y="46"/>
                    <a:pt x="49" y="46"/>
                    <a:pt x="49" y="46"/>
                  </a:cubicBezTo>
                  <a:cubicBezTo>
                    <a:pt x="49" y="46"/>
                    <a:pt x="49" y="46"/>
                    <a:pt x="49" y="46"/>
                  </a:cubicBezTo>
                  <a:cubicBezTo>
                    <a:pt x="49" y="51"/>
                    <a:pt x="49" y="51"/>
                    <a:pt x="49" y="51"/>
                  </a:cubicBezTo>
                  <a:cubicBezTo>
                    <a:pt x="38" y="61"/>
                    <a:pt x="38" y="61"/>
                    <a:pt x="38" y="61"/>
                  </a:cubicBezTo>
                  <a:cubicBezTo>
                    <a:pt x="33" y="61"/>
                    <a:pt x="33" y="61"/>
                    <a:pt x="33" y="61"/>
                  </a:cubicBezTo>
                  <a:close/>
                  <a:moveTo>
                    <a:pt x="41" y="61"/>
                  </a:moveTo>
                  <a:cubicBezTo>
                    <a:pt x="46" y="61"/>
                    <a:pt x="46" y="61"/>
                    <a:pt x="46" y="61"/>
                  </a:cubicBezTo>
                  <a:cubicBezTo>
                    <a:pt x="51" y="56"/>
                    <a:pt x="51" y="56"/>
                    <a:pt x="51" y="56"/>
                  </a:cubicBezTo>
                  <a:cubicBezTo>
                    <a:pt x="50" y="56"/>
                    <a:pt x="50" y="56"/>
                    <a:pt x="50" y="56"/>
                  </a:cubicBezTo>
                  <a:cubicBezTo>
                    <a:pt x="49" y="56"/>
                    <a:pt x="49" y="55"/>
                    <a:pt x="49" y="55"/>
                  </a:cubicBezTo>
                  <a:cubicBezTo>
                    <a:pt x="49" y="54"/>
                    <a:pt x="49" y="54"/>
                    <a:pt x="49" y="54"/>
                  </a:cubicBezTo>
                  <a:cubicBezTo>
                    <a:pt x="41" y="61"/>
                    <a:pt x="41" y="61"/>
                    <a:pt x="41" y="61"/>
                  </a:cubicBezTo>
                  <a:close/>
                  <a:moveTo>
                    <a:pt x="49" y="61"/>
                  </a:moveTo>
                  <a:cubicBezTo>
                    <a:pt x="54" y="56"/>
                    <a:pt x="54" y="56"/>
                    <a:pt x="54" y="56"/>
                  </a:cubicBezTo>
                  <a:cubicBezTo>
                    <a:pt x="59" y="56"/>
                    <a:pt x="59" y="56"/>
                    <a:pt x="59" y="56"/>
                  </a:cubicBezTo>
                  <a:cubicBezTo>
                    <a:pt x="53" y="61"/>
                    <a:pt x="53" y="61"/>
                    <a:pt x="53" y="61"/>
                  </a:cubicBezTo>
                  <a:cubicBezTo>
                    <a:pt x="49" y="61"/>
                    <a:pt x="49" y="61"/>
                    <a:pt x="49" y="61"/>
                  </a:cubicBezTo>
                  <a:close/>
                  <a:moveTo>
                    <a:pt x="57" y="61"/>
                  </a:moveTo>
                  <a:cubicBezTo>
                    <a:pt x="61" y="61"/>
                    <a:pt x="61" y="61"/>
                    <a:pt x="61" y="61"/>
                  </a:cubicBezTo>
                  <a:cubicBezTo>
                    <a:pt x="72" y="51"/>
                    <a:pt x="72" y="51"/>
                    <a:pt x="72" y="51"/>
                  </a:cubicBezTo>
                  <a:cubicBezTo>
                    <a:pt x="72" y="46"/>
                    <a:pt x="72" y="46"/>
                    <a:pt x="72" y="46"/>
                  </a:cubicBezTo>
                  <a:cubicBezTo>
                    <a:pt x="66" y="51"/>
                    <a:pt x="66" y="51"/>
                    <a:pt x="66" y="51"/>
                  </a:cubicBezTo>
                  <a:cubicBezTo>
                    <a:pt x="66" y="55"/>
                    <a:pt x="66" y="55"/>
                    <a:pt x="66" y="55"/>
                  </a:cubicBezTo>
                  <a:cubicBezTo>
                    <a:pt x="66" y="55"/>
                    <a:pt x="66" y="56"/>
                    <a:pt x="65" y="56"/>
                  </a:cubicBezTo>
                  <a:cubicBezTo>
                    <a:pt x="62" y="56"/>
                    <a:pt x="62" y="56"/>
                    <a:pt x="62" y="56"/>
                  </a:cubicBezTo>
                  <a:cubicBezTo>
                    <a:pt x="57" y="61"/>
                    <a:pt x="57" y="61"/>
                    <a:pt x="57" y="61"/>
                  </a:cubicBezTo>
                  <a:close/>
                  <a:moveTo>
                    <a:pt x="64" y="61"/>
                  </a:moveTo>
                  <a:cubicBezTo>
                    <a:pt x="72" y="54"/>
                    <a:pt x="72" y="54"/>
                    <a:pt x="72" y="54"/>
                  </a:cubicBezTo>
                  <a:cubicBezTo>
                    <a:pt x="72" y="58"/>
                    <a:pt x="72" y="58"/>
                    <a:pt x="72" y="58"/>
                  </a:cubicBezTo>
                  <a:cubicBezTo>
                    <a:pt x="69" y="61"/>
                    <a:pt x="69" y="61"/>
                    <a:pt x="69" y="61"/>
                  </a:cubicBezTo>
                  <a:cubicBezTo>
                    <a:pt x="69" y="61"/>
                    <a:pt x="69" y="61"/>
                    <a:pt x="69" y="61"/>
                  </a:cubicBezTo>
                  <a:cubicBezTo>
                    <a:pt x="69" y="61"/>
                    <a:pt x="69" y="61"/>
                    <a:pt x="69" y="61"/>
                  </a:cubicBezTo>
                  <a:cubicBezTo>
                    <a:pt x="69" y="61"/>
                    <a:pt x="69" y="61"/>
                    <a:pt x="69" y="61"/>
                  </a:cubicBezTo>
                  <a:cubicBezTo>
                    <a:pt x="69" y="61"/>
                    <a:pt x="69" y="61"/>
                    <a:pt x="69" y="61"/>
                  </a:cubicBezTo>
                  <a:cubicBezTo>
                    <a:pt x="69" y="61"/>
                    <a:pt x="69" y="61"/>
                    <a:pt x="69" y="61"/>
                  </a:cubicBezTo>
                  <a:cubicBezTo>
                    <a:pt x="69" y="61"/>
                    <a:pt x="69" y="61"/>
                    <a:pt x="69" y="61"/>
                  </a:cubicBezTo>
                  <a:cubicBezTo>
                    <a:pt x="69" y="61"/>
                    <a:pt x="69" y="61"/>
                    <a:pt x="69" y="61"/>
                  </a:cubicBezTo>
                  <a:cubicBezTo>
                    <a:pt x="69" y="61"/>
                    <a:pt x="69" y="61"/>
                    <a:pt x="69" y="61"/>
                  </a:cubicBezTo>
                  <a:cubicBezTo>
                    <a:pt x="69" y="61"/>
                    <a:pt x="69" y="61"/>
                    <a:pt x="69" y="61"/>
                  </a:cubicBezTo>
                  <a:cubicBezTo>
                    <a:pt x="69" y="61"/>
                    <a:pt x="69" y="61"/>
                    <a:pt x="69" y="61"/>
                  </a:cubicBezTo>
                  <a:cubicBezTo>
                    <a:pt x="64" y="61"/>
                    <a:pt x="64" y="61"/>
                    <a:pt x="64" y="61"/>
                  </a:cubicBezTo>
                  <a:close/>
                  <a:moveTo>
                    <a:pt x="72" y="62"/>
                  </a:moveTo>
                  <a:cubicBezTo>
                    <a:pt x="72" y="62"/>
                    <a:pt x="72" y="62"/>
                    <a:pt x="72" y="62"/>
                  </a:cubicBezTo>
                  <a:cubicBezTo>
                    <a:pt x="72" y="62"/>
                    <a:pt x="72" y="62"/>
                    <a:pt x="72" y="62"/>
                  </a:cubicBezTo>
                  <a:cubicBezTo>
                    <a:pt x="72" y="62"/>
                    <a:pt x="72" y="62"/>
                    <a:pt x="72" y="62"/>
                  </a:cubicBezTo>
                  <a:close/>
                  <a:moveTo>
                    <a:pt x="72" y="43"/>
                  </a:moveTo>
                  <a:cubicBezTo>
                    <a:pt x="66" y="48"/>
                    <a:pt x="66" y="48"/>
                    <a:pt x="66" y="48"/>
                  </a:cubicBezTo>
                  <a:cubicBezTo>
                    <a:pt x="66" y="46"/>
                    <a:pt x="66" y="46"/>
                    <a:pt x="66" y="46"/>
                  </a:cubicBezTo>
                  <a:cubicBezTo>
                    <a:pt x="66" y="46"/>
                    <a:pt x="66" y="45"/>
                    <a:pt x="65" y="45"/>
                  </a:cubicBezTo>
                  <a:cubicBezTo>
                    <a:pt x="65" y="45"/>
                    <a:pt x="65" y="45"/>
                    <a:pt x="65" y="45"/>
                  </a:cubicBezTo>
                  <a:cubicBezTo>
                    <a:pt x="72" y="38"/>
                    <a:pt x="72" y="38"/>
                    <a:pt x="72" y="38"/>
                  </a:cubicBezTo>
                  <a:cubicBezTo>
                    <a:pt x="72" y="43"/>
                    <a:pt x="72" y="43"/>
                    <a:pt x="72" y="43"/>
                  </a:cubicBezTo>
                  <a:close/>
                  <a:moveTo>
                    <a:pt x="72" y="35"/>
                  </a:moveTo>
                  <a:cubicBezTo>
                    <a:pt x="72" y="30"/>
                    <a:pt x="72" y="30"/>
                    <a:pt x="72" y="30"/>
                  </a:cubicBezTo>
                  <a:cubicBezTo>
                    <a:pt x="66" y="36"/>
                    <a:pt x="66" y="36"/>
                    <a:pt x="66" y="36"/>
                  </a:cubicBezTo>
                  <a:cubicBezTo>
                    <a:pt x="66" y="40"/>
                    <a:pt x="66" y="40"/>
                    <a:pt x="66" y="40"/>
                  </a:cubicBezTo>
                  <a:cubicBezTo>
                    <a:pt x="72" y="35"/>
                    <a:pt x="72" y="35"/>
                    <a:pt x="72" y="35"/>
                  </a:cubicBezTo>
                  <a:close/>
                  <a:moveTo>
                    <a:pt x="72" y="27"/>
                  </a:moveTo>
                  <a:cubicBezTo>
                    <a:pt x="66" y="33"/>
                    <a:pt x="66" y="33"/>
                    <a:pt x="66" y="33"/>
                  </a:cubicBezTo>
                  <a:cubicBezTo>
                    <a:pt x="66" y="28"/>
                    <a:pt x="66" y="28"/>
                    <a:pt x="66" y="28"/>
                  </a:cubicBezTo>
                  <a:cubicBezTo>
                    <a:pt x="72" y="23"/>
                    <a:pt x="72" y="23"/>
                    <a:pt x="72" y="23"/>
                  </a:cubicBezTo>
                  <a:cubicBezTo>
                    <a:pt x="72" y="27"/>
                    <a:pt x="72" y="27"/>
                    <a:pt x="72" y="27"/>
                  </a:cubicBezTo>
                  <a:close/>
                  <a:moveTo>
                    <a:pt x="72" y="20"/>
                  </a:moveTo>
                  <a:cubicBezTo>
                    <a:pt x="72" y="15"/>
                    <a:pt x="72" y="15"/>
                    <a:pt x="72" y="15"/>
                  </a:cubicBezTo>
                  <a:cubicBezTo>
                    <a:pt x="66" y="20"/>
                    <a:pt x="66" y="20"/>
                    <a:pt x="66" y="20"/>
                  </a:cubicBezTo>
                  <a:cubicBezTo>
                    <a:pt x="66" y="25"/>
                    <a:pt x="66" y="25"/>
                    <a:pt x="66" y="25"/>
                  </a:cubicBezTo>
                  <a:cubicBezTo>
                    <a:pt x="72" y="20"/>
                    <a:pt x="72" y="20"/>
                    <a:pt x="72" y="20"/>
                  </a:cubicBezTo>
                  <a:close/>
                  <a:moveTo>
                    <a:pt x="72" y="12"/>
                  </a:moveTo>
                  <a:cubicBezTo>
                    <a:pt x="66" y="17"/>
                    <a:pt x="66" y="17"/>
                    <a:pt x="66" y="17"/>
                  </a:cubicBezTo>
                  <a:cubicBezTo>
                    <a:pt x="66" y="13"/>
                    <a:pt x="66" y="13"/>
                    <a:pt x="66" y="13"/>
                  </a:cubicBezTo>
                  <a:cubicBezTo>
                    <a:pt x="72" y="7"/>
                    <a:pt x="72" y="7"/>
                    <a:pt x="72" y="7"/>
                  </a:cubicBezTo>
                  <a:cubicBezTo>
                    <a:pt x="72" y="12"/>
                    <a:pt x="72" y="12"/>
                    <a:pt x="72" y="12"/>
                  </a:cubicBezTo>
                  <a:close/>
                  <a:moveTo>
                    <a:pt x="72" y="4"/>
                  </a:moveTo>
                  <a:cubicBezTo>
                    <a:pt x="71" y="3"/>
                    <a:pt x="71" y="2"/>
                    <a:pt x="70" y="1"/>
                  </a:cubicBezTo>
                  <a:cubicBezTo>
                    <a:pt x="70" y="1"/>
                    <a:pt x="70" y="1"/>
                    <a:pt x="70" y="1"/>
                  </a:cubicBezTo>
                  <a:cubicBezTo>
                    <a:pt x="64" y="7"/>
                    <a:pt x="64" y="7"/>
                    <a:pt x="64" y="7"/>
                  </a:cubicBezTo>
                  <a:cubicBezTo>
                    <a:pt x="65" y="7"/>
                    <a:pt x="65" y="7"/>
                    <a:pt x="65" y="7"/>
                  </a:cubicBezTo>
                  <a:cubicBezTo>
                    <a:pt x="66" y="7"/>
                    <a:pt x="66" y="8"/>
                    <a:pt x="66" y="8"/>
                  </a:cubicBezTo>
                  <a:cubicBezTo>
                    <a:pt x="66" y="9"/>
                    <a:pt x="66" y="9"/>
                    <a:pt x="66" y="9"/>
                  </a:cubicBezTo>
                  <a:cubicBezTo>
                    <a:pt x="72" y="4"/>
                    <a:pt x="72" y="4"/>
                    <a:pt x="72" y="4"/>
                  </a:cubicBezTo>
                  <a:close/>
                  <a:moveTo>
                    <a:pt x="68" y="0"/>
                  </a:moveTo>
                  <a:cubicBezTo>
                    <a:pt x="61" y="7"/>
                    <a:pt x="61" y="7"/>
                    <a:pt x="61" y="7"/>
                  </a:cubicBezTo>
                  <a:cubicBezTo>
                    <a:pt x="56" y="7"/>
                    <a:pt x="56" y="7"/>
                    <a:pt x="56" y="7"/>
                  </a:cubicBezTo>
                  <a:cubicBezTo>
                    <a:pt x="63" y="0"/>
                    <a:pt x="63" y="0"/>
                    <a:pt x="63" y="0"/>
                  </a:cubicBezTo>
                  <a:cubicBezTo>
                    <a:pt x="67" y="0"/>
                    <a:pt x="67" y="0"/>
                    <a:pt x="67" y="0"/>
                  </a:cubicBezTo>
                  <a:cubicBezTo>
                    <a:pt x="67" y="0"/>
                    <a:pt x="67" y="0"/>
                    <a:pt x="68" y="0"/>
                  </a:cubicBezTo>
                  <a:close/>
                  <a:moveTo>
                    <a:pt x="60" y="0"/>
                  </a:moveTo>
                  <a:cubicBezTo>
                    <a:pt x="56" y="0"/>
                    <a:pt x="56" y="0"/>
                    <a:pt x="56" y="0"/>
                  </a:cubicBezTo>
                  <a:cubicBezTo>
                    <a:pt x="49" y="7"/>
                    <a:pt x="49" y="7"/>
                    <a:pt x="49" y="7"/>
                  </a:cubicBezTo>
                  <a:cubicBezTo>
                    <a:pt x="53" y="7"/>
                    <a:pt x="53" y="7"/>
                    <a:pt x="53" y="7"/>
                  </a:cubicBezTo>
                  <a:cubicBezTo>
                    <a:pt x="60" y="0"/>
                    <a:pt x="60" y="0"/>
                    <a:pt x="60" y="0"/>
                  </a:cubicBezTo>
                  <a:close/>
                  <a:moveTo>
                    <a:pt x="52" y="0"/>
                  </a:moveTo>
                  <a:cubicBezTo>
                    <a:pt x="45" y="7"/>
                    <a:pt x="45" y="7"/>
                    <a:pt x="45" y="7"/>
                  </a:cubicBezTo>
                  <a:cubicBezTo>
                    <a:pt x="41" y="7"/>
                    <a:pt x="41" y="7"/>
                    <a:pt x="41" y="7"/>
                  </a:cubicBezTo>
                  <a:cubicBezTo>
                    <a:pt x="48" y="0"/>
                    <a:pt x="48" y="0"/>
                    <a:pt x="48" y="0"/>
                  </a:cubicBezTo>
                  <a:cubicBezTo>
                    <a:pt x="52" y="0"/>
                    <a:pt x="52" y="0"/>
                    <a:pt x="52" y="0"/>
                  </a:cubicBezTo>
                  <a:close/>
                  <a:moveTo>
                    <a:pt x="45" y="0"/>
                  </a:moveTo>
                  <a:cubicBezTo>
                    <a:pt x="40" y="0"/>
                    <a:pt x="40" y="0"/>
                    <a:pt x="40" y="0"/>
                  </a:cubicBezTo>
                  <a:cubicBezTo>
                    <a:pt x="33" y="7"/>
                    <a:pt x="33" y="7"/>
                    <a:pt x="33" y="7"/>
                  </a:cubicBezTo>
                  <a:cubicBezTo>
                    <a:pt x="38" y="7"/>
                    <a:pt x="38" y="7"/>
                    <a:pt x="38" y="7"/>
                  </a:cubicBezTo>
                  <a:cubicBezTo>
                    <a:pt x="45" y="0"/>
                    <a:pt x="45" y="0"/>
                    <a:pt x="45" y="0"/>
                  </a:cubicBezTo>
                  <a:close/>
                  <a:moveTo>
                    <a:pt x="37" y="0"/>
                  </a:moveTo>
                  <a:cubicBezTo>
                    <a:pt x="30" y="7"/>
                    <a:pt x="30" y="7"/>
                    <a:pt x="30" y="7"/>
                  </a:cubicBezTo>
                  <a:cubicBezTo>
                    <a:pt x="25" y="7"/>
                    <a:pt x="25" y="7"/>
                    <a:pt x="25" y="7"/>
                  </a:cubicBezTo>
                  <a:cubicBezTo>
                    <a:pt x="32" y="0"/>
                    <a:pt x="32" y="0"/>
                    <a:pt x="32" y="0"/>
                  </a:cubicBezTo>
                  <a:cubicBezTo>
                    <a:pt x="37" y="0"/>
                    <a:pt x="37" y="0"/>
                    <a:pt x="37" y="0"/>
                  </a:cubicBezTo>
                  <a:close/>
                  <a:moveTo>
                    <a:pt x="29" y="0"/>
                  </a:moveTo>
                  <a:cubicBezTo>
                    <a:pt x="25" y="0"/>
                    <a:pt x="25" y="0"/>
                    <a:pt x="25" y="0"/>
                  </a:cubicBezTo>
                  <a:cubicBezTo>
                    <a:pt x="17" y="7"/>
                    <a:pt x="17" y="7"/>
                    <a:pt x="17" y="7"/>
                  </a:cubicBezTo>
                  <a:cubicBezTo>
                    <a:pt x="22" y="7"/>
                    <a:pt x="22" y="7"/>
                    <a:pt x="22" y="7"/>
                  </a:cubicBezTo>
                  <a:cubicBezTo>
                    <a:pt x="29" y="0"/>
                    <a:pt x="29" y="0"/>
                    <a:pt x="29" y="0"/>
                  </a:cubicBezTo>
                  <a:close/>
                  <a:moveTo>
                    <a:pt x="21" y="0"/>
                  </a:moveTo>
                  <a:cubicBezTo>
                    <a:pt x="14" y="7"/>
                    <a:pt x="14" y="7"/>
                    <a:pt x="14" y="7"/>
                  </a:cubicBezTo>
                  <a:cubicBezTo>
                    <a:pt x="10" y="7"/>
                    <a:pt x="10" y="7"/>
                    <a:pt x="10" y="7"/>
                  </a:cubicBezTo>
                  <a:cubicBezTo>
                    <a:pt x="17" y="0"/>
                    <a:pt x="17" y="0"/>
                    <a:pt x="17" y="0"/>
                  </a:cubicBezTo>
                  <a:cubicBezTo>
                    <a:pt x="21" y="0"/>
                    <a:pt x="21" y="0"/>
                    <a:pt x="21" y="0"/>
                  </a:cubicBezTo>
                  <a:close/>
                  <a:moveTo>
                    <a:pt x="14" y="0"/>
                  </a:moveTo>
                  <a:cubicBezTo>
                    <a:pt x="9" y="0"/>
                    <a:pt x="9" y="0"/>
                    <a:pt x="9" y="0"/>
                  </a:cubicBezTo>
                  <a:cubicBezTo>
                    <a:pt x="0" y="9"/>
                    <a:pt x="0" y="9"/>
                    <a:pt x="0" y="9"/>
                  </a:cubicBezTo>
                  <a:cubicBezTo>
                    <a:pt x="0" y="14"/>
                    <a:pt x="0" y="14"/>
                    <a:pt x="0" y="14"/>
                  </a:cubicBezTo>
                  <a:cubicBezTo>
                    <a:pt x="5" y="9"/>
                    <a:pt x="5" y="9"/>
                    <a:pt x="5" y="9"/>
                  </a:cubicBezTo>
                  <a:cubicBezTo>
                    <a:pt x="5" y="8"/>
                    <a:pt x="5" y="8"/>
                    <a:pt x="5" y="8"/>
                  </a:cubicBezTo>
                  <a:cubicBezTo>
                    <a:pt x="5" y="8"/>
                    <a:pt x="6" y="7"/>
                    <a:pt x="6" y="7"/>
                  </a:cubicBezTo>
                  <a:cubicBezTo>
                    <a:pt x="6" y="7"/>
                    <a:pt x="6" y="7"/>
                    <a:pt x="6" y="7"/>
                  </a:cubicBezTo>
                  <a:cubicBezTo>
                    <a:pt x="14" y="0"/>
                    <a:pt x="14" y="0"/>
                    <a:pt x="14" y="0"/>
                  </a:cubicBezTo>
                  <a:close/>
                  <a:moveTo>
                    <a:pt x="6" y="0"/>
                  </a:moveTo>
                  <a:cubicBezTo>
                    <a:pt x="0" y="6"/>
                    <a:pt x="0" y="6"/>
                    <a:pt x="0" y="6"/>
                  </a:cubicBezTo>
                  <a:cubicBezTo>
                    <a:pt x="0" y="5"/>
                    <a:pt x="0" y="5"/>
                    <a:pt x="0" y="5"/>
                  </a:cubicBezTo>
                  <a:cubicBezTo>
                    <a:pt x="0" y="4"/>
                    <a:pt x="0" y="2"/>
                    <a:pt x="1" y="1"/>
                  </a:cubicBezTo>
                  <a:cubicBezTo>
                    <a:pt x="2" y="1"/>
                    <a:pt x="3" y="0"/>
                    <a:pt x="5" y="0"/>
                  </a:cubicBezTo>
                  <a:cubicBezTo>
                    <a:pt x="6" y="0"/>
                    <a:pt x="6" y="0"/>
                    <a:pt x="6" y="0"/>
                  </a:cubicBezTo>
                  <a:close/>
                  <a:moveTo>
                    <a:pt x="0" y="17"/>
                  </a:moveTo>
                  <a:cubicBezTo>
                    <a:pt x="5" y="12"/>
                    <a:pt x="5" y="12"/>
                    <a:pt x="5" y="12"/>
                  </a:cubicBezTo>
                  <a:cubicBezTo>
                    <a:pt x="5" y="16"/>
                    <a:pt x="5" y="16"/>
                    <a:pt x="5" y="16"/>
                  </a:cubicBezTo>
                  <a:cubicBezTo>
                    <a:pt x="0" y="22"/>
                    <a:pt x="0" y="22"/>
                    <a:pt x="0" y="22"/>
                  </a:cubicBezTo>
                  <a:cubicBezTo>
                    <a:pt x="0" y="17"/>
                    <a:pt x="0" y="17"/>
                    <a:pt x="0" y="17"/>
                  </a:cubicBezTo>
                  <a:close/>
                  <a:moveTo>
                    <a:pt x="0" y="25"/>
                  </a:moveTo>
                  <a:cubicBezTo>
                    <a:pt x="0" y="29"/>
                    <a:pt x="0" y="29"/>
                    <a:pt x="0" y="29"/>
                  </a:cubicBezTo>
                  <a:cubicBezTo>
                    <a:pt x="5" y="24"/>
                    <a:pt x="5" y="24"/>
                    <a:pt x="5" y="24"/>
                  </a:cubicBezTo>
                  <a:cubicBezTo>
                    <a:pt x="5" y="20"/>
                    <a:pt x="5" y="20"/>
                    <a:pt x="5" y="20"/>
                  </a:cubicBezTo>
                  <a:cubicBezTo>
                    <a:pt x="0" y="25"/>
                    <a:pt x="0" y="25"/>
                    <a:pt x="0" y="25"/>
                  </a:cubicBezTo>
                  <a:close/>
                  <a:moveTo>
                    <a:pt x="0" y="33"/>
                  </a:moveTo>
                  <a:cubicBezTo>
                    <a:pt x="5" y="27"/>
                    <a:pt x="5" y="27"/>
                    <a:pt x="5" y="27"/>
                  </a:cubicBezTo>
                  <a:cubicBezTo>
                    <a:pt x="5" y="32"/>
                    <a:pt x="5" y="32"/>
                    <a:pt x="5" y="32"/>
                  </a:cubicBezTo>
                  <a:cubicBezTo>
                    <a:pt x="0" y="37"/>
                    <a:pt x="0" y="37"/>
                    <a:pt x="0" y="37"/>
                  </a:cubicBezTo>
                  <a:cubicBezTo>
                    <a:pt x="0" y="33"/>
                    <a:pt x="0" y="33"/>
                    <a:pt x="0" y="33"/>
                  </a:cubicBezTo>
                  <a:close/>
                  <a:moveTo>
                    <a:pt x="0" y="40"/>
                  </a:moveTo>
                  <a:cubicBezTo>
                    <a:pt x="0" y="45"/>
                    <a:pt x="0" y="45"/>
                    <a:pt x="0" y="45"/>
                  </a:cubicBezTo>
                  <a:cubicBezTo>
                    <a:pt x="5" y="40"/>
                    <a:pt x="5" y="40"/>
                    <a:pt x="5" y="40"/>
                  </a:cubicBezTo>
                  <a:cubicBezTo>
                    <a:pt x="5" y="35"/>
                    <a:pt x="5" y="35"/>
                    <a:pt x="5" y="35"/>
                  </a:cubicBezTo>
                  <a:cubicBezTo>
                    <a:pt x="0" y="40"/>
                    <a:pt x="0" y="40"/>
                    <a:pt x="0" y="40"/>
                  </a:cubicBezTo>
                  <a:close/>
                  <a:moveTo>
                    <a:pt x="0" y="48"/>
                  </a:moveTo>
                  <a:cubicBezTo>
                    <a:pt x="5" y="42"/>
                    <a:pt x="5" y="42"/>
                    <a:pt x="5" y="42"/>
                  </a:cubicBezTo>
                  <a:cubicBezTo>
                    <a:pt x="6" y="43"/>
                    <a:pt x="6" y="43"/>
                    <a:pt x="6" y="43"/>
                  </a:cubicBezTo>
                  <a:cubicBezTo>
                    <a:pt x="10" y="43"/>
                    <a:pt x="10" y="43"/>
                    <a:pt x="10" y="43"/>
                  </a:cubicBezTo>
                  <a:cubicBezTo>
                    <a:pt x="7" y="45"/>
                    <a:pt x="7" y="45"/>
                    <a:pt x="7" y="45"/>
                  </a:cubicBezTo>
                  <a:cubicBezTo>
                    <a:pt x="6" y="45"/>
                    <a:pt x="6" y="45"/>
                    <a:pt x="6" y="45"/>
                  </a:cubicBezTo>
                  <a:cubicBezTo>
                    <a:pt x="6" y="45"/>
                    <a:pt x="5" y="46"/>
                    <a:pt x="5" y="46"/>
                  </a:cubicBezTo>
                  <a:cubicBezTo>
                    <a:pt x="5" y="47"/>
                    <a:pt x="5" y="47"/>
                    <a:pt x="5" y="47"/>
                  </a:cubicBezTo>
                  <a:cubicBezTo>
                    <a:pt x="0" y="53"/>
                    <a:pt x="0" y="53"/>
                    <a:pt x="0" y="53"/>
                  </a:cubicBezTo>
                  <a:cubicBezTo>
                    <a:pt x="0" y="48"/>
                    <a:pt x="0" y="48"/>
                    <a:pt x="0" y="48"/>
                  </a:cubicBezTo>
                  <a:close/>
                  <a:moveTo>
                    <a:pt x="0" y="56"/>
                  </a:moveTo>
                  <a:cubicBezTo>
                    <a:pt x="5" y="51"/>
                    <a:pt x="5" y="51"/>
                    <a:pt x="5" y="51"/>
                  </a:cubicBezTo>
                  <a:cubicBezTo>
                    <a:pt x="5" y="55"/>
                    <a:pt x="5" y="55"/>
                    <a:pt x="5" y="55"/>
                  </a:cubicBezTo>
                  <a:cubicBezTo>
                    <a:pt x="5" y="55"/>
                    <a:pt x="5" y="55"/>
                    <a:pt x="5" y="55"/>
                  </a:cubicBezTo>
                  <a:cubicBezTo>
                    <a:pt x="0" y="61"/>
                    <a:pt x="0" y="61"/>
                    <a:pt x="0" y="61"/>
                  </a:cubicBezTo>
                  <a:cubicBezTo>
                    <a:pt x="0" y="56"/>
                    <a:pt x="0" y="56"/>
                    <a:pt x="0" y="56"/>
                  </a:cubicBezTo>
                  <a:close/>
                  <a:moveTo>
                    <a:pt x="11" y="45"/>
                  </a:moveTo>
                  <a:cubicBezTo>
                    <a:pt x="15" y="45"/>
                    <a:pt x="15" y="45"/>
                    <a:pt x="15" y="45"/>
                  </a:cubicBezTo>
                  <a:cubicBezTo>
                    <a:pt x="18" y="43"/>
                    <a:pt x="18" y="43"/>
                    <a:pt x="18" y="43"/>
                  </a:cubicBezTo>
                  <a:cubicBezTo>
                    <a:pt x="13" y="43"/>
                    <a:pt x="13" y="43"/>
                    <a:pt x="13" y="43"/>
                  </a:cubicBezTo>
                  <a:cubicBezTo>
                    <a:pt x="11" y="45"/>
                    <a:pt x="11" y="45"/>
                    <a:pt x="11" y="45"/>
                  </a:cubicBezTo>
                  <a:close/>
                  <a:moveTo>
                    <a:pt x="18" y="45"/>
                  </a:moveTo>
                  <a:cubicBezTo>
                    <a:pt x="21" y="43"/>
                    <a:pt x="21" y="43"/>
                    <a:pt x="21" y="43"/>
                  </a:cubicBezTo>
                  <a:cubicBezTo>
                    <a:pt x="25" y="43"/>
                    <a:pt x="25" y="43"/>
                    <a:pt x="25" y="43"/>
                  </a:cubicBezTo>
                  <a:cubicBezTo>
                    <a:pt x="23" y="45"/>
                    <a:pt x="23" y="45"/>
                    <a:pt x="23" y="45"/>
                  </a:cubicBezTo>
                  <a:cubicBezTo>
                    <a:pt x="22" y="45"/>
                    <a:pt x="22" y="45"/>
                    <a:pt x="22" y="45"/>
                  </a:cubicBezTo>
                  <a:cubicBezTo>
                    <a:pt x="18" y="45"/>
                    <a:pt x="18" y="45"/>
                    <a:pt x="18" y="45"/>
                  </a:cubicBezTo>
                  <a:close/>
                  <a:moveTo>
                    <a:pt x="23" y="48"/>
                  </a:moveTo>
                  <a:cubicBezTo>
                    <a:pt x="29" y="43"/>
                    <a:pt x="29" y="43"/>
                    <a:pt x="29" y="43"/>
                  </a:cubicBezTo>
                  <a:cubicBezTo>
                    <a:pt x="33" y="43"/>
                    <a:pt x="33" y="43"/>
                    <a:pt x="33" y="43"/>
                  </a:cubicBezTo>
                  <a:cubicBezTo>
                    <a:pt x="23" y="53"/>
                    <a:pt x="23" y="53"/>
                    <a:pt x="23" y="53"/>
                  </a:cubicBezTo>
                  <a:cubicBezTo>
                    <a:pt x="23" y="48"/>
                    <a:pt x="23" y="48"/>
                    <a:pt x="23" y="48"/>
                  </a:cubicBezTo>
                  <a:close/>
                  <a:moveTo>
                    <a:pt x="50" y="45"/>
                  </a:moveTo>
                  <a:cubicBezTo>
                    <a:pt x="54" y="45"/>
                    <a:pt x="54" y="45"/>
                    <a:pt x="54" y="45"/>
                  </a:cubicBezTo>
                  <a:cubicBezTo>
                    <a:pt x="56" y="43"/>
                    <a:pt x="56" y="43"/>
                    <a:pt x="56" y="43"/>
                  </a:cubicBezTo>
                  <a:cubicBezTo>
                    <a:pt x="52" y="43"/>
                    <a:pt x="52" y="43"/>
                    <a:pt x="52" y="43"/>
                  </a:cubicBezTo>
                  <a:cubicBezTo>
                    <a:pt x="49" y="45"/>
                    <a:pt x="49" y="45"/>
                    <a:pt x="49" y="45"/>
                  </a:cubicBezTo>
                  <a:cubicBezTo>
                    <a:pt x="50" y="45"/>
                    <a:pt x="50" y="45"/>
                    <a:pt x="50" y="45"/>
                  </a:cubicBezTo>
                  <a:close/>
                  <a:moveTo>
                    <a:pt x="57" y="45"/>
                  </a:moveTo>
                  <a:cubicBezTo>
                    <a:pt x="62" y="45"/>
                    <a:pt x="62" y="45"/>
                    <a:pt x="62" y="45"/>
                  </a:cubicBezTo>
                  <a:cubicBezTo>
                    <a:pt x="64" y="43"/>
                    <a:pt x="64" y="43"/>
                    <a:pt x="64" y="43"/>
                  </a:cubicBezTo>
                  <a:cubicBezTo>
                    <a:pt x="60" y="43"/>
                    <a:pt x="60" y="43"/>
                    <a:pt x="60" y="43"/>
                  </a:cubicBezTo>
                  <a:lnTo>
                    <a:pt x="57" y="45"/>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20"/>
            <p:cNvSpPr>
              <a:spLocks noEditPoints="1"/>
            </p:cNvSpPr>
            <p:nvPr/>
          </p:nvSpPr>
          <p:spPr bwMode="auto">
            <a:xfrm>
              <a:off x="3549" y="2305"/>
              <a:ext cx="581" cy="121"/>
            </a:xfrm>
            <a:custGeom>
              <a:avLst/>
              <a:gdLst>
                <a:gd name="T0" fmla="*/ 37 w 76"/>
                <a:gd name="T1" fmla="*/ 0 h 16"/>
                <a:gd name="T2" fmla="*/ 24 w 76"/>
                <a:gd name="T3" fmla="*/ 16 h 16"/>
                <a:gd name="T4" fmla="*/ 29 w 76"/>
                <a:gd name="T5" fmla="*/ 16 h 16"/>
                <a:gd name="T6" fmla="*/ 32 w 76"/>
                <a:gd name="T7" fmla="*/ 16 h 16"/>
                <a:gd name="T8" fmla="*/ 37 w 76"/>
                <a:gd name="T9" fmla="*/ 16 h 16"/>
                <a:gd name="T10" fmla="*/ 44 w 76"/>
                <a:gd name="T11" fmla="*/ 16 h 16"/>
                <a:gd name="T12" fmla="*/ 40 w 76"/>
                <a:gd name="T13" fmla="*/ 16 h 16"/>
                <a:gd name="T14" fmla="*/ 52 w 76"/>
                <a:gd name="T15" fmla="*/ 16 h 16"/>
                <a:gd name="T16" fmla="*/ 47 w 76"/>
                <a:gd name="T17" fmla="*/ 16 h 16"/>
                <a:gd name="T18" fmla="*/ 74 w 76"/>
                <a:gd name="T19" fmla="*/ 1 h 16"/>
                <a:gd name="T20" fmla="*/ 55 w 76"/>
                <a:gd name="T21" fmla="*/ 16 h 16"/>
                <a:gd name="T22" fmla="*/ 76 w 76"/>
                <a:gd name="T23" fmla="*/ 5 h 16"/>
                <a:gd name="T24" fmla="*/ 63 w 76"/>
                <a:gd name="T25" fmla="*/ 16 h 16"/>
                <a:gd name="T26" fmla="*/ 74 w 76"/>
                <a:gd name="T27" fmla="*/ 15 h 16"/>
                <a:gd name="T28" fmla="*/ 30 w 76"/>
                <a:gd name="T29" fmla="*/ 0 h 16"/>
                <a:gd name="T30" fmla="*/ 25 w 76"/>
                <a:gd name="T31" fmla="*/ 0 h 16"/>
                <a:gd name="T32" fmla="*/ 5 w 76"/>
                <a:gd name="T33" fmla="*/ 16 h 16"/>
                <a:gd name="T34" fmla="*/ 17 w 76"/>
                <a:gd name="T35" fmla="*/ 0 h 16"/>
                <a:gd name="T36" fmla="*/ 9 w 76"/>
                <a:gd name="T37" fmla="*/ 0 h 16"/>
                <a:gd name="T38" fmla="*/ 0 w 76"/>
                <a:gd name="T39" fmla="*/ 14 h 16"/>
                <a:gd name="T40" fmla="*/ 5 w 76"/>
                <a:gd name="T41" fmla="*/ 0 h 16"/>
                <a:gd name="T42" fmla="*/ 5 w 76"/>
                <a:gd name="T43" fmla="*/ 0 h 16"/>
                <a:gd name="T44" fmla="*/ 5 w 76"/>
                <a:gd name="T45" fmla="*/ 0 h 16"/>
                <a:gd name="T46" fmla="*/ 5 w 76"/>
                <a:gd name="T47" fmla="*/ 0 h 16"/>
                <a:gd name="T48" fmla="*/ 4 w 76"/>
                <a:gd name="T49" fmla="*/ 0 h 16"/>
                <a:gd name="T50" fmla="*/ 4 w 76"/>
                <a:gd name="T51" fmla="*/ 0 h 16"/>
                <a:gd name="T52" fmla="*/ 4 w 76"/>
                <a:gd name="T53" fmla="*/ 0 h 16"/>
                <a:gd name="T54" fmla="*/ 4 w 76"/>
                <a:gd name="T55" fmla="*/ 0 h 16"/>
                <a:gd name="T56" fmla="*/ 4 w 76"/>
                <a:gd name="T57" fmla="*/ 0 h 16"/>
                <a:gd name="T58" fmla="*/ 4 w 76"/>
                <a:gd name="T59" fmla="*/ 0 h 16"/>
                <a:gd name="T60" fmla="*/ 4 w 76"/>
                <a:gd name="T61" fmla="*/ 0 h 16"/>
                <a:gd name="T62" fmla="*/ 4 w 76"/>
                <a:gd name="T63" fmla="*/ 0 h 16"/>
                <a:gd name="T64" fmla="*/ 4 w 76"/>
                <a:gd name="T65" fmla="*/ 0 h 16"/>
                <a:gd name="T66" fmla="*/ 4 w 76"/>
                <a:gd name="T67" fmla="*/ 0 h 16"/>
                <a:gd name="T68" fmla="*/ 4 w 76"/>
                <a:gd name="T69" fmla="*/ 0 h 16"/>
                <a:gd name="T70" fmla="*/ 4 w 76"/>
                <a:gd name="T71" fmla="*/ 0 h 16"/>
                <a:gd name="T72" fmla="*/ 4 w 76"/>
                <a:gd name="T73" fmla="*/ 0 h 16"/>
                <a:gd name="T74" fmla="*/ 3 w 76"/>
                <a:gd name="T75" fmla="*/ 0 h 16"/>
                <a:gd name="T76" fmla="*/ 3 w 76"/>
                <a:gd name="T77" fmla="*/ 0 h 16"/>
                <a:gd name="T78" fmla="*/ 3 w 76"/>
                <a:gd name="T79" fmla="*/ 0 h 16"/>
                <a:gd name="T80" fmla="*/ 3 w 76"/>
                <a:gd name="T81" fmla="*/ 0 h 16"/>
                <a:gd name="T82" fmla="*/ 3 w 76"/>
                <a:gd name="T83" fmla="*/ 0 h 16"/>
                <a:gd name="T84" fmla="*/ 3 w 76"/>
                <a:gd name="T85" fmla="*/ 0 h 16"/>
                <a:gd name="T86" fmla="*/ 3 w 76"/>
                <a:gd name="T87" fmla="*/ 0 h 16"/>
                <a:gd name="T88" fmla="*/ 3 w 76"/>
                <a:gd name="T89" fmla="*/ 0 h 16"/>
                <a:gd name="T90" fmla="*/ 3 w 76"/>
                <a:gd name="T91" fmla="*/ 0 h 16"/>
                <a:gd name="T92" fmla="*/ 3 w 76"/>
                <a:gd name="T93" fmla="*/ 0 h 16"/>
                <a:gd name="T94" fmla="*/ 3 w 76"/>
                <a:gd name="T95" fmla="*/ 0 h 16"/>
                <a:gd name="T96" fmla="*/ 3 w 76"/>
                <a:gd name="T97" fmla="*/ 0 h 16"/>
                <a:gd name="T98" fmla="*/ 2 w 76"/>
                <a:gd name="T99" fmla="*/ 0 h 16"/>
                <a:gd name="T100" fmla="*/ 2 w 76"/>
                <a:gd name="T101" fmla="*/ 0 h 16"/>
                <a:gd name="T102" fmla="*/ 2 w 76"/>
                <a:gd name="T103" fmla="*/ 0 h 16"/>
                <a:gd name="T104" fmla="*/ 2 w 76"/>
                <a:gd name="T105" fmla="*/ 0 h 16"/>
                <a:gd name="T106" fmla="*/ 2 w 76"/>
                <a:gd name="T107" fmla="*/ 0 h 16"/>
                <a:gd name="T108" fmla="*/ 2 w 76"/>
                <a:gd name="T109" fmla="*/ 0 h 16"/>
                <a:gd name="T110" fmla="*/ 1 w 76"/>
                <a:gd name="T111" fmla="*/ 1 h 16"/>
                <a:gd name="T112" fmla="*/ 0 w 76"/>
                <a:gd name="T11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6" h="16">
                  <a:moveTo>
                    <a:pt x="16" y="16"/>
                  </a:moveTo>
                  <a:cubicBezTo>
                    <a:pt x="21" y="16"/>
                    <a:pt x="21" y="16"/>
                    <a:pt x="21" y="16"/>
                  </a:cubicBezTo>
                  <a:cubicBezTo>
                    <a:pt x="37" y="0"/>
                    <a:pt x="37" y="0"/>
                    <a:pt x="37" y="0"/>
                  </a:cubicBezTo>
                  <a:cubicBezTo>
                    <a:pt x="33" y="0"/>
                    <a:pt x="33" y="0"/>
                    <a:pt x="33" y="0"/>
                  </a:cubicBezTo>
                  <a:cubicBezTo>
                    <a:pt x="16" y="16"/>
                    <a:pt x="16" y="16"/>
                    <a:pt x="16" y="16"/>
                  </a:cubicBezTo>
                  <a:close/>
                  <a:moveTo>
                    <a:pt x="24" y="16"/>
                  </a:moveTo>
                  <a:cubicBezTo>
                    <a:pt x="41" y="0"/>
                    <a:pt x="41" y="0"/>
                    <a:pt x="41" y="0"/>
                  </a:cubicBezTo>
                  <a:cubicBezTo>
                    <a:pt x="45" y="0"/>
                    <a:pt x="45" y="0"/>
                    <a:pt x="45" y="0"/>
                  </a:cubicBezTo>
                  <a:cubicBezTo>
                    <a:pt x="29" y="16"/>
                    <a:pt x="29" y="16"/>
                    <a:pt x="29" y="16"/>
                  </a:cubicBezTo>
                  <a:cubicBezTo>
                    <a:pt x="27" y="16"/>
                    <a:pt x="27" y="16"/>
                    <a:pt x="27" y="16"/>
                  </a:cubicBezTo>
                  <a:cubicBezTo>
                    <a:pt x="24" y="16"/>
                    <a:pt x="24" y="16"/>
                    <a:pt x="24" y="16"/>
                  </a:cubicBezTo>
                  <a:close/>
                  <a:moveTo>
                    <a:pt x="32" y="16"/>
                  </a:moveTo>
                  <a:cubicBezTo>
                    <a:pt x="48" y="0"/>
                    <a:pt x="48" y="0"/>
                    <a:pt x="48" y="0"/>
                  </a:cubicBezTo>
                  <a:cubicBezTo>
                    <a:pt x="53" y="0"/>
                    <a:pt x="53" y="0"/>
                    <a:pt x="53" y="0"/>
                  </a:cubicBezTo>
                  <a:cubicBezTo>
                    <a:pt x="37" y="16"/>
                    <a:pt x="37" y="16"/>
                    <a:pt x="37" y="16"/>
                  </a:cubicBezTo>
                  <a:cubicBezTo>
                    <a:pt x="32" y="16"/>
                    <a:pt x="32" y="16"/>
                    <a:pt x="32" y="16"/>
                  </a:cubicBezTo>
                  <a:close/>
                  <a:moveTo>
                    <a:pt x="40" y="16"/>
                  </a:moveTo>
                  <a:cubicBezTo>
                    <a:pt x="44" y="16"/>
                    <a:pt x="44" y="16"/>
                    <a:pt x="44" y="16"/>
                  </a:cubicBezTo>
                  <a:cubicBezTo>
                    <a:pt x="61" y="0"/>
                    <a:pt x="61" y="0"/>
                    <a:pt x="61" y="0"/>
                  </a:cubicBezTo>
                  <a:cubicBezTo>
                    <a:pt x="56" y="0"/>
                    <a:pt x="56" y="0"/>
                    <a:pt x="56" y="0"/>
                  </a:cubicBezTo>
                  <a:cubicBezTo>
                    <a:pt x="40" y="16"/>
                    <a:pt x="40" y="16"/>
                    <a:pt x="40" y="16"/>
                  </a:cubicBezTo>
                  <a:close/>
                  <a:moveTo>
                    <a:pt x="47" y="16"/>
                  </a:moveTo>
                  <a:cubicBezTo>
                    <a:pt x="48" y="16"/>
                    <a:pt x="48" y="16"/>
                    <a:pt x="48" y="16"/>
                  </a:cubicBezTo>
                  <a:cubicBezTo>
                    <a:pt x="52" y="16"/>
                    <a:pt x="52" y="16"/>
                    <a:pt x="52" y="16"/>
                  </a:cubicBezTo>
                  <a:cubicBezTo>
                    <a:pt x="68" y="0"/>
                    <a:pt x="68" y="0"/>
                    <a:pt x="68" y="0"/>
                  </a:cubicBezTo>
                  <a:cubicBezTo>
                    <a:pt x="64" y="0"/>
                    <a:pt x="64" y="0"/>
                    <a:pt x="64" y="0"/>
                  </a:cubicBezTo>
                  <a:cubicBezTo>
                    <a:pt x="47" y="16"/>
                    <a:pt x="47" y="16"/>
                    <a:pt x="47" y="16"/>
                  </a:cubicBezTo>
                  <a:close/>
                  <a:moveTo>
                    <a:pt x="55" y="16"/>
                  </a:moveTo>
                  <a:cubicBezTo>
                    <a:pt x="72" y="0"/>
                    <a:pt x="72" y="0"/>
                    <a:pt x="72" y="0"/>
                  </a:cubicBezTo>
                  <a:cubicBezTo>
                    <a:pt x="73" y="0"/>
                    <a:pt x="74" y="1"/>
                    <a:pt x="74" y="1"/>
                  </a:cubicBezTo>
                  <a:cubicBezTo>
                    <a:pt x="75" y="1"/>
                    <a:pt x="75" y="1"/>
                    <a:pt x="75" y="1"/>
                  </a:cubicBezTo>
                  <a:cubicBezTo>
                    <a:pt x="60" y="16"/>
                    <a:pt x="60" y="16"/>
                    <a:pt x="60" y="16"/>
                  </a:cubicBezTo>
                  <a:cubicBezTo>
                    <a:pt x="55" y="16"/>
                    <a:pt x="55" y="16"/>
                    <a:pt x="55" y="16"/>
                  </a:cubicBezTo>
                  <a:close/>
                  <a:moveTo>
                    <a:pt x="63" y="16"/>
                  </a:moveTo>
                  <a:cubicBezTo>
                    <a:pt x="76" y="4"/>
                    <a:pt x="76" y="4"/>
                    <a:pt x="76" y="4"/>
                  </a:cubicBezTo>
                  <a:cubicBezTo>
                    <a:pt x="76" y="4"/>
                    <a:pt x="76" y="4"/>
                    <a:pt x="76" y="5"/>
                  </a:cubicBezTo>
                  <a:cubicBezTo>
                    <a:pt x="76" y="8"/>
                    <a:pt x="76" y="8"/>
                    <a:pt x="76" y="8"/>
                  </a:cubicBezTo>
                  <a:cubicBezTo>
                    <a:pt x="68" y="16"/>
                    <a:pt x="68" y="16"/>
                    <a:pt x="68" y="16"/>
                  </a:cubicBezTo>
                  <a:cubicBezTo>
                    <a:pt x="63" y="16"/>
                    <a:pt x="63" y="16"/>
                    <a:pt x="63" y="16"/>
                  </a:cubicBezTo>
                  <a:close/>
                  <a:moveTo>
                    <a:pt x="71" y="16"/>
                  </a:moveTo>
                  <a:cubicBezTo>
                    <a:pt x="72" y="16"/>
                    <a:pt x="73" y="16"/>
                    <a:pt x="74" y="15"/>
                  </a:cubicBezTo>
                  <a:cubicBezTo>
                    <a:pt x="74" y="15"/>
                    <a:pt x="74" y="15"/>
                    <a:pt x="74" y="15"/>
                  </a:cubicBezTo>
                  <a:cubicBezTo>
                    <a:pt x="75" y="14"/>
                    <a:pt x="76" y="12"/>
                    <a:pt x="76" y="11"/>
                  </a:cubicBezTo>
                  <a:cubicBezTo>
                    <a:pt x="71" y="16"/>
                    <a:pt x="71" y="16"/>
                    <a:pt x="71" y="16"/>
                  </a:cubicBezTo>
                  <a:close/>
                  <a:moveTo>
                    <a:pt x="30" y="0"/>
                  </a:moveTo>
                  <a:cubicBezTo>
                    <a:pt x="13" y="16"/>
                    <a:pt x="13" y="16"/>
                    <a:pt x="13" y="16"/>
                  </a:cubicBezTo>
                  <a:cubicBezTo>
                    <a:pt x="9" y="16"/>
                    <a:pt x="9" y="16"/>
                    <a:pt x="9" y="16"/>
                  </a:cubicBezTo>
                  <a:cubicBezTo>
                    <a:pt x="25" y="0"/>
                    <a:pt x="25" y="0"/>
                    <a:pt x="25" y="0"/>
                  </a:cubicBezTo>
                  <a:cubicBezTo>
                    <a:pt x="30" y="0"/>
                    <a:pt x="30" y="0"/>
                    <a:pt x="30" y="0"/>
                  </a:cubicBezTo>
                  <a:close/>
                  <a:moveTo>
                    <a:pt x="22" y="0"/>
                  </a:moveTo>
                  <a:cubicBezTo>
                    <a:pt x="5" y="16"/>
                    <a:pt x="5" y="16"/>
                    <a:pt x="5" y="16"/>
                  </a:cubicBezTo>
                  <a:cubicBezTo>
                    <a:pt x="5" y="16"/>
                    <a:pt x="5" y="16"/>
                    <a:pt x="5" y="16"/>
                  </a:cubicBezTo>
                  <a:cubicBezTo>
                    <a:pt x="4" y="16"/>
                    <a:pt x="3" y="16"/>
                    <a:pt x="2" y="15"/>
                  </a:cubicBezTo>
                  <a:cubicBezTo>
                    <a:pt x="17" y="0"/>
                    <a:pt x="17" y="0"/>
                    <a:pt x="17" y="0"/>
                  </a:cubicBezTo>
                  <a:cubicBezTo>
                    <a:pt x="22" y="0"/>
                    <a:pt x="22" y="0"/>
                    <a:pt x="22" y="0"/>
                  </a:cubicBezTo>
                  <a:close/>
                  <a:moveTo>
                    <a:pt x="14" y="0"/>
                  </a:moveTo>
                  <a:cubicBezTo>
                    <a:pt x="9" y="0"/>
                    <a:pt x="9" y="0"/>
                    <a:pt x="9" y="0"/>
                  </a:cubicBezTo>
                  <a:cubicBezTo>
                    <a:pt x="0" y="10"/>
                    <a:pt x="0" y="10"/>
                    <a:pt x="0" y="10"/>
                  </a:cubicBezTo>
                  <a:cubicBezTo>
                    <a:pt x="0" y="11"/>
                    <a:pt x="0" y="11"/>
                    <a:pt x="0" y="11"/>
                  </a:cubicBezTo>
                  <a:cubicBezTo>
                    <a:pt x="0" y="12"/>
                    <a:pt x="0" y="13"/>
                    <a:pt x="0" y="14"/>
                  </a:cubicBezTo>
                  <a:cubicBezTo>
                    <a:pt x="14" y="0"/>
                    <a:pt x="14" y="0"/>
                    <a:pt x="14" y="0"/>
                  </a:cubicBezTo>
                  <a:close/>
                  <a:moveTo>
                    <a:pt x="6"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0"/>
                    <a:pt x="2" y="0"/>
                    <a:pt x="2" y="0"/>
                  </a:cubicBezTo>
                  <a:cubicBezTo>
                    <a:pt x="2" y="1"/>
                    <a:pt x="2" y="1"/>
                    <a:pt x="1" y="1"/>
                  </a:cubicBezTo>
                  <a:cubicBezTo>
                    <a:pt x="1" y="1"/>
                    <a:pt x="1" y="1"/>
                    <a:pt x="1" y="1"/>
                  </a:cubicBezTo>
                  <a:cubicBezTo>
                    <a:pt x="1" y="1"/>
                    <a:pt x="1" y="1"/>
                    <a:pt x="1" y="1"/>
                  </a:cubicBezTo>
                  <a:cubicBezTo>
                    <a:pt x="1" y="1"/>
                    <a:pt x="1" y="1"/>
                    <a:pt x="1" y="1"/>
                  </a:cubicBezTo>
                  <a:cubicBezTo>
                    <a:pt x="1" y="1"/>
                    <a:pt x="1" y="1"/>
                    <a:pt x="1" y="1"/>
                  </a:cubicBezTo>
                  <a:cubicBezTo>
                    <a:pt x="0" y="2"/>
                    <a:pt x="0" y="4"/>
                    <a:pt x="0" y="5"/>
                  </a:cubicBezTo>
                  <a:cubicBezTo>
                    <a:pt x="0" y="6"/>
                    <a:pt x="0" y="6"/>
                    <a:pt x="0" y="6"/>
                  </a:cubicBezTo>
                  <a:lnTo>
                    <a:pt x="6" y="0"/>
                  </a:lnTo>
                  <a:close/>
                </a:path>
              </a:pathLst>
            </a:custGeom>
            <a:solidFill>
              <a:srgbClr val="BFC7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21"/>
            <p:cNvSpPr>
              <a:spLocks noEditPoints="1"/>
            </p:cNvSpPr>
            <p:nvPr/>
          </p:nvSpPr>
          <p:spPr bwMode="auto">
            <a:xfrm>
              <a:off x="3626" y="2183"/>
              <a:ext cx="91" cy="38"/>
            </a:xfrm>
            <a:custGeom>
              <a:avLst/>
              <a:gdLst>
                <a:gd name="T0" fmla="*/ 91 w 91"/>
                <a:gd name="T1" fmla="*/ 0 h 38"/>
                <a:gd name="T2" fmla="*/ 61 w 91"/>
                <a:gd name="T3" fmla="*/ 0 h 38"/>
                <a:gd name="T4" fmla="*/ 15 w 91"/>
                <a:gd name="T5" fmla="*/ 38 h 38"/>
                <a:gd name="T6" fmla="*/ 53 w 91"/>
                <a:gd name="T7" fmla="*/ 38 h 38"/>
                <a:gd name="T8" fmla="*/ 91 w 91"/>
                <a:gd name="T9" fmla="*/ 0 h 38"/>
                <a:gd name="T10" fmla="*/ 91 w 91"/>
                <a:gd name="T11" fmla="*/ 0 h 38"/>
                <a:gd name="T12" fmla="*/ 91 w 91"/>
                <a:gd name="T13" fmla="*/ 0 h 38"/>
                <a:gd name="T14" fmla="*/ 38 w 91"/>
                <a:gd name="T15" fmla="*/ 0 h 38"/>
                <a:gd name="T16" fmla="*/ 0 w 91"/>
                <a:gd name="T17" fmla="*/ 38 h 38"/>
                <a:gd name="T18" fmla="*/ 0 w 91"/>
                <a:gd name="T19" fmla="*/ 0 h 38"/>
                <a:gd name="T20" fmla="*/ 0 w 91"/>
                <a:gd name="T21" fmla="*/ 0 h 38"/>
                <a:gd name="T22" fmla="*/ 38 w 91"/>
                <a:gd name="T23" fmla="*/ 0 h 38"/>
                <a:gd name="T24" fmla="*/ 38 w 91"/>
                <a:gd name="T25" fmla="*/ 0 h 38"/>
                <a:gd name="T26" fmla="*/ 76 w 91"/>
                <a:gd name="T27" fmla="*/ 38 h 38"/>
                <a:gd name="T28" fmla="*/ 91 w 91"/>
                <a:gd name="T29" fmla="*/ 23 h 38"/>
                <a:gd name="T30" fmla="*/ 91 w 91"/>
                <a:gd name="T31" fmla="*/ 38 h 38"/>
                <a:gd name="T32" fmla="*/ 76 w 91"/>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38">
                  <a:moveTo>
                    <a:pt x="91" y="0"/>
                  </a:moveTo>
                  <a:lnTo>
                    <a:pt x="61" y="0"/>
                  </a:lnTo>
                  <a:lnTo>
                    <a:pt x="15" y="38"/>
                  </a:lnTo>
                  <a:lnTo>
                    <a:pt x="53" y="38"/>
                  </a:lnTo>
                  <a:lnTo>
                    <a:pt x="91" y="0"/>
                  </a:lnTo>
                  <a:lnTo>
                    <a:pt x="91" y="0"/>
                  </a:lnTo>
                  <a:lnTo>
                    <a:pt x="91" y="0"/>
                  </a:lnTo>
                  <a:close/>
                  <a:moveTo>
                    <a:pt x="38" y="0"/>
                  </a:moveTo>
                  <a:lnTo>
                    <a:pt x="0" y="38"/>
                  </a:lnTo>
                  <a:lnTo>
                    <a:pt x="0" y="0"/>
                  </a:lnTo>
                  <a:lnTo>
                    <a:pt x="0" y="0"/>
                  </a:lnTo>
                  <a:lnTo>
                    <a:pt x="38" y="0"/>
                  </a:lnTo>
                  <a:lnTo>
                    <a:pt x="38" y="0"/>
                  </a:lnTo>
                  <a:close/>
                  <a:moveTo>
                    <a:pt x="76" y="38"/>
                  </a:moveTo>
                  <a:lnTo>
                    <a:pt x="91" y="23"/>
                  </a:lnTo>
                  <a:lnTo>
                    <a:pt x="91" y="38"/>
                  </a:lnTo>
                  <a:lnTo>
                    <a:pt x="76" y="38"/>
                  </a:lnTo>
                  <a:close/>
                </a:path>
              </a:pathLst>
            </a:custGeom>
            <a:solidFill>
              <a:srgbClr val="AF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22"/>
            <p:cNvSpPr>
              <a:spLocks noEditPoints="1"/>
            </p:cNvSpPr>
            <p:nvPr/>
          </p:nvSpPr>
          <p:spPr bwMode="auto">
            <a:xfrm>
              <a:off x="3626" y="1895"/>
              <a:ext cx="428" cy="227"/>
            </a:xfrm>
            <a:custGeom>
              <a:avLst/>
              <a:gdLst>
                <a:gd name="T0" fmla="*/ 30 w 428"/>
                <a:gd name="T1" fmla="*/ 227 h 227"/>
                <a:gd name="T2" fmla="*/ 229 w 428"/>
                <a:gd name="T3" fmla="*/ 0 h 227"/>
                <a:gd name="T4" fmla="*/ 0 w 428"/>
                <a:gd name="T5" fmla="*/ 227 h 227"/>
                <a:gd name="T6" fmla="*/ 290 w 428"/>
                <a:gd name="T7" fmla="*/ 0 h 227"/>
                <a:gd name="T8" fmla="*/ 91 w 428"/>
                <a:gd name="T9" fmla="*/ 227 h 227"/>
                <a:gd name="T10" fmla="*/ 61 w 428"/>
                <a:gd name="T11" fmla="*/ 227 h 227"/>
                <a:gd name="T12" fmla="*/ 351 w 428"/>
                <a:gd name="T13" fmla="*/ 0 h 227"/>
                <a:gd name="T14" fmla="*/ 153 w 428"/>
                <a:gd name="T15" fmla="*/ 227 h 227"/>
                <a:gd name="T16" fmla="*/ 114 w 428"/>
                <a:gd name="T17" fmla="*/ 227 h 227"/>
                <a:gd name="T18" fmla="*/ 412 w 428"/>
                <a:gd name="T19" fmla="*/ 0 h 227"/>
                <a:gd name="T20" fmla="*/ 428 w 428"/>
                <a:gd name="T21" fmla="*/ 15 h 227"/>
                <a:gd name="T22" fmla="*/ 175 w 428"/>
                <a:gd name="T23" fmla="*/ 227 h 227"/>
                <a:gd name="T24" fmla="*/ 237 w 428"/>
                <a:gd name="T25" fmla="*/ 227 h 227"/>
                <a:gd name="T26" fmla="*/ 428 w 428"/>
                <a:gd name="T27" fmla="*/ 76 h 227"/>
                <a:gd name="T28" fmla="*/ 237 w 428"/>
                <a:gd name="T29" fmla="*/ 227 h 227"/>
                <a:gd name="T30" fmla="*/ 298 w 428"/>
                <a:gd name="T31" fmla="*/ 227 h 227"/>
                <a:gd name="T32" fmla="*/ 428 w 428"/>
                <a:gd name="T33" fmla="*/ 129 h 227"/>
                <a:gd name="T34" fmla="*/ 298 w 428"/>
                <a:gd name="T35" fmla="*/ 227 h 227"/>
                <a:gd name="T36" fmla="*/ 351 w 428"/>
                <a:gd name="T37" fmla="*/ 227 h 227"/>
                <a:gd name="T38" fmla="*/ 428 w 428"/>
                <a:gd name="T39" fmla="*/ 190 h 227"/>
                <a:gd name="T40" fmla="*/ 351 w 428"/>
                <a:gd name="T41" fmla="*/ 227 h 227"/>
                <a:gd name="T42" fmla="*/ 412 w 428"/>
                <a:gd name="T43" fmla="*/ 227 h 227"/>
                <a:gd name="T44" fmla="*/ 428 w 428"/>
                <a:gd name="T45" fmla="*/ 212 h 227"/>
                <a:gd name="T46" fmla="*/ 412 w 428"/>
                <a:gd name="T47" fmla="*/ 227 h 227"/>
                <a:gd name="T48" fmla="*/ 0 w 428"/>
                <a:gd name="T49" fmla="*/ 205 h 227"/>
                <a:gd name="T50" fmla="*/ 168 w 428"/>
                <a:gd name="T51" fmla="*/ 0 h 227"/>
                <a:gd name="T52" fmla="*/ 206 w 428"/>
                <a:gd name="T53" fmla="*/ 0 h 227"/>
                <a:gd name="T54" fmla="*/ 0 w 428"/>
                <a:gd name="T55" fmla="*/ 144 h 227"/>
                <a:gd name="T56" fmla="*/ 114 w 428"/>
                <a:gd name="T57" fmla="*/ 0 h 227"/>
                <a:gd name="T58" fmla="*/ 145 w 428"/>
                <a:gd name="T59" fmla="*/ 0 h 227"/>
                <a:gd name="T60" fmla="*/ 0 w 428"/>
                <a:gd name="T61" fmla="*/ 83 h 227"/>
                <a:gd name="T62" fmla="*/ 53 w 428"/>
                <a:gd name="T63" fmla="*/ 0 h 227"/>
                <a:gd name="T64" fmla="*/ 84 w 428"/>
                <a:gd name="T65" fmla="*/ 0 h 227"/>
                <a:gd name="T66" fmla="*/ 0 w 428"/>
                <a:gd name="T67" fmla="*/ 30 h 227"/>
                <a:gd name="T68" fmla="*/ 30 w 428"/>
                <a:gd name="T6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8" h="227">
                  <a:moveTo>
                    <a:pt x="0" y="227"/>
                  </a:moveTo>
                  <a:lnTo>
                    <a:pt x="30" y="227"/>
                  </a:lnTo>
                  <a:lnTo>
                    <a:pt x="267" y="0"/>
                  </a:lnTo>
                  <a:lnTo>
                    <a:pt x="229" y="0"/>
                  </a:lnTo>
                  <a:lnTo>
                    <a:pt x="0" y="227"/>
                  </a:lnTo>
                  <a:lnTo>
                    <a:pt x="0" y="227"/>
                  </a:lnTo>
                  <a:close/>
                  <a:moveTo>
                    <a:pt x="61" y="227"/>
                  </a:moveTo>
                  <a:lnTo>
                    <a:pt x="290" y="0"/>
                  </a:lnTo>
                  <a:lnTo>
                    <a:pt x="328" y="0"/>
                  </a:lnTo>
                  <a:lnTo>
                    <a:pt x="91" y="227"/>
                  </a:lnTo>
                  <a:lnTo>
                    <a:pt x="61" y="227"/>
                  </a:lnTo>
                  <a:lnTo>
                    <a:pt x="61" y="227"/>
                  </a:lnTo>
                  <a:close/>
                  <a:moveTo>
                    <a:pt x="114" y="227"/>
                  </a:moveTo>
                  <a:lnTo>
                    <a:pt x="351" y="0"/>
                  </a:lnTo>
                  <a:lnTo>
                    <a:pt x="382" y="0"/>
                  </a:lnTo>
                  <a:lnTo>
                    <a:pt x="153" y="227"/>
                  </a:lnTo>
                  <a:lnTo>
                    <a:pt x="114" y="227"/>
                  </a:lnTo>
                  <a:lnTo>
                    <a:pt x="114" y="227"/>
                  </a:lnTo>
                  <a:close/>
                  <a:moveTo>
                    <a:pt x="175" y="227"/>
                  </a:moveTo>
                  <a:lnTo>
                    <a:pt x="412" y="0"/>
                  </a:lnTo>
                  <a:lnTo>
                    <a:pt x="428" y="0"/>
                  </a:lnTo>
                  <a:lnTo>
                    <a:pt x="428" y="15"/>
                  </a:lnTo>
                  <a:lnTo>
                    <a:pt x="214" y="227"/>
                  </a:lnTo>
                  <a:lnTo>
                    <a:pt x="175" y="227"/>
                  </a:lnTo>
                  <a:lnTo>
                    <a:pt x="175" y="227"/>
                  </a:lnTo>
                  <a:close/>
                  <a:moveTo>
                    <a:pt x="237" y="227"/>
                  </a:moveTo>
                  <a:lnTo>
                    <a:pt x="428" y="38"/>
                  </a:lnTo>
                  <a:lnTo>
                    <a:pt x="428" y="76"/>
                  </a:lnTo>
                  <a:lnTo>
                    <a:pt x="275" y="227"/>
                  </a:lnTo>
                  <a:lnTo>
                    <a:pt x="237" y="227"/>
                  </a:lnTo>
                  <a:lnTo>
                    <a:pt x="237" y="227"/>
                  </a:lnTo>
                  <a:close/>
                  <a:moveTo>
                    <a:pt x="298" y="227"/>
                  </a:moveTo>
                  <a:lnTo>
                    <a:pt x="328" y="227"/>
                  </a:lnTo>
                  <a:lnTo>
                    <a:pt x="428" y="129"/>
                  </a:lnTo>
                  <a:lnTo>
                    <a:pt x="428" y="98"/>
                  </a:lnTo>
                  <a:lnTo>
                    <a:pt x="298" y="227"/>
                  </a:lnTo>
                  <a:lnTo>
                    <a:pt x="298" y="227"/>
                  </a:lnTo>
                  <a:close/>
                  <a:moveTo>
                    <a:pt x="351" y="227"/>
                  </a:moveTo>
                  <a:lnTo>
                    <a:pt x="389" y="227"/>
                  </a:lnTo>
                  <a:lnTo>
                    <a:pt x="428" y="190"/>
                  </a:lnTo>
                  <a:lnTo>
                    <a:pt x="428" y="159"/>
                  </a:lnTo>
                  <a:lnTo>
                    <a:pt x="351" y="227"/>
                  </a:lnTo>
                  <a:lnTo>
                    <a:pt x="351" y="227"/>
                  </a:lnTo>
                  <a:close/>
                  <a:moveTo>
                    <a:pt x="412" y="227"/>
                  </a:moveTo>
                  <a:lnTo>
                    <a:pt x="428" y="227"/>
                  </a:lnTo>
                  <a:lnTo>
                    <a:pt x="428" y="212"/>
                  </a:lnTo>
                  <a:lnTo>
                    <a:pt x="412" y="227"/>
                  </a:lnTo>
                  <a:lnTo>
                    <a:pt x="412" y="227"/>
                  </a:lnTo>
                  <a:close/>
                  <a:moveTo>
                    <a:pt x="206" y="0"/>
                  </a:moveTo>
                  <a:lnTo>
                    <a:pt x="0" y="205"/>
                  </a:lnTo>
                  <a:lnTo>
                    <a:pt x="0" y="167"/>
                  </a:lnTo>
                  <a:lnTo>
                    <a:pt x="168" y="0"/>
                  </a:lnTo>
                  <a:lnTo>
                    <a:pt x="206" y="0"/>
                  </a:lnTo>
                  <a:lnTo>
                    <a:pt x="206" y="0"/>
                  </a:lnTo>
                  <a:close/>
                  <a:moveTo>
                    <a:pt x="145" y="0"/>
                  </a:moveTo>
                  <a:lnTo>
                    <a:pt x="0" y="144"/>
                  </a:lnTo>
                  <a:lnTo>
                    <a:pt x="0" y="114"/>
                  </a:lnTo>
                  <a:lnTo>
                    <a:pt x="114" y="0"/>
                  </a:lnTo>
                  <a:lnTo>
                    <a:pt x="145" y="0"/>
                  </a:lnTo>
                  <a:lnTo>
                    <a:pt x="145" y="0"/>
                  </a:lnTo>
                  <a:close/>
                  <a:moveTo>
                    <a:pt x="84" y="0"/>
                  </a:moveTo>
                  <a:lnTo>
                    <a:pt x="0" y="83"/>
                  </a:lnTo>
                  <a:lnTo>
                    <a:pt x="0" y="53"/>
                  </a:lnTo>
                  <a:lnTo>
                    <a:pt x="53" y="0"/>
                  </a:lnTo>
                  <a:lnTo>
                    <a:pt x="84" y="0"/>
                  </a:lnTo>
                  <a:lnTo>
                    <a:pt x="84" y="0"/>
                  </a:lnTo>
                  <a:close/>
                  <a:moveTo>
                    <a:pt x="30" y="0"/>
                  </a:moveTo>
                  <a:lnTo>
                    <a:pt x="0" y="30"/>
                  </a:lnTo>
                  <a:lnTo>
                    <a:pt x="0" y="0"/>
                  </a:lnTo>
                  <a:lnTo>
                    <a:pt x="30" y="0"/>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23"/>
            <p:cNvSpPr>
              <a:spLocks noEditPoints="1"/>
            </p:cNvSpPr>
            <p:nvPr/>
          </p:nvSpPr>
          <p:spPr bwMode="auto">
            <a:xfrm>
              <a:off x="3954" y="2183"/>
              <a:ext cx="100" cy="38"/>
            </a:xfrm>
            <a:custGeom>
              <a:avLst/>
              <a:gdLst>
                <a:gd name="T0" fmla="*/ 100 w 100"/>
                <a:gd name="T1" fmla="*/ 0 h 38"/>
                <a:gd name="T2" fmla="*/ 92 w 100"/>
                <a:gd name="T3" fmla="*/ 0 h 38"/>
                <a:gd name="T4" fmla="*/ 46 w 100"/>
                <a:gd name="T5" fmla="*/ 38 h 38"/>
                <a:gd name="T6" fmla="*/ 77 w 100"/>
                <a:gd name="T7" fmla="*/ 38 h 38"/>
                <a:gd name="T8" fmla="*/ 100 w 100"/>
                <a:gd name="T9" fmla="*/ 23 h 38"/>
                <a:gd name="T10" fmla="*/ 100 w 100"/>
                <a:gd name="T11" fmla="*/ 0 h 38"/>
                <a:gd name="T12" fmla="*/ 100 w 100"/>
                <a:gd name="T13" fmla="*/ 0 h 38"/>
                <a:gd name="T14" fmla="*/ 61 w 100"/>
                <a:gd name="T15" fmla="*/ 0 h 38"/>
                <a:gd name="T16" fmla="*/ 16 w 100"/>
                <a:gd name="T17" fmla="*/ 38 h 38"/>
                <a:gd name="T18" fmla="*/ 0 w 100"/>
                <a:gd name="T19" fmla="*/ 38 h 38"/>
                <a:gd name="T20" fmla="*/ 0 w 100"/>
                <a:gd name="T21" fmla="*/ 23 h 38"/>
                <a:gd name="T22" fmla="*/ 31 w 100"/>
                <a:gd name="T23" fmla="*/ 0 h 38"/>
                <a:gd name="T24" fmla="*/ 61 w 100"/>
                <a:gd name="T25" fmla="*/ 0 h 38"/>
                <a:gd name="T26" fmla="*/ 61 w 100"/>
                <a:gd name="T27" fmla="*/ 0 h 38"/>
                <a:gd name="T28" fmla="*/ 8 w 100"/>
                <a:gd name="T29" fmla="*/ 0 h 38"/>
                <a:gd name="T30" fmla="*/ 0 w 100"/>
                <a:gd name="T31" fmla="*/ 0 h 38"/>
                <a:gd name="T32" fmla="*/ 0 w 100"/>
                <a:gd name="T33" fmla="*/ 0 h 38"/>
                <a:gd name="T34" fmla="*/ 8 w 100"/>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38">
                  <a:moveTo>
                    <a:pt x="100" y="0"/>
                  </a:moveTo>
                  <a:lnTo>
                    <a:pt x="92" y="0"/>
                  </a:lnTo>
                  <a:lnTo>
                    <a:pt x="46" y="38"/>
                  </a:lnTo>
                  <a:lnTo>
                    <a:pt x="77" y="38"/>
                  </a:lnTo>
                  <a:lnTo>
                    <a:pt x="100" y="23"/>
                  </a:lnTo>
                  <a:lnTo>
                    <a:pt x="100" y="0"/>
                  </a:lnTo>
                  <a:lnTo>
                    <a:pt x="100" y="0"/>
                  </a:lnTo>
                  <a:close/>
                  <a:moveTo>
                    <a:pt x="61" y="0"/>
                  </a:moveTo>
                  <a:lnTo>
                    <a:pt x="16" y="38"/>
                  </a:lnTo>
                  <a:lnTo>
                    <a:pt x="0" y="38"/>
                  </a:lnTo>
                  <a:lnTo>
                    <a:pt x="0" y="23"/>
                  </a:lnTo>
                  <a:lnTo>
                    <a:pt x="31" y="0"/>
                  </a:lnTo>
                  <a:lnTo>
                    <a:pt x="61" y="0"/>
                  </a:lnTo>
                  <a:lnTo>
                    <a:pt x="61" y="0"/>
                  </a:lnTo>
                  <a:close/>
                  <a:moveTo>
                    <a:pt x="8" y="0"/>
                  </a:moveTo>
                  <a:lnTo>
                    <a:pt x="0" y="0"/>
                  </a:lnTo>
                  <a:lnTo>
                    <a:pt x="0" y="0"/>
                  </a:lnTo>
                  <a:lnTo>
                    <a:pt x="8" y="0"/>
                  </a:lnTo>
                  <a:close/>
                </a:path>
              </a:pathLst>
            </a:custGeom>
            <a:solidFill>
              <a:srgbClr val="AFDC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24"/>
            <p:cNvSpPr>
              <a:spLocks noEditPoints="1"/>
            </p:cNvSpPr>
            <p:nvPr/>
          </p:nvSpPr>
          <p:spPr bwMode="auto">
            <a:xfrm>
              <a:off x="3519" y="1796"/>
              <a:ext cx="642" cy="767"/>
            </a:xfrm>
            <a:custGeom>
              <a:avLst/>
              <a:gdLst>
                <a:gd name="T0" fmla="*/ 78 w 84"/>
                <a:gd name="T1" fmla="*/ 101 h 101"/>
                <a:gd name="T2" fmla="*/ 1 w 84"/>
                <a:gd name="T3" fmla="*/ 94 h 101"/>
                <a:gd name="T4" fmla="*/ 3 w 84"/>
                <a:gd name="T5" fmla="*/ 67 h 101"/>
                <a:gd name="T6" fmla="*/ 80 w 84"/>
                <a:gd name="T7" fmla="*/ 8 h 101"/>
                <a:gd name="T8" fmla="*/ 75 w 84"/>
                <a:gd name="T9" fmla="*/ 86 h 101"/>
                <a:gd name="T10" fmla="*/ 65 w 84"/>
                <a:gd name="T11" fmla="*/ 83 h 101"/>
                <a:gd name="T12" fmla="*/ 80 w 84"/>
                <a:gd name="T13" fmla="*/ 72 h 101"/>
                <a:gd name="T14" fmla="*/ 75 w 84"/>
                <a:gd name="T15" fmla="*/ 67 h 101"/>
                <a:gd name="T16" fmla="*/ 75 w 84"/>
                <a:gd name="T17" fmla="*/ 67 h 101"/>
                <a:gd name="T18" fmla="*/ 75 w 84"/>
                <a:gd name="T19" fmla="*/ 67 h 101"/>
                <a:gd name="T20" fmla="*/ 75 w 84"/>
                <a:gd name="T21" fmla="*/ 67 h 101"/>
                <a:gd name="T22" fmla="*/ 9 w 84"/>
                <a:gd name="T23" fmla="*/ 67 h 101"/>
                <a:gd name="T24" fmla="*/ 8 w 84"/>
                <a:gd name="T25" fmla="*/ 67 h 101"/>
                <a:gd name="T26" fmla="*/ 8 w 84"/>
                <a:gd name="T27" fmla="*/ 67 h 101"/>
                <a:gd name="T28" fmla="*/ 8 w 84"/>
                <a:gd name="T29" fmla="*/ 67 h 101"/>
                <a:gd name="T30" fmla="*/ 8 w 84"/>
                <a:gd name="T31" fmla="*/ 67 h 101"/>
                <a:gd name="T32" fmla="*/ 8 w 84"/>
                <a:gd name="T33" fmla="*/ 67 h 101"/>
                <a:gd name="T34" fmla="*/ 8 w 84"/>
                <a:gd name="T35" fmla="*/ 67 h 101"/>
                <a:gd name="T36" fmla="*/ 8 w 84"/>
                <a:gd name="T37" fmla="*/ 67 h 101"/>
                <a:gd name="T38" fmla="*/ 7 w 84"/>
                <a:gd name="T39" fmla="*/ 67 h 101"/>
                <a:gd name="T40" fmla="*/ 7 w 84"/>
                <a:gd name="T41" fmla="*/ 67 h 101"/>
                <a:gd name="T42" fmla="*/ 7 w 84"/>
                <a:gd name="T43" fmla="*/ 67 h 101"/>
                <a:gd name="T44" fmla="*/ 7 w 84"/>
                <a:gd name="T45" fmla="*/ 67 h 101"/>
                <a:gd name="T46" fmla="*/ 7 w 84"/>
                <a:gd name="T47" fmla="*/ 67 h 101"/>
                <a:gd name="T48" fmla="*/ 7 w 84"/>
                <a:gd name="T49" fmla="*/ 67 h 101"/>
                <a:gd name="T50" fmla="*/ 6 w 84"/>
                <a:gd name="T51" fmla="*/ 67 h 101"/>
                <a:gd name="T52" fmla="*/ 6 w 84"/>
                <a:gd name="T53" fmla="*/ 67 h 101"/>
                <a:gd name="T54" fmla="*/ 6 w 84"/>
                <a:gd name="T55" fmla="*/ 67 h 101"/>
                <a:gd name="T56" fmla="*/ 5 w 84"/>
                <a:gd name="T57" fmla="*/ 68 h 101"/>
                <a:gd name="T58" fmla="*/ 19 w 84"/>
                <a:gd name="T59" fmla="*/ 83 h 101"/>
                <a:gd name="T60" fmla="*/ 6 w 84"/>
                <a:gd name="T61" fmla="*/ 65 h 101"/>
                <a:gd name="T62" fmla="*/ 6 w 84"/>
                <a:gd name="T63" fmla="*/ 65 h 101"/>
                <a:gd name="T64" fmla="*/ 6 w 84"/>
                <a:gd name="T65" fmla="*/ 65 h 101"/>
                <a:gd name="T66" fmla="*/ 6 w 84"/>
                <a:gd name="T67" fmla="*/ 65 h 101"/>
                <a:gd name="T68" fmla="*/ 7 w 84"/>
                <a:gd name="T69" fmla="*/ 64 h 101"/>
                <a:gd name="T70" fmla="*/ 8 w 84"/>
                <a:gd name="T71" fmla="*/ 64 h 101"/>
                <a:gd name="T72" fmla="*/ 8 w 84"/>
                <a:gd name="T73" fmla="*/ 64 h 101"/>
                <a:gd name="T74" fmla="*/ 8 w 84"/>
                <a:gd name="T75" fmla="*/ 64 h 101"/>
                <a:gd name="T76" fmla="*/ 8 w 84"/>
                <a:gd name="T77" fmla="*/ 64 h 101"/>
                <a:gd name="T78" fmla="*/ 8 w 84"/>
                <a:gd name="T79" fmla="*/ 64 h 101"/>
                <a:gd name="T80" fmla="*/ 9 w 84"/>
                <a:gd name="T81" fmla="*/ 64 h 101"/>
                <a:gd name="T82" fmla="*/ 75 w 84"/>
                <a:gd name="T83" fmla="*/ 64 h 101"/>
                <a:gd name="T84" fmla="*/ 75 w 84"/>
                <a:gd name="T85" fmla="*/ 64 h 101"/>
                <a:gd name="T86" fmla="*/ 75 w 84"/>
                <a:gd name="T87" fmla="*/ 64 h 101"/>
                <a:gd name="T88" fmla="*/ 75 w 84"/>
                <a:gd name="T89" fmla="*/ 64 h 101"/>
                <a:gd name="T90" fmla="*/ 75 w 84"/>
                <a:gd name="T91" fmla="*/ 64 h 101"/>
                <a:gd name="T92" fmla="*/ 76 w 84"/>
                <a:gd name="T93" fmla="*/ 64 h 101"/>
                <a:gd name="T94" fmla="*/ 73 w 84"/>
                <a:gd name="T95" fmla="*/ 3 h 101"/>
                <a:gd name="T96" fmla="*/ 55 w 84"/>
                <a:gd name="T97" fmla="*/ 49 h 101"/>
                <a:gd name="T98" fmla="*/ 71 w 84"/>
                <a:gd name="T99" fmla="*/ 48 h 101"/>
                <a:gd name="T100" fmla="*/ 70 w 84"/>
                <a:gd name="T101" fmla="*/ 51 h 101"/>
                <a:gd name="T102" fmla="*/ 71 w 84"/>
                <a:gd name="T103" fmla="*/ 46 h 101"/>
                <a:gd name="T104" fmla="*/ 11 w 84"/>
                <a:gd name="T105" fmla="*/ 44 h 101"/>
                <a:gd name="T106" fmla="*/ 12 w 84"/>
                <a:gd name="T107" fmla="*/ 59 h 101"/>
                <a:gd name="T108" fmla="*/ 26 w 84"/>
                <a:gd name="T109" fmla="*/ 51 h 101"/>
                <a:gd name="T110" fmla="*/ 64 w 84"/>
                <a:gd name="T111" fmla="*/ 86 h 101"/>
                <a:gd name="T112" fmla="*/ 21 w 84"/>
                <a:gd name="T113" fmla="*/ 92 h 101"/>
                <a:gd name="T114" fmla="*/ 5 w 84"/>
                <a:gd name="T115" fmla="*/ 98 h 101"/>
                <a:gd name="T116" fmla="*/ 79 w 84"/>
                <a:gd name="T117" fmla="*/ 9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 h="101">
                  <a:moveTo>
                    <a:pt x="69" y="86"/>
                  </a:moveTo>
                  <a:cubicBezTo>
                    <a:pt x="83" y="94"/>
                    <a:pt x="83" y="94"/>
                    <a:pt x="83" y="94"/>
                  </a:cubicBezTo>
                  <a:cubicBezTo>
                    <a:pt x="83" y="94"/>
                    <a:pt x="84" y="95"/>
                    <a:pt x="83" y="95"/>
                  </a:cubicBezTo>
                  <a:cubicBezTo>
                    <a:pt x="82" y="98"/>
                    <a:pt x="82" y="98"/>
                    <a:pt x="82" y="98"/>
                  </a:cubicBezTo>
                  <a:cubicBezTo>
                    <a:pt x="80" y="101"/>
                    <a:pt x="80" y="101"/>
                    <a:pt x="80" y="101"/>
                  </a:cubicBezTo>
                  <a:cubicBezTo>
                    <a:pt x="80" y="101"/>
                    <a:pt x="79" y="101"/>
                    <a:pt x="78" y="101"/>
                  </a:cubicBezTo>
                  <a:cubicBezTo>
                    <a:pt x="69" y="96"/>
                    <a:pt x="69" y="96"/>
                    <a:pt x="69" y="96"/>
                  </a:cubicBezTo>
                  <a:cubicBezTo>
                    <a:pt x="14" y="96"/>
                    <a:pt x="14" y="96"/>
                    <a:pt x="14" y="96"/>
                  </a:cubicBezTo>
                  <a:cubicBezTo>
                    <a:pt x="5" y="101"/>
                    <a:pt x="5" y="101"/>
                    <a:pt x="5" y="101"/>
                  </a:cubicBezTo>
                  <a:cubicBezTo>
                    <a:pt x="4" y="101"/>
                    <a:pt x="4" y="101"/>
                    <a:pt x="3" y="101"/>
                  </a:cubicBezTo>
                  <a:cubicBezTo>
                    <a:pt x="0" y="95"/>
                    <a:pt x="0" y="95"/>
                    <a:pt x="0" y="95"/>
                  </a:cubicBezTo>
                  <a:cubicBezTo>
                    <a:pt x="0" y="95"/>
                    <a:pt x="0" y="94"/>
                    <a:pt x="1" y="94"/>
                  </a:cubicBezTo>
                  <a:cubicBezTo>
                    <a:pt x="14" y="86"/>
                    <a:pt x="14" y="86"/>
                    <a:pt x="14" y="86"/>
                  </a:cubicBezTo>
                  <a:cubicBezTo>
                    <a:pt x="9" y="86"/>
                    <a:pt x="9" y="86"/>
                    <a:pt x="9" y="86"/>
                  </a:cubicBezTo>
                  <a:cubicBezTo>
                    <a:pt x="7" y="86"/>
                    <a:pt x="5" y="85"/>
                    <a:pt x="3" y="83"/>
                  </a:cubicBezTo>
                  <a:cubicBezTo>
                    <a:pt x="2" y="82"/>
                    <a:pt x="1" y="80"/>
                    <a:pt x="1" y="78"/>
                  </a:cubicBezTo>
                  <a:cubicBezTo>
                    <a:pt x="1" y="72"/>
                    <a:pt x="1" y="72"/>
                    <a:pt x="1" y="72"/>
                  </a:cubicBezTo>
                  <a:cubicBezTo>
                    <a:pt x="1" y="70"/>
                    <a:pt x="2" y="68"/>
                    <a:pt x="3" y="67"/>
                  </a:cubicBezTo>
                  <a:cubicBezTo>
                    <a:pt x="3" y="8"/>
                    <a:pt x="3" y="8"/>
                    <a:pt x="3" y="8"/>
                  </a:cubicBezTo>
                  <a:cubicBezTo>
                    <a:pt x="3" y="6"/>
                    <a:pt x="4" y="4"/>
                    <a:pt x="5" y="3"/>
                  </a:cubicBezTo>
                  <a:cubicBezTo>
                    <a:pt x="7" y="1"/>
                    <a:pt x="9" y="0"/>
                    <a:pt x="11" y="0"/>
                  </a:cubicBezTo>
                  <a:cubicBezTo>
                    <a:pt x="73" y="0"/>
                    <a:pt x="73" y="0"/>
                    <a:pt x="73" y="0"/>
                  </a:cubicBezTo>
                  <a:cubicBezTo>
                    <a:pt x="75" y="0"/>
                    <a:pt x="77" y="1"/>
                    <a:pt x="78" y="3"/>
                  </a:cubicBezTo>
                  <a:cubicBezTo>
                    <a:pt x="80" y="4"/>
                    <a:pt x="80" y="6"/>
                    <a:pt x="80" y="8"/>
                  </a:cubicBezTo>
                  <a:cubicBezTo>
                    <a:pt x="80" y="67"/>
                    <a:pt x="80" y="67"/>
                    <a:pt x="80" y="67"/>
                  </a:cubicBezTo>
                  <a:cubicBezTo>
                    <a:pt x="82" y="68"/>
                    <a:pt x="82" y="70"/>
                    <a:pt x="82" y="72"/>
                  </a:cubicBezTo>
                  <a:cubicBezTo>
                    <a:pt x="82" y="78"/>
                    <a:pt x="82" y="78"/>
                    <a:pt x="82" y="78"/>
                  </a:cubicBezTo>
                  <a:cubicBezTo>
                    <a:pt x="82" y="80"/>
                    <a:pt x="82" y="82"/>
                    <a:pt x="80" y="83"/>
                  </a:cubicBezTo>
                  <a:cubicBezTo>
                    <a:pt x="80" y="83"/>
                    <a:pt x="80" y="83"/>
                    <a:pt x="80" y="83"/>
                  </a:cubicBezTo>
                  <a:cubicBezTo>
                    <a:pt x="79" y="85"/>
                    <a:pt x="77" y="86"/>
                    <a:pt x="75" y="86"/>
                  </a:cubicBezTo>
                  <a:cubicBezTo>
                    <a:pt x="69" y="86"/>
                    <a:pt x="69" y="86"/>
                    <a:pt x="69" y="86"/>
                  </a:cubicBezTo>
                  <a:close/>
                  <a:moveTo>
                    <a:pt x="19" y="83"/>
                  </a:moveTo>
                  <a:cubicBezTo>
                    <a:pt x="31" y="83"/>
                    <a:pt x="31" y="83"/>
                    <a:pt x="31" y="83"/>
                  </a:cubicBezTo>
                  <a:cubicBezTo>
                    <a:pt x="52" y="83"/>
                    <a:pt x="52" y="83"/>
                    <a:pt x="52" y="83"/>
                  </a:cubicBezTo>
                  <a:cubicBezTo>
                    <a:pt x="64" y="83"/>
                    <a:pt x="64" y="83"/>
                    <a:pt x="64" y="83"/>
                  </a:cubicBezTo>
                  <a:cubicBezTo>
                    <a:pt x="65" y="83"/>
                    <a:pt x="65" y="83"/>
                    <a:pt x="65" y="83"/>
                  </a:cubicBezTo>
                  <a:cubicBezTo>
                    <a:pt x="65" y="83"/>
                    <a:pt x="65" y="83"/>
                    <a:pt x="65" y="83"/>
                  </a:cubicBezTo>
                  <a:cubicBezTo>
                    <a:pt x="75" y="83"/>
                    <a:pt x="75" y="83"/>
                    <a:pt x="75" y="83"/>
                  </a:cubicBezTo>
                  <a:cubicBezTo>
                    <a:pt x="76" y="83"/>
                    <a:pt x="77" y="83"/>
                    <a:pt x="78" y="82"/>
                  </a:cubicBezTo>
                  <a:cubicBezTo>
                    <a:pt x="78" y="82"/>
                    <a:pt x="78" y="82"/>
                    <a:pt x="78" y="82"/>
                  </a:cubicBezTo>
                  <a:cubicBezTo>
                    <a:pt x="79" y="81"/>
                    <a:pt x="80" y="79"/>
                    <a:pt x="80" y="78"/>
                  </a:cubicBezTo>
                  <a:cubicBezTo>
                    <a:pt x="80" y="72"/>
                    <a:pt x="80" y="72"/>
                    <a:pt x="80" y="72"/>
                  </a:cubicBezTo>
                  <a:cubicBezTo>
                    <a:pt x="80" y="71"/>
                    <a:pt x="79" y="69"/>
                    <a:pt x="78" y="68"/>
                  </a:cubicBezTo>
                  <a:cubicBezTo>
                    <a:pt x="78" y="67"/>
                    <a:pt x="77"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75" y="67"/>
                    <a:pt x="75" y="67"/>
                    <a:pt x="75" y="67"/>
                  </a:cubicBezTo>
                  <a:cubicBezTo>
                    <a:pt x="9" y="67"/>
                    <a:pt x="9" y="67"/>
                    <a:pt x="9" y="67"/>
                  </a:cubicBezTo>
                  <a:cubicBezTo>
                    <a:pt x="9" y="67"/>
                    <a:pt x="9" y="67"/>
                    <a:pt x="9" y="67"/>
                  </a:cubicBezTo>
                  <a:cubicBezTo>
                    <a:pt x="9" y="67"/>
                    <a:pt x="9" y="67"/>
                    <a:pt x="9" y="67"/>
                  </a:cubicBezTo>
                  <a:cubicBezTo>
                    <a:pt x="9" y="67"/>
                    <a:pt x="9" y="67"/>
                    <a:pt x="9" y="67"/>
                  </a:cubicBezTo>
                  <a:cubicBezTo>
                    <a:pt x="9" y="67"/>
                    <a:pt x="9" y="67"/>
                    <a:pt x="9" y="67"/>
                  </a:cubicBezTo>
                  <a:cubicBezTo>
                    <a:pt x="9" y="67"/>
                    <a:pt x="9" y="67"/>
                    <a:pt x="9" y="67"/>
                  </a:cubicBezTo>
                  <a:cubicBezTo>
                    <a:pt x="9" y="67"/>
                    <a:pt x="9" y="67"/>
                    <a:pt x="9" y="67"/>
                  </a:cubicBezTo>
                  <a:cubicBezTo>
                    <a:pt x="9" y="67"/>
                    <a:pt x="9" y="67"/>
                    <a:pt x="9" y="67"/>
                  </a:cubicBezTo>
                  <a:cubicBezTo>
                    <a:pt x="9" y="67"/>
                    <a:pt x="9" y="67"/>
                    <a:pt x="9" y="67"/>
                  </a:cubicBezTo>
                  <a:cubicBezTo>
                    <a:pt x="9" y="67"/>
                    <a:pt x="9" y="67"/>
                    <a:pt x="9"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8" y="67"/>
                    <a:pt x="8" y="67"/>
                    <a:pt x="8"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7" y="67"/>
                    <a:pt x="7" y="67"/>
                    <a:pt x="7"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7"/>
                    <a:pt x="6" y="67"/>
                    <a:pt x="6" y="67"/>
                  </a:cubicBezTo>
                  <a:cubicBezTo>
                    <a:pt x="6" y="68"/>
                    <a:pt x="6" y="68"/>
                    <a:pt x="5" y="68"/>
                  </a:cubicBezTo>
                  <a:cubicBezTo>
                    <a:pt x="5" y="68"/>
                    <a:pt x="5" y="68"/>
                    <a:pt x="5" y="68"/>
                  </a:cubicBezTo>
                  <a:cubicBezTo>
                    <a:pt x="5" y="68"/>
                    <a:pt x="5" y="68"/>
                    <a:pt x="5" y="68"/>
                  </a:cubicBezTo>
                  <a:cubicBezTo>
                    <a:pt x="5" y="68"/>
                    <a:pt x="5" y="68"/>
                    <a:pt x="5" y="68"/>
                  </a:cubicBezTo>
                  <a:cubicBezTo>
                    <a:pt x="5" y="68"/>
                    <a:pt x="5" y="68"/>
                    <a:pt x="5" y="68"/>
                  </a:cubicBezTo>
                  <a:cubicBezTo>
                    <a:pt x="4" y="69"/>
                    <a:pt x="4" y="71"/>
                    <a:pt x="4" y="72"/>
                  </a:cubicBezTo>
                  <a:cubicBezTo>
                    <a:pt x="4" y="78"/>
                    <a:pt x="4" y="78"/>
                    <a:pt x="4" y="78"/>
                  </a:cubicBezTo>
                  <a:cubicBezTo>
                    <a:pt x="4" y="79"/>
                    <a:pt x="4" y="81"/>
                    <a:pt x="5" y="82"/>
                  </a:cubicBezTo>
                  <a:cubicBezTo>
                    <a:pt x="6" y="83"/>
                    <a:pt x="7" y="83"/>
                    <a:pt x="9" y="83"/>
                  </a:cubicBezTo>
                  <a:cubicBezTo>
                    <a:pt x="19" y="83"/>
                    <a:pt x="19" y="83"/>
                    <a:pt x="19" y="83"/>
                  </a:cubicBezTo>
                  <a:close/>
                  <a:moveTo>
                    <a:pt x="32" y="86"/>
                  </a:moveTo>
                  <a:cubicBezTo>
                    <a:pt x="26" y="89"/>
                    <a:pt x="26" y="89"/>
                    <a:pt x="26" y="89"/>
                  </a:cubicBezTo>
                  <a:cubicBezTo>
                    <a:pt x="58" y="89"/>
                    <a:pt x="58" y="89"/>
                    <a:pt x="58" y="89"/>
                  </a:cubicBezTo>
                  <a:cubicBezTo>
                    <a:pt x="52" y="86"/>
                    <a:pt x="52" y="86"/>
                    <a:pt x="52" y="86"/>
                  </a:cubicBezTo>
                  <a:cubicBezTo>
                    <a:pt x="32" y="86"/>
                    <a:pt x="32" y="86"/>
                    <a:pt x="32" y="86"/>
                  </a:cubicBezTo>
                  <a:close/>
                  <a:moveTo>
                    <a:pt x="6" y="65"/>
                  </a:move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6" y="65"/>
                  </a:cubicBezTo>
                  <a:cubicBezTo>
                    <a:pt x="6" y="65"/>
                    <a:pt x="6" y="65"/>
                    <a:pt x="7" y="64"/>
                  </a:cubicBezTo>
                  <a:cubicBezTo>
                    <a:pt x="7" y="64"/>
                    <a:pt x="7" y="64"/>
                    <a:pt x="7" y="64"/>
                  </a:cubicBezTo>
                  <a:cubicBezTo>
                    <a:pt x="7" y="64"/>
                    <a:pt x="7" y="64"/>
                    <a:pt x="7" y="64"/>
                  </a:cubicBezTo>
                  <a:cubicBezTo>
                    <a:pt x="7" y="64"/>
                    <a:pt x="7" y="64"/>
                    <a:pt x="7" y="64"/>
                  </a:cubicBezTo>
                  <a:cubicBezTo>
                    <a:pt x="7" y="64"/>
                    <a:pt x="7" y="64"/>
                    <a:pt x="7" y="64"/>
                  </a:cubicBezTo>
                  <a:cubicBezTo>
                    <a:pt x="7" y="64"/>
                    <a:pt x="7" y="64"/>
                    <a:pt x="7" y="64"/>
                  </a:cubicBezTo>
                  <a:cubicBezTo>
                    <a:pt x="7" y="64"/>
                    <a:pt x="7" y="64"/>
                    <a:pt x="7" y="64"/>
                  </a:cubicBezTo>
                  <a:cubicBezTo>
                    <a:pt x="7" y="64"/>
                    <a:pt x="7" y="64"/>
                    <a:pt x="7" y="64"/>
                  </a:cubicBezTo>
                  <a:cubicBezTo>
                    <a:pt x="7" y="64"/>
                    <a:pt x="7" y="64"/>
                    <a:pt x="7"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8" y="64"/>
                    <a:pt x="8" y="64"/>
                    <a:pt x="8" y="64"/>
                  </a:cubicBezTo>
                  <a:cubicBezTo>
                    <a:pt x="9" y="64"/>
                    <a:pt x="9" y="64"/>
                    <a:pt x="9" y="64"/>
                  </a:cubicBezTo>
                  <a:cubicBezTo>
                    <a:pt x="9" y="64"/>
                    <a:pt x="9" y="64"/>
                    <a:pt x="9" y="64"/>
                  </a:cubicBezTo>
                  <a:cubicBezTo>
                    <a:pt x="9" y="64"/>
                    <a:pt x="9" y="64"/>
                    <a:pt x="9" y="64"/>
                  </a:cubicBezTo>
                  <a:cubicBezTo>
                    <a:pt x="9" y="64"/>
                    <a:pt x="9" y="64"/>
                    <a:pt x="9" y="64"/>
                  </a:cubicBezTo>
                  <a:cubicBezTo>
                    <a:pt x="9" y="64"/>
                    <a:pt x="9" y="64"/>
                    <a:pt x="9" y="64"/>
                  </a:cubicBezTo>
                  <a:cubicBezTo>
                    <a:pt x="9" y="64"/>
                    <a:pt x="9" y="64"/>
                    <a:pt x="9" y="64"/>
                  </a:cubicBezTo>
                  <a:cubicBezTo>
                    <a:pt x="9" y="64"/>
                    <a:pt x="9" y="64"/>
                    <a:pt x="9"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5" y="64"/>
                    <a:pt x="75" y="64"/>
                    <a:pt x="75" y="64"/>
                  </a:cubicBezTo>
                  <a:cubicBezTo>
                    <a:pt x="76" y="64"/>
                    <a:pt x="76" y="64"/>
                    <a:pt x="76" y="64"/>
                  </a:cubicBezTo>
                  <a:cubicBezTo>
                    <a:pt x="76" y="64"/>
                    <a:pt x="76" y="64"/>
                    <a:pt x="76" y="64"/>
                  </a:cubicBezTo>
                  <a:cubicBezTo>
                    <a:pt x="76" y="64"/>
                    <a:pt x="76" y="64"/>
                    <a:pt x="76" y="64"/>
                  </a:cubicBezTo>
                  <a:cubicBezTo>
                    <a:pt x="76" y="64"/>
                    <a:pt x="76" y="64"/>
                    <a:pt x="76" y="64"/>
                  </a:cubicBezTo>
                  <a:cubicBezTo>
                    <a:pt x="76" y="64"/>
                    <a:pt x="76" y="64"/>
                    <a:pt x="76" y="64"/>
                  </a:cubicBezTo>
                  <a:cubicBezTo>
                    <a:pt x="76" y="64"/>
                    <a:pt x="76" y="64"/>
                    <a:pt x="76" y="64"/>
                  </a:cubicBezTo>
                  <a:cubicBezTo>
                    <a:pt x="76" y="64"/>
                    <a:pt x="76" y="64"/>
                    <a:pt x="76" y="64"/>
                  </a:cubicBezTo>
                  <a:cubicBezTo>
                    <a:pt x="76" y="64"/>
                    <a:pt x="76" y="64"/>
                    <a:pt x="76" y="64"/>
                  </a:cubicBezTo>
                  <a:cubicBezTo>
                    <a:pt x="76" y="64"/>
                    <a:pt x="77" y="65"/>
                    <a:pt x="78" y="65"/>
                  </a:cubicBezTo>
                  <a:cubicBezTo>
                    <a:pt x="78" y="8"/>
                    <a:pt x="78" y="8"/>
                    <a:pt x="78" y="8"/>
                  </a:cubicBezTo>
                  <a:cubicBezTo>
                    <a:pt x="78" y="7"/>
                    <a:pt x="77" y="5"/>
                    <a:pt x="76" y="4"/>
                  </a:cubicBezTo>
                  <a:cubicBezTo>
                    <a:pt x="75" y="4"/>
                    <a:pt x="74" y="3"/>
                    <a:pt x="73" y="3"/>
                  </a:cubicBezTo>
                  <a:cubicBezTo>
                    <a:pt x="11" y="3"/>
                    <a:pt x="11" y="3"/>
                    <a:pt x="11" y="3"/>
                  </a:cubicBezTo>
                  <a:cubicBezTo>
                    <a:pt x="9" y="3"/>
                    <a:pt x="8" y="4"/>
                    <a:pt x="7" y="4"/>
                  </a:cubicBezTo>
                  <a:cubicBezTo>
                    <a:pt x="6" y="5"/>
                    <a:pt x="6" y="7"/>
                    <a:pt x="6" y="8"/>
                  </a:cubicBezTo>
                  <a:cubicBezTo>
                    <a:pt x="6" y="65"/>
                    <a:pt x="6" y="65"/>
                    <a:pt x="6" y="65"/>
                  </a:cubicBezTo>
                  <a:close/>
                  <a:moveTo>
                    <a:pt x="56" y="48"/>
                  </a:moveTo>
                  <a:cubicBezTo>
                    <a:pt x="55" y="48"/>
                    <a:pt x="55" y="49"/>
                    <a:pt x="55" y="49"/>
                  </a:cubicBezTo>
                  <a:cubicBezTo>
                    <a:pt x="55" y="58"/>
                    <a:pt x="55" y="58"/>
                    <a:pt x="55" y="58"/>
                  </a:cubicBezTo>
                  <a:cubicBezTo>
                    <a:pt x="55" y="58"/>
                    <a:pt x="55" y="59"/>
                    <a:pt x="56" y="59"/>
                  </a:cubicBezTo>
                  <a:cubicBezTo>
                    <a:pt x="71" y="59"/>
                    <a:pt x="71" y="59"/>
                    <a:pt x="71" y="59"/>
                  </a:cubicBezTo>
                  <a:cubicBezTo>
                    <a:pt x="72" y="59"/>
                    <a:pt x="72" y="58"/>
                    <a:pt x="72" y="58"/>
                  </a:cubicBezTo>
                  <a:cubicBezTo>
                    <a:pt x="72" y="49"/>
                    <a:pt x="72" y="49"/>
                    <a:pt x="72" y="49"/>
                  </a:cubicBezTo>
                  <a:cubicBezTo>
                    <a:pt x="72" y="49"/>
                    <a:pt x="72" y="48"/>
                    <a:pt x="71" y="48"/>
                  </a:cubicBezTo>
                  <a:cubicBezTo>
                    <a:pt x="56" y="48"/>
                    <a:pt x="56" y="48"/>
                    <a:pt x="56" y="48"/>
                  </a:cubicBezTo>
                  <a:close/>
                  <a:moveTo>
                    <a:pt x="70" y="51"/>
                  </a:moveTo>
                  <a:cubicBezTo>
                    <a:pt x="57" y="51"/>
                    <a:pt x="57" y="51"/>
                    <a:pt x="57" y="51"/>
                  </a:cubicBezTo>
                  <a:cubicBezTo>
                    <a:pt x="57" y="56"/>
                    <a:pt x="57" y="56"/>
                    <a:pt x="57" y="56"/>
                  </a:cubicBezTo>
                  <a:cubicBezTo>
                    <a:pt x="70" y="56"/>
                    <a:pt x="70" y="56"/>
                    <a:pt x="70" y="56"/>
                  </a:cubicBezTo>
                  <a:cubicBezTo>
                    <a:pt x="70" y="51"/>
                    <a:pt x="70" y="51"/>
                    <a:pt x="70" y="51"/>
                  </a:cubicBezTo>
                  <a:close/>
                  <a:moveTo>
                    <a:pt x="14" y="43"/>
                  </a:moveTo>
                  <a:cubicBezTo>
                    <a:pt x="70" y="43"/>
                    <a:pt x="70" y="43"/>
                    <a:pt x="70" y="43"/>
                  </a:cubicBezTo>
                  <a:cubicBezTo>
                    <a:pt x="70" y="13"/>
                    <a:pt x="70" y="13"/>
                    <a:pt x="70" y="13"/>
                  </a:cubicBezTo>
                  <a:cubicBezTo>
                    <a:pt x="14" y="13"/>
                    <a:pt x="14" y="13"/>
                    <a:pt x="14" y="13"/>
                  </a:cubicBezTo>
                  <a:cubicBezTo>
                    <a:pt x="14" y="43"/>
                    <a:pt x="14" y="43"/>
                    <a:pt x="14" y="43"/>
                  </a:cubicBezTo>
                  <a:close/>
                  <a:moveTo>
                    <a:pt x="71" y="46"/>
                  </a:moveTo>
                  <a:cubicBezTo>
                    <a:pt x="72" y="46"/>
                    <a:pt x="72" y="45"/>
                    <a:pt x="72" y="44"/>
                  </a:cubicBezTo>
                  <a:cubicBezTo>
                    <a:pt x="72" y="11"/>
                    <a:pt x="72" y="11"/>
                    <a:pt x="72" y="11"/>
                  </a:cubicBezTo>
                  <a:cubicBezTo>
                    <a:pt x="72" y="11"/>
                    <a:pt x="72" y="10"/>
                    <a:pt x="71" y="10"/>
                  </a:cubicBezTo>
                  <a:cubicBezTo>
                    <a:pt x="12" y="10"/>
                    <a:pt x="12" y="10"/>
                    <a:pt x="12" y="10"/>
                  </a:cubicBezTo>
                  <a:cubicBezTo>
                    <a:pt x="12" y="10"/>
                    <a:pt x="11" y="11"/>
                    <a:pt x="11" y="11"/>
                  </a:cubicBezTo>
                  <a:cubicBezTo>
                    <a:pt x="11" y="44"/>
                    <a:pt x="11" y="44"/>
                    <a:pt x="11" y="44"/>
                  </a:cubicBezTo>
                  <a:cubicBezTo>
                    <a:pt x="11" y="45"/>
                    <a:pt x="12" y="46"/>
                    <a:pt x="12" y="46"/>
                  </a:cubicBezTo>
                  <a:cubicBezTo>
                    <a:pt x="71" y="46"/>
                    <a:pt x="71" y="46"/>
                    <a:pt x="71" y="46"/>
                  </a:cubicBezTo>
                  <a:close/>
                  <a:moveTo>
                    <a:pt x="12" y="48"/>
                  </a:moveTo>
                  <a:cubicBezTo>
                    <a:pt x="12" y="48"/>
                    <a:pt x="11" y="49"/>
                    <a:pt x="11" y="49"/>
                  </a:cubicBezTo>
                  <a:cubicBezTo>
                    <a:pt x="11" y="58"/>
                    <a:pt x="11" y="58"/>
                    <a:pt x="11" y="58"/>
                  </a:cubicBezTo>
                  <a:cubicBezTo>
                    <a:pt x="11" y="58"/>
                    <a:pt x="12" y="59"/>
                    <a:pt x="12" y="59"/>
                  </a:cubicBezTo>
                  <a:cubicBezTo>
                    <a:pt x="28" y="59"/>
                    <a:pt x="28" y="59"/>
                    <a:pt x="28" y="59"/>
                  </a:cubicBezTo>
                  <a:cubicBezTo>
                    <a:pt x="28" y="59"/>
                    <a:pt x="29" y="58"/>
                    <a:pt x="29" y="58"/>
                  </a:cubicBezTo>
                  <a:cubicBezTo>
                    <a:pt x="29" y="49"/>
                    <a:pt x="29" y="49"/>
                    <a:pt x="29" y="49"/>
                  </a:cubicBezTo>
                  <a:cubicBezTo>
                    <a:pt x="29" y="49"/>
                    <a:pt x="28" y="48"/>
                    <a:pt x="28" y="48"/>
                  </a:cubicBezTo>
                  <a:cubicBezTo>
                    <a:pt x="12" y="48"/>
                    <a:pt x="12" y="48"/>
                    <a:pt x="12" y="48"/>
                  </a:cubicBezTo>
                  <a:close/>
                  <a:moveTo>
                    <a:pt x="26" y="51"/>
                  </a:moveTo>
                  <a:cubicBezTo>
                    <a:pt x="14" y="51"/>
                    <a:pt x="14" y="51"/>
                    <a:pt x="14" y="51"/>
                  </a:cubicBezTo>
                  <a:cubicBezTo>
                    <a:pt x="14" y="56"/>
                    <a:pt x="14" y="56"/>
                    <a:pt x="14" y="56"/>
                  </a:cubicBezTo>
                  <a:cubicBezTo>
                    <a:pt x="26" y="56"/>
                    <a:pt x="26" y="56"/>
                    <a:pt x="26" y="56"/>
                  </a:cubicBezTo>
                  <a:cubicBezTo>
                    <a:pt x="26" y="51"/>
                    <a:pt x="26" y="51"/>
                    <a:pt x="26" y="51"/>
                  </a:cubicBezTo>
                  <a:close/>
                  <a:moveTo>
                    <a:pt x="80" y="95"/>
                  </a:moveTo>
                  <a:cubicBezTo>
                    <a:pt x="64" y="86"/>
                    <a:pt x="64" y="86"/>
                    <a:pt x="64" y="86"/>
                  </a:cubicBezTo>
                  <a:cubicBezTo>
                    <a:pt x="57" y="86"/>
                    <a:pt x="57" y="86"/>
                    <a:pt x="57" y="86"/>
                  </a:cubicBezTo>
                  <a:cubicBezTo>
                    <a:pt x="63" y="89"/>
                    <a:pt x="63" y="89"/>
                    <a:pt x="63" y="89"/>
                  </a:cubicBezTo>
                  <a:cubicBezTo>
                    <a:pt x="63" y="89"/>
                    <a:pt x="64" y="90"/>
                    <a:pt x="64" y="90"/>
                  </a:cubicBezTo>
                  <a:cubicBezTo>
                    <a:pt x="64" y="91"/>
                    <a:pt x="63" y="92"/>
                    <a:pt x="62" y="92"/>
                  </a:cubicBezTo>
                  <a:cubicBezTo>
                    <a:pt x="21" y="92"/>
                    <a:pt x="21" y="92"/>
                    <a:pt x="21" y="92"/>
                  </a:cubicBezTo>
                  <a:cubicBezTo>
                    <a:pt x="21" y="92"/>
                    <a:pt x="21" y="92"/>
                    <a:pt x="21" y="92"/>
                  </a:cubicBezTo>
                  <a:cubicBezTo>
                    <a:pt x="21" y="92"/>
                    <a:pt x="20" y="91"/>
                    <a:pt x="20" y="91"/>
                  </a:cubicBezTo>
                  <a:cubicBezTo>
                    <a:pt x="20" y="90"/>
                    <a:pt x="20" y="90"/>
                    <a:pt x="20" y="89"/>
                  </a:cubicBezTo>
                  <a:cubicBezTo>
                    <a:pt x="26" y="86"/>
                    <a:pt x="26" y="86"/>
                    <a:pt x="26" y="86"/>
                  </a:cubicBezTo>
                  <a:cubicBezTo>
                    <a:pt x="19" y="86"/>
                    <a:pt x="19" y="86"/>
                    <a:pt x="19" y="86"/>
                  </a:cubicBezTo>
                  <a:cubicBezTo>
                    <a:pt x="3" y="95"/>
                    <a:pt x="3" y="95"/>
                    <a:pt x="3" y="95"/>
                  </a:cubicBezTo>
                  <a:cubicBezTo>
                    <a:pt x="5" y="98"/>
                    <a:pt x="5" y="98"/>
                    <a:pt x="5" y="98"/>
                  </a:cubicBezTo>
                  <a:cubicBezTo>
                    <a:pt x="13" y="93"/>
                    <a:pt x="13" y="93"/>
                    <a:pt x="13" y="93"/>
                  </a:cubicBezTo>
                  <a:cubicBezTo>
                    <a:pt x="13" y="93"/>
                    <a:pt x="14" y="93"/>
                    <a:pt x="14" y="93"/>
                  </a:cubicBezTo>
                  <a:cubicBezTo>
                    <a:pt x="69" y="93"/>
                    <a:pt x="69" y="93"/>
                    <a:pt x="69" y="93"/>
                  </a:cubicBezTo>
                  <a:cubicBezTo>
                    <a:pt x="69" y="93"/>
                    <a:pt x="69" y="93"/>
                    <a:pt x="69" y="93"/>
                  </a:cubicBezTo>
                  <a:cubicBezTo>
                    <a:pt x="70" y="93"/>
                    <a:pt x="70" y="93"/>
                    <a:pt x="70" y="93"/>
                  </a:cubicBezTo>
                  <a:cubicBezTo>
                    <a:pt x="79" y="98"/>
                    <a:pt x="79" y="98"/>
                    <a:pt x="79" y="98"/>
                  </a:cubicBezTo>
                  <a:cubicBezTo>
                    <a:pt x="80" y="97"/>
                    <a:pt x="80" y="97"/>
                    <a:pt x="80" y="97"/>
                  </a:cubicBezTo>
                  <a:lnTo>
                    <a:pt x="80" y="95"/>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40" name="Group 5"/>
          <p:cNvGrpSpPr>
            <a:grpSpLocks noChangeAspect="1"/>
          </p:cNvGrpSpPr>
          <p:nvPr/>
        </p:nvGrpSpPr>
        <p:grpSpPr bwMode="auto">
          <a:xfrm>
            <a:off x="8833096" y="2256808"/>
            <a:ext cx="1159786" cy="1199123"/>
            <a:chOff x="1922" y="1848"/>
            <a:chExt cx="914" cy="945"/>
          </a:xfrm>
        </p:grpSpPr>
        <p:sp>
          <p:nvSpPr>
            <p:cNvPr id="41" name="Freeform 6"/>
            <p:cNvSpPr>
              <a:spLocks noEditPoints="1"/>
            </p:cNvSpPr>
            <p:nvPr/>
          </p:nvSpPr>
          <p:spPr bwMode="auto">
            <a:xfrm>
              <a:off x="1956" y="2632"/>
              <a:ext cx="837" cy="136"/>
            </a:xfrm>
            <a:custGeom>
              <a:avLst/>
              <a:gdLst>
                <a:gd name="T0" fmla="*/ 98 w 98"/>
                <a:gd name="T1" fmla="*/ 0 h 16"/>
                <a:gd name="T2" fmla="*/ 97 w 98"/>
                <a:gd name="T3" fmla="*/ 0 h 16"/>
                <a:gd name="T4" fmla="*/ 93 w 98"/>
                <a:gd name="T5" fmla="*/ 4 h 16"/>
                <a:gd name="T6" fmla="*/ 98 w 98"/>
                <a:gd name="T7" fmla="*/ 0 h 16"/>
                <a:gd name="T8" fmla="*/ 93 w 98"/>
                <a:gd name="T9" fmla="*/ 0 h 16"/>
                <a:gd name="T10" fmla="*/ 77 w 98"/>
                <a:gd name="T11" fmla="*/ 16 h 16"/>
                <a:gd name="T12" fmla="*/ 75 w 98"/>
                <a:gd name="T13" fmla="*/ 16 h 16"/>
                <a:gd name="T14" fmla="*/ 72 w 98"/>
                <a:gd name="T15" fmla="*/ 16 h 16"/>
                <a:gd name="T16" fmla="*/ 88 w 98"/>
                <a:gd name="T17" fmla="*/ 0 h 16"/>
                <a:gd name="T18" fmla="*/ 93 w 98"/>
                <a:gd name="T19" fmla="*/ 0 h 16"/>
                <a:gd name="T20" fmla="*/ 85 w 98"/>
                <a:gd name="T21" fmla="*/ 0 h 16"/>
                <a:gd name="T22" fmla="*/ 80 w 98"/>
                <a:gd name="T23" fmla="*/ 0 h 16"/>
                <a:gd name="T24" fmla="*/ 63 w 98"/>
                <a:gd name="T25" fmla="*/ 16 h 16"/>
                <a:gd name="T26" fmla="*/ 68 w 98"/>
                <a:gd name="T27" fmla="*/ 16 h 16"/>
                <a:gd name="T28" fmla="*/ 85 w 98"/>
                <a:gd name="T29" fmla="*/ 0 h 16"/>
                <a:gd name="T30" fmla="*/ 76 w 98"/>
                <a:gd name="T31" fmla="*/ 0 h 16"/>
                <a:gd name="T32" fmla="*/ 71 w 98"/>
                <a:gd name="T33" fmla="*/ 0 h 16"/>
                <a:gd name="T34" fmla="*/ 55 w 98"/>
                <a:gd name="T35" fmla="*/ 16 h 16"/>
                <a:gd name="T36" fmla="*/ 60 w 98"/>
                <a:gd name="T37" fmla="*/ 16 h 16"/>
                <a:gd name="T38" fmla="*/ 76 w 98"/>
                <a:gd name="T39" fmla="*/ 0 h 16"/>
                <a:gd name="T40" fmla="*/ 68 w 98"/>
                <a:gd name="T41" fmla="*/ 0 h 16"/>
                <a:gd name="T42" fmla="*/ 51 w 98"/>
                <a:gd name="T43" fmla="*/ 16 h 16"/>
                <a:gd name="T44" fmla="*/ 46 w 98"/>
                <a:gd name="T45" fmla="*/ 16 h 16"/>
                <a:gd name="T46" fmla="*/ 63 w 98"/>
                <a:gd name="T47" fmla="*/ 0 h 16"/>
                <a:gd name="T48" fmla="*/ 68 w 98"/>
                <a:gd name="T49" fmla="*/ 0 h 16"/>
                <a:gd name="T50" fmla="*/ 59 w 98"/>
                <a:gd name="T51" fmla="*/ 0 h 16"/>
                <a:gd name="T52" fmla="*/ 43 w 98"/>
                <a:gd name="T53" fmla="*/ 16 h 16"/>
                <a:gd name="T54" fmla="*/ 38 w 98"/>
                <a:gd name="T55" fmla="*/ 16 h 16"/>
                <a:gd name="T56" fmla="*/ 54 w 98"/>
                <a:gd name="T57" fmla="*/ 0 h 16"/>
                <a:gd name="T58" fmla="*/ 59 w 98"/>
                <a:gd name="T59" fmla="*/ 0 h 16"/>
                <a:gd name="T60" fmla="*/ 51 w 98"/>
                <a:gd name="T61" fmla="*/ 0 h 16"/>
                <a:gd name="T62" fmla="*/ 46 w 98"/>
                <a:gd name="T63" fmla="*/ 0 h 16"/>
                <a:gd name="T64" fmla="*/ 29 w 98"/>
                <a:gd name="T65" fmla="*/ 16 h 16"/>
                <a:gd name="T66" fmla="*/ 34 w 98"/>
                <a:gd name="T67" fmla="*/ 16 h 16"/>
                <a:gd name="T68" fmla="*/ 51 w 98"/>
                <a:gd name="T69" fmla="*/ 0 h 16"/>
                <a:gd name="T70" fmla="*/ 42 w 98"/>
                <a:gd name="T71" fmla="*/ 0 h 16"/>
                <a:gd name="T72" fmla="*/ 37 w 98"/>
                <a:gd name="T73" fmla="*/ 0 h 16"/>
                <a:gd name="T74" fmla="*/ 20 w 98"/>
                <a:gd name="T75" fmla="*/ 16 h 16"/>
                <a:gd name="T76" fmla="*/ 25 w 98"/>
                <a:gd name="T77" fmla="*/ 16 h 16"/>
                <a:gd name="T78" fmla="*/ 42 w 98"/>
                <a:gd name="T79" fmla="*/ 0 h 16"/>
                <a:gd name="T80" fmla="*/ 33 w 98"/>
                <a:gd name="T81" fmla="*/ 0 h 16"/>
                <a:gd name="T82" fmla="*/ 17 w 98"/>
                <a:gd name="T83" fmla="*/ 16 h 16"/>
                <a:gd name="T84" fmla="*/ 12 w 98"/>
                <a:gd name="T85" fmla="*/ 16 h 16"/>
                <a:gd name="T86" fmla="*/ 28 w 98"/>
                <a:gd name="T87" fmla="*/ 0 h 16"/>
                <a:gd name="T88" fmla="*/ 33 w 98"/>
                <a:gd name="T89" fmla="*/ 0 h 16"/>
                <a:gd name="T90" fmla="*/ 25 w 98"/>
                <a:gd name="T91" fmla="*/ 0 h 16"/>
                <a:gd name="T92" fmla="*/ 8 w 98"/>
                <a:gd name="T93" fmla="*/ 16 h 16"/>
                <a:gd name="T94" fmla="*/ 8 w 98"/>
                <a:gd name="T95" fmla="*/ 16 h 16"/>
                <a:gd name="T96" fmla="*/ 5 w 98"/>
                <a:gd name="T97" fmla="*/ 15 h 16"/>
                <a:gd name="T98" fmla="*/ 4 w 98"/>
                <a:gd name="T99" fmla="*/ 15 h 16"/>
                <a:gd name="T100" fmla="*/ 20 w 98"/>
                <a:gd name="T101" fmla="*/ 0 h 16"/>
                <a:gd name="T102" fmla="*/ 25 w 98"/>
                <a:gd name="T103" fmla="*/ 0 h 16"/>
                <a:gd name="T104" fmla="*/ 16 w 98"/>
                <a:gd name="T105" fmla="*/ 0 h 16"/>
                <a:gd name="T106" fmla="*/ 11 w 98"/>
                <a:gd name="T107" fmla="*/ 0 h 16"/>
                <a:gd name="T108" fmla="*/ 2 w 98"/>
                <a:gd name="T109" fmla="*/ 9 h 16"/>
                <a:gd name="T110" fmla="*/ 2 w 98"/>
                <a:gd name="T111" fmla="*/ 12 h 16"/>
                <a:gd name="T112" fmla="*/ 3 w 98"/>
                <a:gd name="T113" fmla="*/ 13 h 16"/>
                <a:gd name="T114" fmla="*/ 16 w 98"/>
                <a:gd name="T115" fmla="*/ 0 h 16"/>
                <a:gd name="T116" fmla="*/ 8 w 98"/>
                <a:gd name="T117" fmla="*/ 0 h 16"/>
                <a:gd name="T118" fmla="*/ 3 w 98"/>
                <a:gd name="T119" fmla="*/ 0 h 16"/>
                <a:gd name="T120" fmla="*/ 0 w 98"/>
                <a:gd name="T121" fmla="*/ 3 h 16"/>
                <a:gd name="T122" fmla="*/ 1 w 98"/>
                <a:gd name="T123" fmla="*/ 7 h 16"/>
                <a:gd name="T124" fmla="*/ 8 w 98"/>
                <a:gd name="T1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16">
                  <a:moveTo>
                    <a:pt x="98" y="0"/>
                  </a:moveTo>
                  <a:cubicBezTo>
                    <a:pt x="97" y="0"/>
                    <a:pt x="97" y="0"/>
                    <a:pt x="97" y="0"/>
                  </a:cubicBezTo>
                  <a:cubicBezTo>
                    <a:pt x="93" y="4"/>
                    <a:pt x="93" y="4"/>
                    <a:pt x="93" y="4"/>
                  </a:cubicBezTo>
                  <a:cubicBezTo>
                    <a:pt x="98" y="0"/>
                    <a:pt x="98" y="0"/>
                    <a:pt x="98" y="0"/>
                  </a:cubicBezTo>
                  <a:close/>
                  <a:moveTo>
                    <a:pt x="93" y="0"/>
                  </a:moveTo>
                  <a:cubicBezTo>
                    <a:pt x="77" y="16"/>
                    <a:pt x="77" y="16"/>
                    <a:pt x="77" y="16"/>
                  </a:cubicBezTo>
                  <a:cubicBezTo>
                    <a:pt x="77" y="16"/>
                    <a:pt x="76" y="16"/>
                    <a:pt x="75" y="16"/>
                  </a:cubicBezTo>
                  <a:cubicBezTo>
                    <a:pt x="72" y="16"/>
                    <a:pt x="72" y="16"/>
                    <a:pt x="72" y="16"/>
                  </a:cubicBezTo>
                  <a:cubicBezTo>
                    <a:pt x="88" y="0"/>
                    <a:pt x="88" y="0"/>
                    <a:pt x="88" y="0"/>
                  </a:cubicBezTo>
                  <a:cubicBezTo>
                    <a:pt x="93" y="0"/>
                    <a:pt x="93" y="0"/>
                    <a:pt x="93" y="0"/>
                  </a:cubicBezTo>
                  <a:close/>
                  <a:moveTo>
                    <a:pt x="85" y="0"/>
                  </a:moveTo>
                  <a:cubicBezTo>
                    <a:pt x="80" y="0"/>
                    <a:pt x="80" y="0"/>
                    <a:pt x="80" y="0"/>
                  </a:cubicBezTo>
                  <a:cubicBezTo>
                    <a:pt x="63" y="16"/>
                    <a:pt x="63" y="16"/>
                    <a:pt x="63" y="16"/>
                  </a:cubicBezTo>
                  <a:cubicBezTo>
                    <a:pt x="68" y="16"/>
                    <a:pt x="68" y="16"/>
                    <a:pt x="68" y="16"/>
                  </a:cubicBezTo>
                  <a:cubicBezTo>
                    <a:pt x="85" y="0"/>
                    <a:pt x="85" y="0"/>
                    <a:pt x="85" y="0"/>
                  </a:cubicBezTo>
                  <a:close/>
                  <a:moveTo>
                    <a:pt x="76" y="0"/>
                  </a:moveTo>
                  <a:cubicBezTo>
                    <a:pt x="71" y="0"/>
                    <a:pt x="71" y="0"/>
                    <a:pt x="71" y="0"/>
                  </a:cubicBezTo>
                  <a:cubicBezTo>
                    <a:pt x="55" y="16"/>
                    <a:pt x="55" y="16"/>
                    <a:pt x="55" y="16"/>
                  </a:cubicBezTo>
                  <a:cubicBezTo>
                    <a:pt x="60" y="16"/>
                    <a:pt x="60" y="16"/>
                    <a:pt x="60" y="16"/>
                  </a:cubicBezTo>
                  <a:cubicBezTo>
                    <a:pt x="76" y="0"/>
                    <a:pt x="76" y="0"/>
                    <a:pt x="76" y="0"/>
                  </a:cubicBezTo>
                  <a:close/>
                  <a:moveTo>
                    <a:pt x="68" y="0"/>
                  </a:moveTo>
                  <a:cubicBezTo>
                    <a:pt x="51" y="16"/>
                    <a:pt x="51" y="16"/>
                    <a:pt x="51" y="16"/>
                  </a:cubicBezTo>
                  <a:cubicBezTo>
                    <a:pt x="46" y="16"/>
                    <a:pt x="46" y="16"/>
                    <a:pt x="46" y="16"/>
                  </a:cubicBezTo>
                  <a:cubicBezTo>
                    <a:pt x="63" y="0"/>
                    <a:pt x="63" y="0"/>
                    <a:pt x="63" y="0"/>
                  </a:cubicBezTo>
                  <a:cubicBezTo>
                    <a:pt x="68" y="0"/>
                    <a:pt x="68" y="0"/>
                    <a:pt x="68" y="0"/>
                  </a:cubicBezTo>
                  <a:close/>
                  <a:moveTo>
                    <a:pt x="59" y="0"/>
                  </a:moveTo>
                  <a:cubicBezTo>
                    <a:pt x="43" y="16"/>
                    <a:pt x="43" y="16"/>
                    <a:pt x="43" y="16"/>
                  </a:cubicBezTo>
                  <a:cubicBezTo>
                    <a:pt x="38" y="16"/>
                    <a:pt x="38" y="16"/>
                    <a:pt x="38" y="16"/>
                  </a:cubicBezTo>
                  <a:cubicBezTo>
                    <a:pt x="54" y="0"/>
                    <a:pt x="54" y="0"/>
                    <a:pt x="54" y="0"/>
                  </a:cubicBezTo>
                  <a:cubicBezTo>
                    <a:pt x="59" y="0"/>
                    <a:pt x="59" y="0"/>
                    <a:pt x="59" y="0"/>
                  </a:cubicBezTo>
                  <a:close/>
                  <a:moveTo>
                    <a:pt x="51" y="0"/>
                  </a:moveTo>
                  <a:cubicBezTo>
                    <a:pt x="46" y="0"/>
                    <a:pt x="46" y="0"/>
                    <a:pt x="46" y="0"/>
                  </a:cubicBezTo>
                  <a:cubicBezTo>
                    <a:pt x="29" y="16"/>
                    <a:pt x="29" y="16"/>
                    <a:pt x="29" y="16"/>
                  </a:cubicBezTo>
                  <a:cubicBezTo>
                    <a:pt x="34" y="16"/>
                    <a:pt x="34" y="16"/>
                    <a:pt x="34" y="16"/>
                  </a:cubicBezTo>
                  <a:cubicBezTo>
                    <a:pt x="51" y="0"/>
                    <a:pt x="51" y="0"/>
                    <a:pt x="51" y="0"/>
                  </a:cubicBezTo>
                  <a:close/>
                  <a:moveTo>
                    <a:pt x="42" y="0"/>
                  </a:moveTo>
                  <a:cubicBezTo>
                    <a:pt x="37" y="0"/>
                    <a:pt x="37" y="0"/>
                    <a:pt x="37" y="0"/>
                  </a:cubicBezTo>
                  <a:cubicBezTo>
                    <a:pt x="20" y="16"/>
                    <a:pt x="20" y="16"/>
                    <a:pt x="20" y="16"/>
                  </a:cubicBezTo>
                  <a:cubicBezTo>
                    <a:pt x="25" y="16"/>
                    <a:pt x="25" y="16"/>
                    <a:pt x="25" y="16"/>
                  </a:cubicBezTo>
                  <a:cubicBezTo>
                    <a:pt x="42" y="0"/>
                    <a:pt x="42" y="0"/>
                    <a:pt x="42" y="0"/>
                  </a:cubicBezTo>
                  <a:close/>
                  <a:moveTo>
                    <a:pt x="33" y="0"/>
                  </a:moveTo>
                  <a:cubicBezTo>
                    <a:pt x="17" y="16"/>
                    <a:pt x="17" y="16"/>
                    <a:pt x="17" y="16"/>
                  </a:cubicBezTo>
                  <a:cubicBezTo>
                    <a:pt x="12" y="16"/>
                    <a:pt x="12" y="16"/>
                    <a:pt x="12" y="16"/>
                  </a:cubicBezTo>
                  <a:cubicBezTo>
                    <a:pt x="28" y="0"/>
                    <a:pt x="28" y="0"/>
                    <a:pt x="28" y="0"/>
                  </a:cubicBezTo>
                  <a:cubicBezTo>
                    <a:pt x="33" y="0"/>
                    <a:pt x="33" y="0"/>
                    <a:pt x="33" y="0"/>
                  </a:cubicBezTo>
                  <a:close/>
                  <a:moveTo>
                    <a:pt x="25" y="0"/>
                  </a:moveTo>
                  <a:cubicBezTo>
                    <a:pt x="8" y="16"/>
                    <a:pt x="8" y="16"/>
                    <a:pt x="8" y="16"/>
                  </a:cubicBezTo>
                  <a:cubicBezTo>
                    <a:pt x="8" y="16"/>
                    <a:pt x="8" y="16"/>
                    <a:pt x="8" y="16"/>
                  </a:cubicBezTo>
                  <a:cubicBezTo>
                    <a:pt x="7" y="16"/>
                    <a:pt x="5" y="16"/>
                    <a:pt x="5" y="15"/>
                  </a:cubicBezTo>
                  <a:cubicBezTo>
                    <a:pt x="4" y="15"/>
                    <a:pt x="4" y="15"/>
                    <a:pt x="4" y="15"/>
                  </a:cubicBezTo>
                  <a:cubicBezTo>
                    <a:pt x="20" y="0"/>
                    <a:pt x="20" y="0"/>
                    <a:pt x="20" y="0"/>
                  </a:cubicBezTo>
                  <a:cubicBezTo>
                    <a:pt x="25" y="0"/>
                    <a:pt x="25" y="0"/>
                    <a:pt x="25" y="0"/>
                  </a:cubicBezTo>
                  <a:close/>
                  <a:moveTo>
                    <a:pt x="16" y="0"/>
                  </a:moveTo>
                  <a:cubicBezTo>
                    <a:pt x="11" y="0"/>
                    <a:pt x="11" y="0"/>
                    <a:pt x="11" y="0"/>
                  </a:cubicBezTo>
                  <a:cubicBezTo>
                    <a:pt x="2" y="9"/>
                    <a:pt x="2" y="9"/>
                    <a:pt x="2" y="9"/>
                  </a:cubicBezTo>
                  <a:cubicBezTo>
                    <a:pt x="2" y="12"/>
                    <a:pt x="2" y="12"/>
                    <a:pt x="2" y="12"/>
                  </a:cubicBezTo>
                  <a:cubicBezTo>
                    <a:pt x="3" y="13"/>
                    <a:pt x="3" y="13"/>
                    <a:pt x="3" y="13"/>
                  </a:cubicBezTo>
                  <a:cubicBezTo>
                    <a:pt x="16" y="0"/>
                    <a:pt x="16" y="0"/>
                    <a:pt x="16" y="0"/>
                  </a:cubicBezTo>
                  <a:close/>
                  <a:moveTo>
                    <a:pt x="8" y="0"/>
                  </a:moveTo>
                  <a:cubicBezTo>
                    <a:pt x="3" y="0"/>
                    <a:pt x="3" y="0"/>
                    <a:pt x="3" y="0"/>
                  </a:cubicBezTo>
                  <a:cubicBezTo>
                    <a:pt x="0" y="3"/>
                    <a:pt x="0" y="3"/>
                    <a:pt x="0" y="3"/>
                  </a:cubicBezTo>
                  <a:cubicBezTo>
                    <a:pt x="1" y="7"/>
                    <a:pt x="1" y="7"/>
                    <a:pt x="1" y="7"/>
                  </a:cubicBezTo>
                  <a:lnTo>
                    <a:pt x="8" y="0"/>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7"/>
            <p:cNvSpPr>
              <a:spLocks noEditPoints="1"/>
            </p:cNvSpPr>
            <p:nvPr/>
          </p:nvSpPr>
          <p:spPr bwMode="auto">
            <a:xfrm>
              <a:off x="2238" y="2027"/>
              <a:ext cx="179" cy="102"/>
            </a:xfrm>
            <a:custGeom>
              <a:avLst/>
              <a:gdLst>
                <a:gd name="T0" fmla="*/ 26 w 179"/>
                <a:gd name="T1" fmla="*/ 102 h 102"/>
                <a:gd name="T2" fmla="*/ 68 w 179"/>
                <a:gd name="T3" fmla="*/ 102 h 102"/>
                <a:gd name="T4" fmla="*/ 128 w 179"/>
                <a:gd name="T5" fmla="*/ 43 h 102"/>
                <a:gd name="T6" fmla="*/ 111 w 179"/>
                <a:gd name="T7" fmla="*/ 17 h 102"/>
                <a:gd name="T8" fmla="*/ 26 w 179"/>
                <a:gd name="T9" fmla="*/ 102 h 102"/>
                <a:gd name="T10" fmla="*/ 26 w 179"/>
                <a:gd name="T11" fmla="*/ 102 h 102"/>
                <a:gd name="T12" fmla="*/ 94 w 179"/>
                <a:gd name="T13" fmla="*/ 102 h 102"/>
                <a:gd name="T14" fmla="*/ 145 w 179"/>
                <a:gd name="T15" fmla="*/ 60 h 102"/>
                <a:gd name="T16" fmla="*/ 162 w 179"/>
                <a:gd name="T17" fmla="*/ 85 h 102"/>
                <a:gd name="T18" fmla="*/ 137 w 179"/>
                <a:gd name="T19" fmla="*/ 102 h 102"/>
                <a:gd name="T20" fmla="*/ 94 w 179"/>
                <a:gd name="T21" fmla="*/ 102 h 102"/>
                <a:gd name="T22" fmla="*/ 94 w 179"/>
                <a:gd name="T23" fmla="*/ 102 h 102"/>
                <a:gd name="T24" fmla="*/ 171 w 179"/>
                <a:gd name="T25" fmla="*/ 102 h 102"/>
                <a:gd name="T26" fmla="*/ 179 w 179"/>
                <a:gd name="T27" fmla="*/ 102 h 102"/>
                <a:gd name="T28" fmla="*/ 171 w 179"/>
                <a:gd name="T29" fmla="*/ 102 h 102"/>
                <a:gd name="T30" fmla="*/ 171 w 179"/>
                <a:gd name="T31" fmla="*/ 102 h 102"/>
                <a:gd name="T32" fmla="*/ 171 w 179"/>
                <a:gd name="T33" fmla="*/ 102 h 102"/>
                <a:gd name="T34" fmla="*/ 94 w 179"/>
                <a:gd name="T35" fmla="*/ 0 h 102"/>
                <a:gd name="T36" fmla="*/ 0 w 179"/>
                <a:gd name="T37" fmla="*/ 94 h 102"/>
                <a:gd name="T38" fmla="*/ 0 w 179"/>
                <a:gd name="T39" fmla="*/ 51 h 102"/>
                <a:gd name="T40" fmla="*/ 51 w 179"/>
                <a:gd name="T41" fmla="*/ 0 h 102"/>
                <a:gd name="T42" fmla="*/ 94 w 179"/>
                <a:gd name="T43" fmla="*/ 0 h 102"/>
                <a:gd name="T44" fmla="*/ 94 w 179"/>
                <a:gd name="T45" fmla="*/ 0 h 102"/>
                <a:gd name="T46" fmla="*/ 17 w 179"/>
                <a:gd name="T47" fmla="*/ 0 h 102"/>
                <a:gd name="T48" fmla="*/ 0 w 179"/>
                <a:gd name="T49" fmla="*/ 0 h 102"/>
                <a:gd name="T50" fmla="*/ 0 w 179"/>
                <a:gd name="T51" fmla="*/ 26 h 102"/>
                <a:gd name="T52" fmla="*/ 17 w 179"/>
                <a:gd name="T5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9" h="102">
                  <a:moveTo>
                    <a:pt x="26" y="102"/>
                  </a:moveTo>
                  <a:lnTo>
                    <a:pt x="68" y="102"/>
                  </a:lnTo>
                  <a:lnTo>
                    <a:pt x="128" y="43"/>
                  </a:lnTo>
                  <a:lnTo>
                    <a:pt x="111" y="17"/>
                  </a:lnTo>
                  <a:lnTo>
                    <a:pt x="26" y="102"/>
                  </a:lnTo>
                  <a:lnTo>
                    <a:pt x="26" y="102"/>
                  </a:lnTo>
                  <a:close/>
                  <a:moveTo>
                    <a:pt x="94" y="102"/>
                  </a:moveTo>
                  <a:lnTo>
                    <a:pt x="145" y="60"/>
                  </a:lnTo>
                  <a:lnTo>
                    <a:pt x="162" y="85"/>
                  </a:lnTo>
                  <a:lnTo>
                    <a:pt x="137" y="102"/>
                  </a:lnTo>
                  <a:lnTo>
                    <a:pt x="94" y="102"/>
                  </a:lnTo>
                  <a:lnTo>
                    <a:pt x="94" y="102"/>
                  </a:lnTo>
                  <a:close/>
                  <a:moveTo>
                    <a:pt x="171" y="102"/>
                  </a:moveTo>
                  <a:lnTo>
                    <a:pt x="179" y="102"/>
                  </a:lnTo>
                  <a:lnTo>
                    <a:pt x="171" y="102"/>
                  </a:lnTo>
                  <a:lnTo>
                    <a:pt x="171" y="102"/>
                  </a:lnTo>
                  <a:lnTo>
                    <a:pt x="171" y="102"/>
                  </a:lnTo>
                  <a:close/>
                  <a:moveTo>
                    <a:pt x="94" y="0"/>
                  </a:moveTo>
                  <a:lnTo>
                    <a:pt x="0" y="94"/>
                  </a:lnTo>
                  <a:lnTo>
                    <a:pt x="0" y="51"/>
                  </a:lnTo>
                  <a:lnTo>
                    <a:pt x="51" y="0"/>
                  </a:lnTo>
                  <a:lnTo>
                    <a:pt x="94" y="0"/>
                  </a:lnTo>
                  <a:lnTo>
                    <a:pt x="94" y="0"/>
                  </a:lnTo>
                  <a:close/>
                  <a:moveTo>
                    <a:pt x="17" y="0"/>
                  </a:moveTo>
                  <a:lnTo>
                    <a:pt x="0" y="0"/>
                  </a:lnTo>
                  <a:lnTo>
                    <a:pt x="0" y="26"/>
                  </a:lnTo>
                  <a:lnTo>
                    <a:pt x="17" y="0"/>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8"/>
            <p:cNvSpPr>
              <a:spLocks noEditPoints="1"/>
            </p:cNvSpPr>
            <p:nvPr/>
          </p:nvSpPr>
          <p:spPr bwMode="auto">
            <a:xfrm>
              <a:off x="2238" y="2155"/>
              <a:ext cx="273" cy="102"/>
            </a:xfrm>
            <a:custGeom>
              <a:avLst/>
              <a:gdLst>
                <a:gd name="T0" fmla="*/ 0 w 273"/>
                <a:gd name="T1" fmla="*/ 102 h 102"/>
                <a:gd name="T2" fmla="*/ 9 w 273"/>
                <a:gd name="T3" fmla="*/ 102 h 102"/>
                <a:gd name="T4" fmla="*/ 111 w 273"/>
                <a:gd name="T5" fmla="*/ 0 h 102"/>
                <a:gd name="T6" fmla="*/ 68 w 273"/>
                <a:gd name="T7" fmla="*/ 0 h 102"/>
                <a:gd name="T8" fmla="*/ 0 w 273"/>
                <a:gd name="T9" fmla="*/ 68 h 102"/>
                <a:gd name="T10" fmla="*/ 0 w 273"/>
                <a:gd name="T11" fmla="*/ 102 h 102"/>
                <a:gd name="T12" fmla="*/ 0 w 273"/>
                <a:gd name="T13" fmla="*/ 102 h 102"/>
                <a:gd name="T14" fmla="*/ 43 w 273"/>
                <a:gd name="T15" fmla="*/ 102 h 102"/>
                <a:gd name="T16" fmla="*/ 145 w 273"/>
                <a:gd name="T17" fmla="*/ 0 h 102"/>
                <a:gd name="T18" fmla="*/ 188 w 273"/>
                <a:gd name="T19" fmla="*/ 0 h 102"/>
                <a:gd name="T20" fmla="*/ 85 w 273"/>
                <a:gd name="T21" fmla="*/ 102 h 102"/>
                <a:gd name="T22" fmla="*/ 43 w 273"/>
                <a:gd name="T23" fmla="*/ 102 h 102"/>
                <a:gd name="T24" fmla="*/ 43 w 273"/>
                <a:gd name="T25" fmla="*/ 102 h 102"/>
                <a:gd name="T26" fmla="*/ 111 w 273"/>
                <a:gd name="T27" fmla="*/ 102 h 102"/>
                <a:gd name="T28" fmla="*/ 154 w 273"/>
                <a:gd name="T29" fmla="*/ 102 h 102"/>
                <a:gd name="T30" fmla="*/ 222 w 273"/>
                <a:gd name="T31" fmla="*/ 34 h 102"/>
                <a:gd name="T32" fmla="*/ 205 w 273"/>
                <a:gd name="T33" fmla="*/ 8 h 102"/>
                <a:gd name="T34" fmla="*/ 111 w 273"/>
                <a:gd name="T35" fmla="*/ 102 h 102"/>
                <a:gd name="T36" fmla="*/ 111 w 273"/>
                <a:gd name="T37" fmla="*/ 102 h 102"/>
                <a:gd name="T38" fmla="*/ 188 w 273"/>
                <a:gd name="T39" fmla="*/ 102 h 102"/>
                <a:gd name="T40" fmla="*/ 239 w 273"/>
                <a:gd name="T41" fmla="*/ 51 h 102"/>
                <a:gd name="T42" fmla="*/ 256 w 273"/>
                <a:gd name="T43" fmla="*/ 76 h 102"/>
                <a:gd name="T44" fmla="*/ 231 w 273"/>
                <a:gd name="T45" fmla="*/ 102 h 102"/>
                <a:gd name="T46" fmla="*/ 188 w 273"/>
                <a:gd name="T47" fmla="*/ 102 h 102"/>
                <a:gd name="T48" fmla="*/ 188 w 273"/>
                <a:gd name="T49" fmla="*/ 102 h 102"/>
                <a:gd name="T50" fmla="*/ 256 w 273"/>
                <a:gd name="T51" fmla="*/ 102 h 102"/>
                <a:gd name="T52" fmla="*/ 273 w 273"/>
                <a:gd name="T53" fmla="*/ 102 h 102"/>
                <a:gd name="T54" fmla="*/ 273 w 273"/>
                <a:gd name="T55" fmla="*/ 93 h 102"/>
                <a:gd name="T56" fmla="*/ 256 w 273"/>
                <a:gd name="T57" fmla="*/ 102 h 102"/>
                <a:gd name="T58" fmla="*/ 256 w 273"/>
                <a:gd name="T59" fmla="*/ 102 h 102"/>
                <a:gd name="T60" fmla="*/ 43 w 273"/>
                <a:gd name="T61" fmla="*/ 0 h 102"/>
                <a:gd name="T62" fmla="*/ 0 w 273"/>
                <a:gd name="T63" fmla="*/ 42 h 102"/>
                <a:gd name="T64" fmla="*/ 0 w 273"/>
                <a:gd name="T65" fmla="*/ 34 h 102"/>
                <a:gd name="T66" fmla="*/ 0 w 273"/>
                <a:gd name="T67" fmla="*/ 0 h 102"/>
                <a:gd name="T68" fmla="*/ 43 w 273"/>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3" h="102">
                  <a:moveTo>
                    <a:pt x="0" y="102"/>
                  </a:moveTo>
                  <a:lnTo>
                    <a:pt x="9" y="102"/>
                  </a:lnTo>
                  <a:lnTo>
                    <a:pt x="111" y="0"/>
                  </a:lnTo>
                  <a:lnTo>
                    <a:pt x="68" y="0"/>
                  </a:lnTo>
                  <a:lnTo>
                    <a:pt x="0" y="68"/>
                  </a:lnTo>
                  <a:lnTo>
                    <a:pt x="0" y="102"/>
                  </a:lnTo>
                  <a:lnTo>
                    <a:pt x="0" y="102"/>
                  </a:lnTo>
                  <a:close/>
                  <a:moveTo>
                    <a:pt x="43" y="102"/>
                  </a:moveTo>
                  <a:lnTo>
                    <a:pt x="145" y="0"/>
                  </a:lnTo>
                  <a:lnTo>
                    <a:pt x="188" y="0"/>
                  </a:lnTo>
                  <a:lnTo>
                    <a:pt x="85" y="102"/>
                  </a:lnTo>
                  <a:lnTo>
                    <a:pt x="43" y="102"/>
                  </a:lnTo>
                  <a:lnTo>
                    <a:pt x="43" y="102"/>
                  </a:lnTo>
                  <a:close/>
                  <a:moveTo>
                    <a:pt x="111" y="102"/>
                  </a:moveTo>
                  <a:lnTo>
                    <a:pt x="154" y="102"/>
                  </a:lnTo>
                  <a:lnTo>
                    <a:pt x="222" y="34"/>
                  </a:lnTo>
                  <a:lnTo>
                    <a:pt x="205" y="8"/>
                  </a:lnTo>
                  <a:lnTo>
                    <a:pt x="111" y="102"/>
                  </a:lnTo>
                  <a:lnTo>
                    <a:pt x="111" y="102"/>
                  </a:lnTo>
                  <a:close/>
                  <a:moveTo>
                    <a:pt x="188" y="102"/>
                  </a:moveTo>
                  <a:lnTo>
                    <a:pt x="239" y="51"/>
                  </a:lnTo>
                  <a:lnTo>
                    <a:pt x="256" y="76"/>
                  </a:lnTo>
                  <a:lnTo>
                    <a:pt x="231" y="102"/>
                  </a:lnTo>
                  <a:lnTo>
                    <a:pt x="188" y="102"/>
                  </a:lnTo>
                  <a:lnTo>
                    <a:pt x="188" y="102"/>
                  </a:lnTo>
                  <a:close/>
                  <a:moveTo>
                    <a:pt x="256" y="102"/>
                  </a:moveTo>
                  <a:lnTo>
                    <a:pt x="273" y="102"/>
                  </a:lnTo>
                  <a:lnTo>
                    <a:pt x="273" y="93"/>
                  </a:lnTo>
                  <a:lnTo>
                    <a:pt x="256" y="102"/>
                  </a:lnTo>
                  <a:lnTo>
                    <a:pt x="256" y="102"/>
                  </a:lnTo>
                  <a:close/>
                  <a:moveTo>
                    <a:pt x="43" y="0"/>
                  </a:moveTo>
                  <a:lnTo>
                    <a:pt x="0" y="42"/>
                  </a:lnTo>
                  <a:lnTo>
                    <a:pt x="0" y="34"/>
                  </a:lnTo>
                  <a:lnTo>
                    <a:pt x="0" y="0"/>
                  </a:lnTo>
                  <a:lnTo>
                    <a:pt x="43" y="0"/>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9"/>
            <p:cNvSpPr>
              <a:spLocks noEditPoints="1"/>
            </p:cNvSpPr>
            <p:nvPr/>
          </p:nvSpPr>
          <p:spPr bwMode="auto">
            <a:xfrm>
              <a:off x="2238" y="2410"/>
              <a:ext cx="470" cy="102"/>
            </a:xfrm>
            <a:custGeom>
              <a:avLst/>
              <a:gdLst>
                <a:gd name="T0" fmla="*/ 367 w 470"/>
                <a:gd name="T1" fmla="*/ 0 h 102"/>
                <a:gd name="T2" fmla="*/ 325 w 470"/>
                <a:gd name="T3" fmla="*/ 0 h 102"/>
                <a:gd name="T4" fmla="*/ 231 w 470"/>
                <a:gd name="T5" fmla="*/ 102 h 102"/>
                <a:gd name="T6" fmla="*/ 273 w 470"/>
                <a:gd name="T7" fmla="*/ 102 h 102"/>
                <a:gd name="T8" fmla="*/ 367 w 470"/>
                <a:gd name="T9" fmla="*/ 0 h 102"/>
                <a:gd name="T10" fmla="*/ 367 w 470"/>
                <a:gd name="T11" fmla="*/ 0 h 102"/>
                <a:gd name="T12" fmla="*/ 299 w 470"/>
                <a:gd name="T13" fmla="*/ 0 h 102"/>
                <a:gd name="T14" fmla="*/ 196 w 470"/>
                <a:gd name="T15" fmla="*/ 102 h 102"/>
                <a:gd name="T16" fmla="*/ 154 w 470"/>
                <a:gd name="T17" fmla="*/ 102 h 102"/>
                <a:gd name="T18" fmla="*/ 256 w 470"/>
                <a:gd name="T19" fmla="*/ 0 h 102"/>
                <a:gd name="T20" fmla="*/ 299 w 470"/>
                <a:gd name="T21" fmla="*/ 0 h 102"/>
                <a:gd name="T22" fmla="*/ 299 w 470"/>
                <a:gd name="T23" fmla="*/ 0 h 102"/>
                <a:gd name="T24" fmla="*/ 222 w 470"/>
                <a:gd name="T25" fmla="*/ 0 h 102"/>
                <a:gd name="T26" fmla="*/ 179 w 470"/>
                <a:gd name="T27" fmla="*/ 0 h 102"/>
                <a:gd name="T28" fmla="*/ 85 w 470"/>
                <a:gd name="T29" fmla="*/ 102 h 102"/>
                <a:gd name="T30" fmla="*/ 128 w 470"/>
                <a:gd name="T31" fmla="*/ 102 h 102"/>
                <a:gd name="T32" fmla="*/ 222 w 470"/>
                <a:gd name="T33" fmla="*/ 0 h 102"/>
                <a:gd name="T34" fmla="*/ 222 w 470"/>
                <a:gd name="T35" fmla="*/ 0 h 102"/>
                <a:gd name="T36" fmla="*/ 154 w 470"/>
                <a:gd name="T37" fmla="*/ 0 h 102"/>
                <a:gd name="T38" fmla="*/ 51 w 470"/>
                <a:gd name="T39" fmla="*/ 102 h 102"/>
                <a:gd name="T40" fmla="*/ 9 w 470"/>
                <a:gd name="T41" fmla="*/ 102 h 102"/>
                <a:gd name="T42" fmla="*/ 111 w 470"/>
                <a:gd name="T43" fmla="*/ 0 h 102"/>
                <a:gd name="T44" fmla="*/ 154 w 470"/>
                <a:gd name="T45" fmla="*/ 0 h 102"/>
                <a:gd name="T46" fmla="*/ 154 w 470"/>
                <a:gd name="T47" fmla="*/ 0 h 102"/>
                <a:gd name="T48" fmla="*/ 77 w 470"/>
                <a:gd name="T49" fmla="*/ 0 h 102"/>
                <a:gd name="T50" fmla="*/ 34 w 470"/>
                <a:gd name="T51" fmla="*/ 0 h 102"/>
                <a:gd name="T52" fmla="*/ 0 w 470"/>
                <a:gd name="T53" fmla="*/ 34 h 102"/>
                <a:gd name="T54" fmla="*/ 0 w 470"/>
                <a:gd name="T55" fmla="*/ 77 h 102"/>
                <a:gd name="T56" fmla="*/ 77 w 470"/>
                <a:gd name="T57" fmla="*/ 0 h 102"/>
                <a:gd name="T58" fmla="*/ 77 w 470"/>
                <a:gd name="T59" fmla="*/ 0 h 102"/>
                <a:gd name="T60" fmla="*/ 9 w 470"/>
                <a:gd name="T61" fmla="*/ 0 h 102"/>
                <a:gd name="T62" fmla="*/ 0 w 470"/>
                <a:gd name="T63" fmla="*/ 0 h 102"/>
                <a:gd name="T64" fmla="*/ 0 w 470"/>
                <a:gd name="T65" fmla="*/ 0 h 102"/>
                <a:gd name="T66" fmla="*/ 9 w 470"/>
                <a:gd name="T67" fmla="*/ 0 h 102"/>
                <a:gd name="T68" fmla="*/ 9 w 470"/>
                <a:gd name="T69" fmla="*/ 0 h 102"/>
                <a:gd name="T70" fmla="*/ 299 w 470"/>
                <a:gd name="T71" fmla="*/ 102 h 102"/>
                <a:gd name="T72" fmla="*/ 393 w 470"/>
                <a:gd name="T73" fmla="*/ 9 h 102"/>
                <a:gd name="T74" fmla="*/ 410 w 470"/>
                <a:gd name="T75" fmla="*/ 34 h 102"/>
                <a:gd name="T76" fmla="*/ 342 w 470"/>
                <a:gd name="T77" fmla="*/ 102 h 102"/>
                <a:gd name="T78" fmla="*/ 299 w 470"/>
                <a:gd name="T79" fmla="*/ 102 h 102"/>
                <a:gd name="T80" fmla="*/ 299 w 470"/>
                <a:gd name="T81" fmla="*/ 102 h 102"/>
                <a:gd name="T82" fmla="*/ 376 w 470"/>
                <a:gd name="T83" fmla="*/ 102 h 102"/>
                <a:gd name="T84" fmla="*/ 418 w 470"/>
                <a:gd name="T85" fmla="*/ 102 h 102"/>
                <a:gd name="T86" fmla="*/ 444 w 470"/>
                <a:gd name="T87" fmla="*/ 68 h 102"/>
                <a:gd name="T88" fmla="*/ 427 w 470"/>
                <a:gd name="T89" fmla="*/ 51 h 102"/>
                <a:gd name="T90" fmla="*/ 376 w 470"/>
                <a:gd name="T91" fmla="*/ 102 h 102"/>
                <a:gd name="T92" fmla="*/ 376 w 470"/>
                <a:gd name="T93" fmla="*/ 102 h 102"/>
                <a:gd name="T94" fmla="*/ 453 w 470"/>
                <a:gd name="T95" fmla="*/ 102 h 102"/>
                <a:gd name="T96" fmla="*/ 470 w 470"/>
                <a:gd name="T97" fmla="*/ 102 h 102"/>
                <a:gd name="T98" fmla="*/ 461 w 470"/>
                <a:gd name="T99" fmla="*/ 85 h 102"/>
                <a:gd name="T100" fmla="*/ 453 w 470"/>
                <a:gd name="T10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0" h="102">
                  <a:moveTo>
                    <a:pt x="367" y="0"/>
                  </a:moveTo>
                  <a:lnTo>
                    <a:pt x="325" y="0"/>
                  </a:lnTo>
                  <a:lnTo>
                    <a:pt x="231" y="102"/>
                  </a:lnTo>
                  <a:lnTo>
                    <a:pt x="273" y="102"/>
                  </a:lnTo>
                  <a:lnTo>
                    <a:pt x="367" y="0"/>
                  </a:lnTo>
                  <a:lnTo>
                    <a:pt x="367" y="0"/>
                  </a:lnTo>
                  <a:close/>
                  <a:moveTo>
                    <a:pt x="299" y="0"/>
                  </a:moveTo>
                  <a:lnTo>
                    <a:pt x="196" y="102"/>
                  </a:lnTo>
                  <a:lnTo>
                    <a:pt x="154" y="102"/>
                  </a:lnTo>
                  <a:lnTo>
                    <a:pt x="256" y="0"/>
                  </a:lnTo>
                  <a:lnTo>
                    <a:pt x="299" y="0"/>
                  </a:lnTo>
                  <a:lnTo>
                    <a:pt x="299" y="0"/>
                  </a:lnTo>
                  <a:close/>
                  <a:moveTo>
                    <a:pt x="222" y="0"/>
                  </a:moveTo>
                  <a:lnTo>
                    <a:pt x="179" y="0"/>
                  </a:lnTo>
                  <a:lnTo>
                    <a:pt x="85" y="102"/>
                  </a:lnTo>
                  <a:lnTo>
                    <a:pt x="128" y="102"/>
                  </a:lnTo>
                  <a:lnTo>
                    <a:pt x="222" y="0"/>
                  </a:lnTo>
                  <a:lnTo>
                    <a:pt x="222" y="0"/>
                  </a:lnTo>
                  <a:close/>
                  <a:moveTo>
                    <a:pt x="154" y="0"/>
                  </a:moveTo>
                  <a:lnTo>
                    <a:pt x="51" y="102"/>
                  </a:lnTo>
                  <a:lnTo>
                    <a:pt x="9" y="102"/>
                  </a:lnTo>
                  <a:lnTo>
                    <a:pt x="111" y="0"/>
                  </a:lnTo>
                  <a:lnTo>
                    <a:pt x="154" y="0"/>
                  </a:lnTo>
                  <a:lnTo>
                    <a:pt x="154" y="0"/>
                  </a:lnTo>
                  <a:close/>
                  <a:moveTo>
                    <a:pt x="77" y="0"/>
                  </a:moveTo>
                  <a:lnTo>
                    <a:pt x="34" y="0"/>
                  </a:lnTo>
                  <a:lnTo>
                    <a:pt x="0" y="34"/>
                  </a:lnTo>
                  <a:lnTo>
                    <a:pt x="0" y="77"/>
                  </a:lnTo>
                  <a:lnTo>
                    <a:pt x="77" y="0"/>
                  </a:lnTo>
                  <a:lnTo>
                    <a:pt x="77" y="0"/>
                  </a:lnTo>
                  <a:close/>
                  <a:moveTo>
                    <a:pt x="9" y="0"/>
                  </a:moveTo>
                  <a:lnTo>
                    <a:pt x="0" y="0"/>
                  </a:lnTo>
                  <a:lnTo>
                    <a:pt x="0" y="0"/>
                  </a:lnTo>
                  <a:lnTo>
                    <a:pt x="9" y="0"/>
                  </a:lnTo>
                  <a:lnTo>
                    <a:pt x="9" y="0"/>
                  </a:lnTo>
                  <a:close/>
                  <a:moveTo>
                    <a:pt x="299" y="102"/>
                  </a:moveTo>
                  <a:lnTo>
                    <a:pt x="393" y="9"/>
                  </a:lnTo>
                  <a:lnTo>
                    <a:pt x="410" y="34"/>
                  </a:lnTo>
                  <a:lnTo>
                    <a:pt x="342" y="102"/>
                  </a:lnTo>
                  <a:lnTo>
                    <a:pt x="299" y="102"/>
                  </a:lnTo>
                  <a:lnTo>
                    <a:pt x="299" y="102"/>
                  </a:lnTo>
                  <a:close/>
                  <a:moveTo>
                    <a:pt x="376" y="102"/>
                  </a:moveTo>
                  <a:lnTo>
                    <a:pt x="418" y="102"/>
                  </a:lnTo>
                  <a:lnTo>
                    <a:pt x="444" y="68"/>
                  </a:lnTo>
                  <a:lnTo>
                    <a:pt x="427" y="51"/>
                  </a:lnTo>
                  <a:lnTo>
                    <a:pt x="376" y="102"/>
                  </a:lnTo>
                  <a:lnTo>
                    <a:pt x="376" y="102"/>
                  </a:lnTo>
                  <a:close/>
                  <a:moveTo>
                    <a:pt x="453" y="102"/>
                  </a:moveTo>
                  <a:lnTo>
                    <a:pt x="470" y="102"/>
                  </a:lnTo>
                  <a:lnTo>
                    <a:pt x="461" y="85"/>
                  </a:lnTo>
                  <a:lnTo>
                    <a:pt x="453" y="102"/>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10"/>
            <p:cNvSpPr>
              <a:spLocks noEditPoints="1"/>
            </p:cNvSpPr>
            <p:nvPr/>
          </p:nvSpPr>
          <p:spPr bwMode="auto">
            <a:xfrm>
              <a:off x="2238" y="2283"/>
              <a:ext cx="376" cy="102"/>
            </a:xfrm>
            <a:custGeom>
              <a:avLst/>
              <a:gdLst>
                <a:gd name="T0" fmla="*/ 0 w 376"/>
                <a:gd name="T1" fmla="*/ 102 h 102"/>
                <a:gd name="T2" fmla="*/ 34 w 376"/>
                <a:gd name="T3" fmla="*/ 102 h 102"/>
                <a:gd name="T4" fmla="*/ 137 w 376"/>
                <a:gd name="T5" fmla="*/ 0 h 102"/>
                <a:gd name="T6" fmla="*/ 94 w 376"/>
                <a:gd name="T7" fmla="*/ 0 h 102"/>
                <a:gd name="T8" fmla="*/ 0 w 376"/>
                <a:gd name="T9" fmla="*/ 85 h 102"/>
                <a:gd name="T10" fmla="*/ 0 w 376"/>
                <a:gd name="T11" fmla="*/ 102 h 102"/>
                <a:gd name="T12" fmla="*/ 0 w 376"/>
                <a:gd name="T13" fmla="*/ 102 h 102"/>
                <a:gd name="T14" fmla="*/ 60 w 376"/>
                <a:gd name="T15" fmla="*/ 102 h 102"/>
                <a:gd name="T16" fmla="*/ 162 w 376"/>
                <a:gd name="T17" fmla="*/ 0 h 102"/>
                <a:gd name="T18" fmla="*/ 205 w 376"/>
                <a:gd name="T19" fmla="*/ 0 h 102"/>
                <a:gd name="T20" fmla="*/ 103 w 376"/>
                <a:gd name="T21" fmla="*/ 102 h 102"/>
                <a:gd name="T22" fmla="*/ 60 w 376"/>
                <a:gd name="T23" fmla="*/ 102 h 102"/>
                <a:gd name="T24" fmla="*/ 60 w 376"/>
                <a:gd name="T25" fmla="*/ 102 h 102"/>
                <a:gd name="T26" fmla="*/ 137 w 376"/>
                <a:gd name="T27" fmla="*/ 102 h 102"/>
                <a:gd name="T28" fmla="*/ 179 w 376"/>
                <a:gd name="T29" fmla="*/ 102 h 102"/>
                <a:gd name="T30" fmla="*/ 282 w 376"/>
                <a:gd name="T31" fmla="*/ 0 h 102"/>
                <a:gd name="T32" fmla="*/ 239 w 376"/>
                <a:gd name="T33" fmla="*/ 0 h 102"/>
                <a:gd name="T34" fmla="*/ 137 w 376"/>
                <a:gd name="T35" fmla="*/ 102 h 102"/>
                <a:gd name="T36" fmla="*/ 137 w 376"/>
                <a:gd name="T37" fmla="*/ 102 h 102"/>
                <a:gd name="T38" fmla="*/ 205 w 376"/>
                <a:gd name="T39" fmla="*/ 102 h 102"/>
                <a:gd name="T40" fmla="*/ 299 w 376"/>
                <a:gd name="T41" fmla="*/ 8 h 102"/>
                <a:gd name="T42" fmla="*/ 316 w 376"/>
                <a:gd name="T43" fmla="*/ 34 h 102"/>
                <a:gd name="T44" fmla="*/ 248 w 376"/>
                <a:gd name="T45" fmla="*/ 102 h 102"/>
                <a:gd name="T46" fmla="*/ 205 w 376"/>
                <a:gd name="T47" fmla="*/ 102 h 102"/>
                <a:gd name="T48" fmla="*/ 205 w 376"/>
                <a:gd name="T49" fmla="*/ 102 h 102"/>
                <a:gd name="T50" fmla="*/ 282 w 376"/>
                <a:gd name="T51" fmla="*/ 102 h 102"/>
                <a:gd name="T52" fmla="*/ 325 w 376"/>
                <a:gd name="T53" fmla="*/ 102 h 102"/>
                <a:gd name="T54" fmla="*/ 350 w 376"/>
                <a:gd name="T55" fmla="*/ 76 h 102"/>
                <a:gd name="T56" fmla="*/ 333 w 376"/>
                <a:gd name="T57" fmla="*/ 51 h 102"/>
                <a:gd name="T58" fmla="*/ 282 w 376"/>
                <a:gd name="T59" fmla="*/ 102 h 102"/>
                <a:gd name="T60" fmla="*/ 282 w 376"/>
                <a:gd name="T61" fmla="*/ 102 h 102"/>
                <a:gd name="T62" fmla="*/ 350 w 376"/>
                <a:gd name="T63" fmla="*/ 102 h 102"/>
                <a:gd name="T64" fmla="*/ 376 w 376"/>
                <a:gd name="T65" fmla="*/ 102 h 102"/>
                <a:gd name="T66" fmla="*/ 367 w 376"/>
                <a:gd name="T67" fmla="*/ 93 h 102"/>
                <a:gd name="T68" fmla="*/ 350 w 376"/>
                <a:gd name="T69" fmla="*/ 102 h 102"/>
                <a:gd name="T70" fmla="*/ 350 w 376"/>
                <a:gd name="T71" fmla="*/ 102 h 102"/>
                <a:gd name="T72" fmla="*/ 60 w 376"/>
                <a:gd name="T73" fmla="*/ 0 h 102"/>
                <a:gd name="T74" fmla="*/ 0 w 376"/>
                <a:gd name="T75" fmla="*/ 59 h 102"/>
                <a:gd name="T76" fmla="*/ 0 w 376"/>
                <a:gd name="T77" fmla="*/ 17 h 102"/>
                <a:gd name="T78" fmla="*/ 17 w 376"/>
                <a:gd name="T79" fmla="*/ 0 h 102"/>
                <a:gd name="T80" fmla="*/ 60 w 376"/>
                <a:gd name="T8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76" h="102">
                  <a:moveTo>
                    <a:pt x="0" y="102"/>
                  </a:moveTo>
                  <a:lnTo>
                    <a:pt x="34" y="102"/>
                  </a:lnTo>
                  <a:lnTo>
                    <a:pt x="137" y="0"/>
                  </a:lnTo>
                  <a:lnTo>
                    <a:pt x="94" y="0"/>
                  </a:lnTo>
                  <a:lnTo>
                    <a:pt x="0" y="85"/>
                  </a:lnTo>
                  <a:lnTo>
                    <a:pt x="0" y="102"/>
                  </a:lnTo>
                  <a:lnTo>
                    <a:pt x="0" y="102"/>
                  </a:lnTo>
                  <a:close/>
                  <a:moveTo>
                    <a:pt x="60" y="102"/>
                  </a:moveTo>
                  <a:lnTo>
                    <a:pt x="162" y="0"/>
                  </a:lnTo>
                  <a:lnTo>
                    <a:pt x="205" y="0"/>
                  </a:lnTo>
                  <a:lnTo>
                    <a:pt x="103" y="102"/>
                  </a:lnTo>
                  <a:lnTo>
                    <a:pt x="60" y="102"/>
                  </a:lnTo>
                  <a:lnTo>
                    <a:pt x="60" y="102"/>
                  </a:lnTo>
                  <a:close/>
                  <a:moveTo>
                    <a:pt x="137" y="102"/>
                  </a:moveTo>
                  <a:lnTo>
                    <a:pt x="179" y="102"/>
                  </a:lnTo>
                  <a:lnTo>
                    <a:pt x="282" y="0"/>
                  </a:lnTo>
                  <a:lnTo>
                    <a:pt x="239" y="0"/>
                  </a:lnTo>
                  <a:lnTo>
                    <a:pt x="137" y="102"/>
                  </a:lnTo>
                  <a:lnTo>
                    <a:pt x="137" y="102"/>
                  </a:lnTo>
                  <a:close/>
                  <a:moveTo>
                    <a:pt x="205" y="102"/>
                  </a:moveTo>
                  <a:lnTo>
                    <a:pt x="299" y="8"/>
                  </a:lnTo>
                  <a:lnTo>
                    <a:pt x="316" y="34"/>
                  </a:lnTo>
                  <a:lnTo>
                    <a:pt x="248" y="102"/>
                  </a:lnTo>
                  <a:lnTo>
                    <a:pt x="205" y="102"/>
                  </a:lnTo>
                  <a:lnTo>
                    <a:pt x="205" y="102"/>
                  </a:lnTo>
                  <a:close/>
                  <a:moveTo>
                    <a:pt x="282" y="102"/>
                  </a:moveTo>
                  <a:lnTo>
                    <a:pt x="325" y="102"/>
                  </a:lnTo>
                  <a:lnTo>
                    <a:pt x="350" y="76"/>
                  </a:lnTo>
                  <a:lnTo>
                    <a:pt x="333" y="51"/>
                  </a:lnTo>
                  <a:lnTo>
                    <a:pt x="282" y="102"/>
                  </a:lnTo>
                  <a:lnTo>
                    <a:pt x="282" y="102"/>
                  </a:lnTo>
                  <a:close/>
                  <a:moveTo>
                    <a:pt x="350" y="102"/>
                  </a:moveTo>
                  <a:lnTo>
                    <a:pt x="376" y="102"/>
                  </a:lnTo>
                  <a:lnTo>
                    <a:pt x="367" y="93"/>
                  </a:lnTo>
                  <a:lnTo>
                    <a:pt x="350" y="102"/>
                  </a:lnTo>
                  <a:lnTo>
                    <a:pt x="350" y="102"/>
                  </a:lnTo>
                  <a:close/>
                  <a:moveTo>
                    <a:pt x="60" y="0"/>
                  </a:moveTo>
                  <a:lnTo>
                    <a:pt x="0" y="59"/>
                  </a:lnTo>
                  <a:lnTo>
                    <a:pt x="0" y="17"/>
                  </a:lnTo>
                  <a:lnTo>
                    <a:pt x="17" y="0"/>
                  </a:lnTo>
                  <a:lnTo>
                    <a:pt x="60" y="0"/>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11"/>
            <p:cNvSpPr>
              <a:spLocks noEditPoints="1"/>
            </p:cNvSpPr>
            <p:nvPr/>
          </p:nvSpPr>
          <p:spPr bwMode="auto">
            <a:xfrm>
              <a:off x="2238" y="1899"/>
              <a:ext cx="85" cy="111"/>
            </a:xfrm>
            <a:custGeom>
              <a:avLst/>
              <a:gdLst>
                <a:gd name="T0" fmla="*/ 0 w 85"/>
                <a:gd name="T1" fmla="*/ 0 h 111"/>
                <a:gd name="T2" fmla="*/ 0 w 85"/>
                <a:gd name="T3" fmla="*/ 0 h 111"/>
                <a:gd name="T4" fmla="*/ 0 w 85"/>
                <a:gd name="T5" fmla="*/ 0 h 111"/>
                <a:gd name="T6" fmla="*/ 0 w 85"/>
                <a:gd name="T7" fmla="*/ 0 h 111"/>
                <a:gd name="T8" fmla="*/ 0 w 85"/>
                <a:gd name="T9" fmla="*/ 0 h 111"/>
                <a:gd name="T10" fmla="*/ 0 w 85"/>
                <a:gd name="T11" fmla="*/ 34 h 111"/>
                <a:gd name="T12" fmla="*/ 0 w 85"/>
                <a:gd name="T13" fmla="*/ 77 h 111"/>
                <a:gd name="T14" fmla="*/ 34 w 85"/>
                <a:gd name="T15" fmla="*/ 43 h 111"/>
                <a:gd name="T16" fmla="*/ 17 w 85"/>
                <a:gd name="T17" fmla="*/ 17 h 111"/>
                <a:gd name="T18" fmla="*/ 0 w 85"/>
                <a:gd name="T19" fmla="*/ 34 h 111"/>
                <a:gd name="T20" fmla="*/ 0 w 85"/>
                <a:gd name="T21" fmla="*/ 34 h 111"/>
                <a:gd name="T22" fmla="*/ 0 w 85"/>
                <a:gd name="T23" fmla="*/ 111 h 111"/>
                <a:gd name="T24" fmla="*/ 51 w 85"/>
                <a:gd name="T25" fmla="*/ 60 h 111"/>
                <a:gd name="T26" fmla="*/ 68 w 85"/>
                <a:gd name="T27" fmla="*/ 85 h 111"/>
                <a:gd name="T28" fmla="*/ 43 w 85"/>
                <a:gd name="T29" fmla="*/ 111 h 111"/>
                <a:gd name="T30" fmla="*/ 0 w 85"/>
                <a:gd name="T31" fmla="*/ 111 h 111"/>
                <a:gd name="T32" fmla="*/ 0 w 85"/>
                <a:gd name="T33" fmla="*/ 111 h 111"/>
                <a:gd name="T34" fmla="*/ 77 w 85"/>
                <a:gd name="T35" fmla="*/ 111 h 111"/>
                <a:gd name="T36" fmla="*/ 85 w 85"/>
                <a:gd name="T37" fmla="*/ 111 h 111"/>
                <a:gd name="T38" fmla="*/ 77 w 85"/>
                <a:gd name="T39" fmla="*/ 103 h 111"/>
                <a:gd name="T40" fmla="*/ 77 w 85"/>
                <a:gd name="T4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111">
                  <a:moveTo>
                    <a:pt x="0" y="0"/>
                  </a:moveTo>
                  <a:lnTo>
                    <a:pt x="0" y="0"/>
                  </a:lnTo>
                  <a:lnTo>
                    <a:pt x="0" y="0"/>
                  </a:lnTo>
                  <a:lnTo>
                    <a:pt x="0" y="0"/>
                  </a:lnTo>
                  <a:lnTo>
                    <a:pt x="0" y="0"/>
                  </a:lnTo>
                  <a:close/>
                  <a:moveTo>
                    <a:pt x="0" y="34"/>
                  </a:moveTo>
                  <a:lnTo>
                    <a:pt x="0" y="77"/>
                  </a:lnTo>
                  <a:lnTo>
                    <a:pt x="34" y="43"/>
                  </a:lnTo>
                  <a:lnTo>
                    <a:pt x="17" y="17"/>
                  </a:lnTo>
                  <a:lnTo>
                    <a:pt x="0" y="34"/>
                  </a:lnTo>
                  <a:lnTo>
                    <a:pt x="0" y="34"/>
                  </a:lnTo>
                  <a:close/>
                  <a:moveTo>
                    <a:pt x="0" y="111"/>
                  </a:moveTo>
                  <a:lnTo>
                    <a:pt x="51" y="60"/>
                  </a:lnTo>
                  <a:lnTo>
                    <a:pt x="68" y="85"/>
                  </a:lnTo>
                  <a:lnTo>
                    <a:pt x="43" y="111"/>
                  </a:lnTo>
                  <a:lnTo>
                    <a:pt x="0" y="111"/>
                  </a:lnTo>
                  <a:lnTo>
                    <a:pt x="0" y="111"/>
                  </a:lnTo>
                  <a:close/>
                  <a:moveTo>
                    <a:pt x="77" y="111"/>
                  </a:moveTo>
                  <a:lnTo>
                    <a:pt x="85" y="111"/>
                  </a:lnTo>
                  <a:lnTo>
                    <a:pt x="77" y="103"/>
                  </a:lnTo>
                  <a:lnTo>
                    <a:pt x="77" y="111"/>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12"/>
            <p:cNvSpPr>
              <a:spLocks noEditPoints="1"/>
            </p:cNvSpPr>
            <p:nvPr/>
          </p:nvSpPr>
          <p:spPr bwMode="auto">
            <a:xfrm>
              <a:off x="1922" y="1848"/>
              <a:ext cx="914" cy="945"/>
            </a:xfrm>
            <a:custGeom>
              <a:avLst/>
              <a:gdLst>
                <a:gd name="T0" fmla="*/ 37 w 107"/>
                <a:gd name="T1" fmla="*/ 19 h 111"/>
                <a:gd name="T2" fmla="*/ 37 w 107"/>
                <a:gd name="T3" fmla="*/ 6 h 111"/>
                <a:gd name="T4" fmla="*/ 36 w 107"/>
                <a:gd name="T5" fmla="*/ 0 h 111"/>
                <a:gd name="T6" fmla="*/ 51 w 107"/>
                <a:gd name="T7" fmla="*/ 19 h 111"/>
                <a:gd name="T8" fmla="*/ 62 w 107"/>
                <a:gd name="T9" fmla="*/ 34 h 111"/>
                <a:gd name="T10" fmla="*/ 73 w 107"/>
                <a:gd name="T11" fmla="*/ 49 h 111"/>
                <a:gd name="T12" fmla="*/ 85 w 107"/>
                <a:gd name="T13" fmla="*/ 64 h 111"/>
                <a:gd name="T14" fmla="*/ 96 w 107"/>
                <a:gd name="T15" fmla="*/ 78 h 111"/>
                <a:gd name="T16" fmla="*/ 94 w 107"/>
                <a:gd name="T17" fmla="*/ 80 h 111"/>
                <a:gd name="T18" fmla="*/ 37 w 107"/>
                <a:gd name="T19" fmla="*/ 80 h 111"/>
                <a:gd name="T20" fmla="*/ 106 w 107"/>
                <a:gd name="T21" fmla="*/ 89 h 111"/>
                <a:gd name="T22" fmla="*/ 107 w 107"/>
                <a:gd name="T23" fmla="*/ 92 h 111"/>
                <a:gd name="T24" fmla="*/ 82 w 107"/>
                <a:gd name="T25" fmla="*/ 111 h 111"/>
                <a:gd name="T26" fmla="*/ 12 w 107"/>
                <a:gd name="T27" fmla="*/ 111 h 111"/>
                <a:gd name="T28" fmla="*/ 4 w 107"/>
                <a:gd name="T29" fmla="*/ 105 h 111"/>
                <a:gd name="T30" fmla="*/ 1 w 107"/>
                <a:gd name="T31" fmla="*/ 89 h 111"/>
                <a:gd name="T32" fmla="*/ 2 w 107"/>
                <a:gd name="T33" fmla="*/ 89 h 111"/>
                <a:gd name="T34" fmla="*/ 34 w 107"/>
                <a:gd name="T35" fmla="*/ 1 h 111"/>
                <a:gd name="T36" fmla="*/ 14 w 107"/>
                <a:gd name="T37" fmla="*/ 89 h 111"/>
                <a:gd name="T38" fmla="*/ 34 w 107"/>
                <a:gd name="T39" fmla="*/ 79 h 111"/>
                <a:gd name="T40" fmla="*/ 34 w 107"/>
                <a:gd name="T41" fmla="*/ 65 h 111"/>
                <a:gd name="T42" fmla="*/ 34 w 107"/>
                <a:gd name="T43" fmla="*/ 40 h 111"/>
                <a:gd name="T44" fmla="*/ 34 w 107"/>
                <a:gd name="T45" fmla="*/ 20 h 111"/>
                <a:gd name="T46" fmla="*/ 37 w 107"/>
                <a:gd name="T47" fmla="*/ 63 h 111"/>
                <a:gd name="T48" fmla="*/ 71 w 107"/>
                <a:gd name="T49" fmla="*/ 51 h 111"/>
                <a:gd name="T50" fmla="*/ 37 w 107"/>
                <a:gd name="T51" fmla="*/ 63 h 111"/>
                <a:gd name="T52" fmla="*/ 37 w 107"/>
                <a:gd name="T53" fmla="*/ 66 h 111"/>
                <a:gd name="T54" fmla="*/ 54 w 107"/>
                <a:gd name="T55" fmla="*/ 78 h 111"/>
                <a:gd name="T56" fmla="*/ 83 w 107"/>
                <a:gd name="T57" fmla="*/ 66 h 111"/>
                <a:gd name="T58" fmla="*/ 69 w 107"/>
                <a:gd name="T59" fmla="*/ 48 h 111"/>
                <a:gd name="T60" fmla="*/ 37 w 107"/>
                <a:gd name="T61" fmla="*/ 36 h 111"/>
                <a:gd name="T62" fmla="*/ 37 w 107"/>
                <a:gd name="T63" fmla="*/ 48 h 111"/>
                <a:gd name="T64" fmla="*/ 58 w 107"/>
                <a:gd name="T65" fmla="*/ 33 h 111"/>
                <a:gd name="T66" fmla="*/ 37 w 107"/>
                <a:gd name="T67" fmla="*/ 21 h 111"/>
                <a:gd name="T68" fmla="*/ 102 w 107"/>
                <a:gd name="T69" fmla="*/ 92 h 111"/>
                <a:gd name="T70" fmla="*/ 6 w 107"/>
                <a:gd name="T71" fmla="*/ 104 h 111"/>
                <a:gd name="T72" fmla="*/ 12 w 107"/>
                <a:gd name="T73" fmla="*/ 108 h 111"/>
                <a:gd name="T74" fmla="*/ 81 w 107"/>
                <a:gd name="T75" fmla="*/ 108 h 111"/>
                <a:gd name="T76" fmla="*/ 102 w 107"/>
                <a:gd name="T77" fmla="*/ 9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7" h="111">
                  <a:moveTo>
                    <a:pt x="37" y="6"/>
                  </a:moveTo>
                  <a:cubicBezTo>
                    <a:pt x="37" y="19"/>
                    <a:pt x="37" y="19"/>
                    <a:pt x="37" y="19"/>
                  </a:cubicBezTo>
                  <a:cubicBezTo>
                    <a:pt x="47" y="19"/>
                    <a:pt x="47" y="19"/>
                    <a:pt x="47" y="19"/>
                  </a:cubicBezTo>
                  <a:cubicBezTo>
                    <a:pt x="37" y="6"/>
                    <a:pt x="37" y="6"/>
                    <a:pt x="37" y="6"/>
                  </a:cubicBezTo>
                  <a:close/>
                  <a:moveTo>
                    <a:pt x="34" y="1"/>
                  </a:moveTo>
                  <a:cubicBezTo>
                    <a:pt x="35" y="1"/>
                    <a:pt x="35" y="0"/>
                    <a:pt x="36" y="0"/>
                  </a:cubicBezTo>
                  <a:cubicBezTo>
                    <a:pt x="37" y="0"/>
                    <a:pt x="37" y="1"/>
                    <a:pt x="37" y="1"/>
                  </a:cubicBezTo>
                  <a:cubicBezTo>
                    <a:pt x="51" y="19"/>
                    <a:pt x="51" y="19"/>
                    <a:pt x="51" y="19"/>
                  </a:cubicBezTo>
                  <a:cubicBezTo>
                    <a:pt x="51" y="19"/>
                    <a:pt x="51" y="19"/>
                    <a:pt x="51" y="19"/>
                  </a:cubicBezTo>
                  <a:cubicBezTo>
                    <a:pt x="62" y="34"/>
                    <a:pt x="62" y="34"/>
                    <a:pt x="62" y="34"/>
                  </a:cubicBezTo>
                  <a:cubicBezTo>
                    <a:pt x="62" y="34"/>
                    <a:pt x="62" y="34"/>
                    <a:pt x="62" y="34"/>
                  </a:cubicBezTo>
                  <a:cubicBezTo>
                    <a:pt x="73" y="49"/>
                    <a:pt x="73" y="49"/>
                    <a:pt x="73" y="49"/>
                  </a:cubicBezTo>
                  <a:cubicBezTo>
                    <a:pt x="73" y="49"/>
                    <a:pt x="73" y="49"/>
                    <a:pt x="73" y="49"/>
                  </a:cubicBezTo>
                  <a:cubicBezTo>
                    <a:pt x="85" y="64"/>
                    <a:pt x="85" y="64"/>
                    <a:pt x="85" y="64"/>
                  </a:cubicBezTo>
                  <a:cubicBezTo>
                    <a:pt x="85" y="64"/>
                    <a:pt x="85" y="64"/>
                    <a:pt x="85" y="64"/>
                  </a:cubicBezTo>
                  <a:cubicBezTo>
                    <a:pt x="96" y="78"/>
                    <a:pt x="96" y="78"/>
                    <a:pt x="96" y="78"/>
                  </a:cubicBezTo>
                  <a:cubicBezTo>
                    <a:pt x="96" y="78"/>
                    <a:pt x="96" y="79"/>
                    <a:pt x="96" y="79"/>
                  </a:cubicBezTo>
                  <a:cubicBezTo>
                    <a:pt x="96" y="80"/>
                    <a:pt x="95" y="80"/>
                    <a:pt x="94" y="80"/>
                  </a:cubicBezTo>
                  <a:cubicBezTo>
                    <a:pt x="54" y="80"/>
                    <a:pt x="54" y="80"/>
                    <a:pt x="54" y="80"/>
                  </a:cubicBezTo>
                  <a:cubicBezTo>
                    <a:pt x="37" y="80"/>
                    <a:pt x="37" y="80"/>
                    <a:pt x="37" y="80"/>
                  </a:cubicBezTo>
                  <a:cubicBezTo>
                    <a:pt x="37" y="89"/>
                    <a:pt x="37" y="89"/>
                    <a:pt x="37" y="89"/>
                  </a:cubicBezTo>
                  <a:cubicBezTo>
                    <a:pt x="106" y="89"/>
                    <a:pt x="106" y="89"/>
                    <a:pt x="106" y="89"/>
                  </a:cubicBezTo>
                  <a:cubicBezTo>
                    <a:pt x="107" y="89"/>
                    <a:pt x="107" y="90"/>
                    <a:pt x="107" y="90"/>
                  </a:cubicBezTo>
                  <a:cubicBezTo>
                    <a:pt x="107" y="91"/>
                    <a:pt x="107" y="91"/>
                    <a:pt x="107" y="92"/>
                  </a:cubicBezTo>
                  <a:cubicBezTo>
                    <a:pt x="85" y="109"/>
                    <a:pt x="85" y="109"/>
                    <a:pt x="85" y="109"/>
                  </a:cubicBezTo>
                  <a:cubicBezTo>
                    <a:pt x="84" y="110"/>
                    <a:pt x="83" y="111"/>
                    <a:pt x="82" y="111"/>
                  </a:cubicBezTo>
                  <a:cubicBezTo>
                    <a:pt x="81" y="111"/>
                    <a:pt x="80" y="111"/>
                    <a:pt x="79" y="111"/>
                  </a:cubicBezTo>
                  <a:cubicBezTo>
                    <a:pt x="12" y="111"/>
                    <a:pt x="12" y="111"/>
                    <a:pt x="12" y="111"/>
                  </a:cubicBezTo>
                  <a:cubicBezTo>
                    <a:pt x="10" y="111"/>
                    <a:pt x="8" y="111"/>
                    <a:pt x="7" y="110"/>
                  </a:cubicBezTo>
                  <a:cubicBezTo>
                    <a:pt x="5" y="108"/>
                    <a:pt x="4" y="107"/>
                    <a:pt x="4" y="105"/>
                  </a:cubicBezTo>
                  <a:cubicBezTo>
                    <a:pt x="0" y="91"/>
                    <a:pt x="0" y="91"/>
                    <a:pt x="0" y="91"/>
                  </a:cubicBezTo>
                  <a:cubicBezTo>
                    <a:pt x="0" y="90"/>
                    <a:pt x="0" y="89"/>
                    <a:pt x="1" y="89"/>
                  </a:cubicBezTo>
                  <a:cubicBezTo>
                    <a:pt x="1" y="89"/>
                    <a:pt x="1" y="89"/>
                    <a:pt x="2" y="89"/>
                  </a:cubicBezTo>
                  <a:cubicBezTo>
                    <a:pt x="2" y="89"/>
                    <a:pt x="2" y="89"/>
                    <a:pt x="2" y="89"/>
                  </a:cubicBezTo>
                  <a:cubicBezTo>
                    <a:pt x="11" y="89"/>
                    <a:pt x="11" y="89"/>
                    <a:pt x="11" y="89"/>
                  </a:cubicBezTo>
                  <a:cubicBezTo>
                    <a:pt x="34" y="1"/>
                    <a:pt x="34" y="1"/>
                    <a:pt x="34" y="1"/>
                  </a:cubicBezTo>
                  <a:close/>
                  <a:moveTo>
                    <a:pt x="34" y="13"/>
                  </a:moveTo>
                  <a:cubicBezTo>
                    <a:pt x="14" y="89"/>
                    <a:pt x="14" y="89"/>
                    <a:pt x="14" y="89"/>
                  </a:cubicBezTo>
                  <a:cubicBezTo>
                    <a:pt x="34" y="89"/>
                    <a:pt x="34" y="89"/>
                    <a:pt x="34" y="89"/>
                  </a:cubicBezTo>
                  <a:cubicBezTo>
                    <a:pt x="34" y="79"/>
                    <a:pt x="34" y="79"/>
                    <a:pt x="34" y="79"/>
                  </a:cubicBezTo>
                  <a:cubicBezTo>
                    <a:pt x="34" y="79"/>
                    <a:pt x="34" y="79"/>
                    <a:pt x="34" y="79"/>
                  </a:cubicBezTo>
                  <a:cubicBezTo>
                    <a:pt x="34" y="65"/>
                    <a:pt x="34" y="65"/>
                    <a:pt x="34" y="65"/>
                  </a:cubicBezTo>
                  <a:cubicBezTo>
                    <a:pt x="34" y="50"/>
                    <a:pt x="34" y="50"/>
                    <a:pt x="34" y="50"/>
                  </a:cubicBezTo>
                  <a:cubicBezTo>
                    <a:pt x="34" y="40"/>
                    <a:pt x="34" y="40"/>
                    <a:pt x="34" y="40"/>
                  </a:cubicBezTo>
                  <a:cubicBezTo>
                    <a:pt x="34" y="35"/>
                    <a:pt x="34" y="35"/>
                    <a:pt x="34" y="35"/>
                  </a:cubicBezTo>
                  <a:cubicBezTo>
                    <a:pt x="34" y="20"/>
                    <a:pt x="34" y="20"/>
                    <a:pt x="34" y="20"/>
                  </a:cubicBezTo>
                  <a:cubicBezTo>
                    <a:pt x="34" y="13"/>
                    <a:pt x="34" y="13"/>
                    <a:pt x="34" y="13"/>
                  </a:cubicBezTo>
                  <a:close/>
                  <a:moveTo>
                    <a:pt x="37" y="63"/>
                  </a:moveTo>
                  <a:cubicBezTo>
                    <a:pt x="81" y="63"/>
                    <a:pt x="81" y="63"/>
                    <a:pt x="81" y="63"/>
                  </a:cubicBezTo>
                  <a:cubicBezTo>
                    <a:pt x="71" y="51"/>
                    <a:pt x="71" y="51"/>
                    <a:pt x="71" y="51"/>
                  </a:cubicBezTo>
                  <a:cubicBezTo>
                    <a:pt x="37" y="51"/>
                    <a:pt x="37" y="51"/>
                    <a:pt x="37" y="51"/>
                  </a:cubicBezTo>
                  <a:cubicBezTo>
                    <a:pt x="37" y="63"/>
                    <a:pt x="37" y="63"/>
                    <a:pt x="37" y="63"/>
                  </a:cubicBezTo>
                  <a:close/>
                  <a:moveTo>
                    <a:pt x="83" y="66"/>
                  </a:moveTo>
                  <a:cubicBezTo>
                    <a:pt x="37" y="66"/>
                    <a:pt x="37" y="66"/>
                    <a:pt x="37" y="66"/>
                  </a:cubicBezTo>
                  <a:cubicBezTo>
                    <a:pt x="37" y="78"/>
                    <a:pt x="37" y="78"/>
                    <a:pt x="37" y="78"/>
                  </a:cubicBezTo>
                  <a:cubicBezTo>
                    <a:pt x="54" y="78"/>
                    <a:pt x="54" y="78"/>
                    <a:pt x="54" y="78"/>
                  </a:cubicBezTo>
                  <a:cubicBezTo>
                    <a:pt x="92" y="78"/>
                    <a:pt x="92" y="78"/>
                    <a:pt x="92" y="78"/>
                  </a:cubicBezTo>
                  <a:cubicBezTo>
                    <a:pt x="83" y="66"/>
                    <a:pt x="83" y="66"/>
                    <a:pt x="83" y="66"/>
                  </a:cubicBezTo>
                  <a:close/>
                  <a:moveTo>
                    <a:pt x="37" y="48"/>
                  </a:moveTo>
                  <a:cubicBezTo>
                    <a:pt x="69" y="48"/>
                    <a:pt x="69" y="48"/>
                    <a:pt x="69" y="48"/>
                  </a:cubicBezTo>
                  <a:cubicBezTo>
                    <a:pt x="60" y="36"/>
                    <a:pt x="60" y="36"/>
                    <a:pt x="60" y="36"/>
                  </a:cubicBezTo>
                  <a:cubicBezTo>
                    <a:pt x="37" y="36"/>
                    <a:pt x="37" y="36"/>
                    <a:pt x="37" y="36"/>
                  </a:cubicBezTo>
                  <a:cubicBezTo>
                    <a:pt x="37" y="40"/>
                    <a:pt x="37" y="40"/>
                    <a:pt x="37" y="40"/>
                  </a:cubicBezTo>
                  <a:cubicBezTo>
                    <a:pt x="37" y="48"/>
                    <a:pt x="37" y="48"/>
                    <a:pt x="37" y="48"/>
                  </a:cubicBezTo>
                  <a:close/>
                  <a:moveTo>
                    <a:pt x="37" y="33"/>
                  </a:moveTo>
                  <a:cubicBezTo>
                    <a:pt x="58" y="33"/>
                    <a:pt x="58" y="33"/>
                    <a:pt x="58" y="33"/>
                  </a:cubicBezTo>
                  <a:cubicBezTo>
                    <a:pt x="49" y="21"/>
                    <a:pt x="49" y="21"/>
                    <a:pt x="49" y="21"/>
                  </a:cubicBezTo>
                  <a:cubicBezTo>
                    <a:pt x="37" y="21"/>
                    <a:pt x="37" y="21"/>
                    <a:pt x="37" y="21"/>
                  </a:cubicBezTo>
                  <a:cubicBezTo>
                    <a:pt x="37" y="33"/>
                    <a:pt x="37" y="33"/>
                    <a:pt x="37" y="33"/>
                  </a:cubicBezTo>
                  <a:close/>
                  <a:moveTo>
                    <a:pt x="102" y="92"/>
                  </a:moveTo>
                  <a:cubicBezTo>
                    <a:pt x="3" y="92"/>
                    <a:pt x="3" y="92"/>
                    <a:pt x="3" y="92"/>
                  </a:cubicBezTo>
                  <a:cubicBezTo>
                    <a:pt x="6" y="104"/>
                    <a:pt x="6" y="104"/>
                    <a:pt x="6" y="104"/>
                  </a:cubicBezTo>
                  <a:cubicBezTo>
                    <a:pt x="7" y="105"/>
                    <a:pt x="8" y="107"/>
                    <a:pt x="9" y="107"/>
                  </a:cubicBezTo>
                  <a:cubicBezTo>
                    <a:pt x="9" y="108"/>
                    <a:pt x="11" y="108"/>
                    <a:pt x="12" y="108"/>
                  </a:cubicBezTo>
                  <a:cubicBezTo>
                    <a:pt x="79" y="108"/>
                    <a:pt x="79" y="108"/>
                    <a:pt x="79" y="108"/>
                  </a:cubicBezTo>
                  <a:cubicBezTo>
                    <a:pt x="80" y="108"/>
                    <a:pt x="81" y="108"/>
                    <a:pt x="81" y="108"/>
                  </a:cubicBezTo>
                  <a:cubicBezTo>
                    <a:pt x="82" y="108"/>
                    <a:pt x="82" y="108"/>
                    <a:pt x="83" y="107"/>
                  </a:cubicBezTo>
                  <a:lnTo>
                    <a:pt x="102" y="92"/>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8" name="文本框 47"/>
          <p:cNvSpPr txBox="1"/>
          <p:nvPr/>
        </p:nvSpPr>
        <p:spPr>
          <a:xfrm>
            <a:off x="2109650" y="3875891"/>
            <a:ext cx="1291856"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这是文本</a:t>
            </a:r>
          </a:p>
        </p:txBody>
      </p:sp>
      <p:sp>
        <p:nvSpPr>
          <p:cNvPr id="49" name="文本框 48"/>
          <p:cNvSpPr txBox="1"/>
          <p:nvPr/>
        </p:nvSpPr>
        <p:spPr>
          <a:xfrm>
            <a:off x="1526003" y="4276001"/>
            <a:ext cx="2459150" cy="1077218"/>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请在此添加文字请在此添加文字请在此添加文字请在此添加文字</a:t>
            </a:r>
          </a:p>
          <a:p>
            <a:pPr algn="ctr"/>
            <a:endParaRPr lang="zh-CN" altLang="en-US" sz="1600" dirty="0">
              <a:solidFill>
                <a:schemeClr val="tx1">
                  <a:lumMod val="95000"/>
                  <a:lumOff val="5000"/>
                </a:schemeClr>
              </a:solidFill>
              <a:cs typeface="+mn-ea"/>
              <a:sym typeface="+mn-lt"/>
            </a:endParaRPr>
          </a:p>
        </p:txBody>
      </p:sp>
      <p:sp>
        <p:nvSpPr>
          <p:cNvPr id="50" name="文本框 49"/>
          <p:cNvSpPr txBox="1"/>
          <p:nvPr/>
        </p:nvSpPr>
        <p:spPr>
          <a:xfrm>
            <a:off x="5450072" y="3875891"/>
            <a:ext cx="1291856"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这是文本</a:t>
            </a:r>
          </a:p>
        </p:txBody>
      </p:sp>
      <p:sp>
        <p:nvSpPr>
          <p:cNvPr id="51" name="文本框 50"/>
          <p:cNvSpPr txBox="1"/>
          <p:nvPr/>
        </p:nvSpPr>
        <p:spPr>
          <a:xfrm>
            <a:off x="4866425" y="4276001"/>
            <a:ext cx="2459150" cy="1077218"/>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请在此添加文字请在此添加文字请在此添加文字请在此添加文字</a:t>
            </a:r>
          </a:p>
          <a:p>
            <a:pPr algn="ctr"/>
            <a:endParaRPr lang="zh-CN" altLang="en-US" sz="1600" dirty="0">
              <a:solidFill>
                <a:schemeClr val="tx1">
                  <a:lumMod val="95000"/>
                  <a:lumOff val="5000"/>
                </a:schemeClr>
              </a:solidFill>
              <a:cs typeface="+mn-ea"/>
              <a:sym typeface="+mn-lt"/>
            </a:endParaRPr>
          </a:p>
        </p:txBody>
      </p:sp>
      <p:sp>
        <p:nvSpPr>
          <p:cNvPr id="52" name="文本框 51"/>
          <p:cNvSpPr txBox="1"/>
          <p:nvPr/>
        </p:nvSpPr>
        <p:spPr>
          <a:xfrm>
            <a:off x="8771898" y="3862471"/>
            <a:ext cx="1291856" cy="400110"/>
          </a:xfrm>
          <a:prstGeom prst="rect">
            <a:avLst/>
          </a:prstGeom>
          <a:noFill/>
        </p:spPr>
        <p:txBody>
          <a:bodyPr wrap="square" rtlCol="0">
            <a:spAutoFit/>
          </a:bodyPr>
          <a:lstStyle/>
          <a:p>
            <a:r>
              <a:rPr lang="zh-CN" altLang="en-US" sz="2000" b="1" dirty="0">
                <a:solidFill>
                  <a:schemeClr val="tx1">
                    <a:lumMod val="95000"/>
                    <a:lumOff val="5000"/>
                  </a:schemeClr>
                </a:solidFill>
                <a:cs typeface="+mn-ea"/>
                <a:sym typeface="+mn-lt"/>
              </a:rPr>
              <a:t>这是文本</a:t>
            </a:r>
          </a:p>
        </p:txBody>
      </p:sp>
      <p:sp>
        <p:nvSpPr>
          <p:cNvPr id="53" name="文本框 52"/>
          <p:cNvSpPr txBox="1"/>
          <p:nvPr/>
        </p:nvSpPr>
        <p:spPr>
          <a:xfrm>
            <a:off x="8188251" y="4262581"/>
            <a:ext cx="2459150" cy="1077218"/>
          </a:xfrm>
          <a:prstGeom prst="rect">
            <a:avLst/>
          </a:prstGeom>
          <a:noFill/>
        </p:spPr>
        <p:txBody>
          <a:bodyPr wrap="square" rtlCol="0">
            <a:spAutoFit/>
          </a:bodyPr>
          <a:lstStyle/>
          <a:p>
            <a:pPr algn="ctr"/>
            <a:r>
              <a:rPr lang="zh-CN" altLang="en-US" sz="1600" dirty="0">
                <a:solidFill>
                  <a:schemeClr val="tx1">
                    <a:lumMod val="95000"/>
                    <a:lumOff val="5000"/>
                  </a:schemeClr>
                </a:solidFill>
                <a:cs typeface="+mn-ea"/>
                <a:sym typeface="+mn-lt"/>
              </a:rPr>
              <a:t>请在此添加文字请在此添加文字请在此添加文字请在此添加文字</a:t>
            </a:r>
          </a:p>
          <a:p>
            <a:pPr algn="ctr"/>
            <a:endParaRPr lang="zh-CN" altLang="en-US" sz="1600" dirty="0">
              <a:solidFill>
                <a:schemeClr val="tx1">
                  <a:lumMod val="95000"/>
                  <a:lumOff val="5000"/>
                </a:schemeClr>
              </a:solidFill>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sp>
        <p:nvSpPr>
          <p:cNvPr id="54" name="任意多边形 53"/>
          <p:cNvSpPr/>
          <p:nvPr/>
        </p:nvSpPr>
        <p:spPr>
          <a:xfrm>
            <a:off x="1877568" y="1734827"/>
            <a:ext cx="8766048" cy="2930559"/>
          </a:xfrm>
          <a:custGeom>
            <a:avLst/>
            <a:gdLst>
              <a:gd name="connsiteX0" fmla="*/ 0 w 8436864"/>
              <a:gd name="connsiteY0" fmla="*/ 3145536 h 3145536"/>
              <a:gd name="connsiteX1" fmla="*/ 2450592 w 8436864"/>
              <a:gd name="connsiteY1" fmla="*/ 1840992 h 3145536"/>
              <a:gd name="connsiteX2" fmla="*/ 4376928 w 8436864"/>
              <a:gd name="connsiteY2" fmla="*/ 2182368 h 3145536"/>
              <a:gd name="connsiteX3" fmla="*/ 6486144 w 8436864"/>
              <a:gd name="connsiteY3" fmla="*/ 1658112 h 3145536"/>
              <a:gd name="connsiteX4" fmla="*/ 8436864 w 8436864"/>
              <a:gd name="connsiteY4" fmla="*/ 0 h 3145536"/>
              <a:gd name="connsiteX0-1" fmla="*/ 0 w 8766048"/>
              <a:gd name="connsiteY0-2" fmla="*/ 3415518 h 3415518"/>
              <a:gd name="connsiteX1-3" fmla="*/ 2450592 w 8766048"/>
              <a:gd name="connsiteY1-4" fmla="*/ 2110974 h 3415518"/>
              <a:gd name="connsiteX2-5" fmla="*/ 4376928 w 8766048"/>
              <a:gd name="connsiteY2-6" fmla="*/ 2452350 h 3415518"/>
              <a:gd name="connsiteX3-7" fmla="*/ 6486144 w 8766048"/>
              <a:gd name="connsiteY3-8" fmla="*/ 1928094 h 3415518"/>
              <a:gd name="connsiteX4-9" fmla="*/ 8766048 w 8766048"/>
              <a:gd name="connsiteY4-10" fmla="*/ 0 h 34155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6048" h="3415518">
                <a:moveTo>
                  <a:pt x="0" y="3415518"/>
                </a:moveTo>
                <a:lnTo>
                  <a:pt x="2450592" y="2110974"/>
                </a:lnTo>
                <a:lnTo>
                  <a:pt x="4376928" y="2452350"/>
                </a:lnTo>
                <a:lnTo>
                  <a:pt x="6486144" y="1928094"/>
                </a:lnTo>
                <a:lnTo>
                  <a:pt x="8766048" y="0"/>
                </a:lnTo>
              </a:path>
            </a:pathLst>
          </a:custGeom>
          <a:noFill/>
          <a:ln w="25400" cap="rnd">
            <a:solidFill>
              <a:schemeClr val="tx1">
                <a:lumMod val="75000"/>
                <a:lumOff val="25000"/>
              </a:schemeClr>
            </a:solidFill>
            <a:round/>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任意多边形 54"/>
          <p:cNvSpPr/>
          <p:nvPr/>
        </p:nvSpPr>
        <p:spPr>
          <a:xfrm>
            <a:off x="1771706" y="4506123"/>
            <a:ext cx="211724" cy="318525"/>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 name="connsiteX0-325" fmla="*/ 339441 w 638644"/>
              <a:gd name="connsiteY0-326" fmla="*/ 1253055 h 1253055"/>
              <a:gd name="connsiteX1-327" fmla="*/ 227508 w 638644"/>
              <a:gd name="connsiteY1-328" fmla="*/ 772690 h 1253055"/>
              <a:gd name="connsiteX2-329" fmla="*/ 0 w 638644"/>
              <a:gd name="connsiteY2-330" fmla="*/ 597024 h 1253055"/>
              <a:gd name="connsiteX3-331" fmla="*/ 257644 w 638644"/>
              <a:gd name="connsiteY3-332" fmla="*/ 504897 h 1253055"/>
              <a:gd name="connsiteX4-333" fmla="*/ 352894 w 638644"/>
              <a:gd name="connsiteY4-334" fmla="*/ 72 h 1253055"/>
              <a:gd name="connsiteX5-335" fmla="*/ 429094 w 638644"/>
              <a:gd name="connsiteY5-336" fmla="*/ 581097 h 1253055"/>
              <a:gd name="connsiteX6-337" fmla="*/ 638644 w 638644"/>
              <a:gd name="connsiteY6-338" fmla="*/ 657297 h 1253055"/>
              <a:gd name="connsiteX7-339" fmla="*/ 408951 w 638644"/>
              <a:gd name="connsiteY7-340" fmla="*/ 776593 h 1253055"/>
              <a:gd name="connsiteX8-341" fmla="*/ 339441 w 638644"/>
              <a:gd name="connsiteY8-342" fmla="*/ 1253055 h 1253055"/>
              <a:gd name="connsiteX0-343" fmla="*/ 339441 w 638644"/>
              <a:gd name="connsiteY0-344" fmla="*/ 1253055 h 1253055"/>
              <a:gd name="connsiteX1-345" fmla="*/ 227508 w 638644"/>
              <a:gd name="connsiteY1-346" fmla="*/ 772690 h 1253055"/>
              <a:gd name="connsiteX2-347" fmla="*/ 0 w 638644"/>
              <a:gd name="connsiteY2-348" fmla="*/ 597024 h 1253055"/>
              <a:gd name="connsiteX3-349" fmla="*/ 257644 w 638644"/>
              <a:gd name="connsiteY3-350" fmla="*/ 504897 h 1253055"/>
              <a:gd name="connsiteX4-351" fmla="*/ 352894 w 638644"/>
              <a:gd name="connsiteY4-352" fmla="*/ 72 h 1253055"/>
              <a:gd name="connsiteX5-353" fmla="*/ 429094 w 638644"/>
              <a:gd name="connsiteY5-354" fmla="*/ 581097 h 1253055"/>
              <a:gd name="connsiteX6-355" fmla="*/ 638644 w 638644"/>
              <a:gd name="connsiteY6-356" fmla="*/ 657297 h 1253055"/>
              <a:gd name="connsiteX7-357" fmla="*/ 427015 w 638644"/>
              <a:gd name="connsiteY7-358" fmla="*/ 776594 h 1253055"/>
              <a:gd name="connsiteX8-359" fmla="*/ 339441 w 638644"/>
              <a:gd name="connsiteY8-360" fmla="*/ 1253055 h 1253055"/>
              <a:gd name="connsiteX0-361" fmla="*/ 339441 w 638644"/>
              <a:gd name="connsiteY0-362" fmla="*/ 1253055 h 1253055"/>
              <a:gd name="connsiteX1-363" fmla="*/ 227508 w 638644"/>
              <a:gd name="connsiteY1-364" fmla="*/ 772690 h 1253055"/>
              <a:gd name="connsiteX2-365" fmla="*/ 0 w 638644"/>
              <a:gd name="connsiteY2-366" fmla="*/ 597024 h 1253055"/>
              <a:gd name="connsiteX3-367" fmla="*/ 257644 w 638644"/>
              <a:gd name="connsiteY3-368" fmla="*/ 504897 h 1253055"/>
              <a:gd name="connsiteX4-369" fmla="*/ 352894 w 638644"/>
              <a:gd name="connsiteY4-370" fmla="*/ 72 h 1253055"/>
              <a:gd name="connsiteX5-371" fmla="*/ 443547 w 638644"/>
              <a:gd name="connsiteY5-372" fmla="*/ 539503 h 1253055"/>
              <a:gd name="connsiteX6-373" fmla="*/ 638644 w 638644"/>
              <a:gd name="connsiteY6-374" fmla="*/ 657297 h 1253055"/>
              <a:gd name="connsiteX7-375" fmla="*/ 427015 w 638644"/>
              <a:gd name="connsiteY7-376" fmla="*/ 776594 h 1253055"/>
              <a:gd name="connsiteX8-377" fmla="*/ 339441 w 638644"/>
              <a:gd name="connsiteY8-378" fmla="*/ 1253055 h 1253055"/>
              <a:gd name="connsiteX0-379" fmla="*/ 339441 w 642257"/>
              <a:gd name="connsiteY0-380" fmla="*/ 1253055 h 1253055"/>
              <a:gd name="connsiteX1-381" fmla="*/ 227508 w 642257"/>
              <a:gd name="connsiteY1-382" fmla="*/ 772690 h 1253055"/>
              <a:gd name="connsiteX2-383" fmla="*/ 0 w 642257"/>
              <a:gd name="connsiteY2-384" fmla="*/ 597024 h 1253055"/>
              <a:gd name="connsiteX3-385" fmla="*/ 257644 w 642257"/>
              <a:gd name="connsiteY3-386" fmla="*/ 504897 h 1253055"/>
              <a:gd name="connsiteX4-387" fmla="*/ 352894 w 642257"/>
              <a:gd name="connsiteY4-388" fmla="*/ 72 h 1253055"/>
              <a:gd name="connsiteX5-389" fmla="*/ 443547 w 642257"/>
              <a:gd name="connsiteY5-390" fmla="*/ 539503 h 1253055"/>
              <a:gd name="connsiteX6-391" fmla="*/ 642257 w 642257"/>
              <a:gd name="connsiteY6-392" fmla="*/ 628182 h 1253055"/>
              <a:gd name="connsiteX7-393" fmla="*/ 427015 w 642257"/>
              <a:gd name="connsiteY7-394" fmla="*/ 776594 h 1253055"/>
              <a:gd name="connsiteX8-395" fmla="*/ 339441 w 642257"/>
              <a:gd name="connsiteY8-396" fmla="*/ 1253055 h 1253055"/>
              <a:gd name="connsiteX0-397" fmla="*/ 339441 w 642257"/>
              <a:gd name="connsiteY0-398" fmla="*/ 1253055 h 1253055"/>
              <a:gd name="connsiteX1-399" fmla="*/ 227508 w 642257"/>
              <a:gd name="connsiteY1-400" fmla="*/ 772690 h 1253055"/>
              <a:gd name="connsiteX2-401" fmla="*/ 0 w 642257"/>
              <a:gd name="connsiteY2-402" fmla="*/ 597024 h 1253055"/>
              <a:gd name="connsiteX3-403" fmla="*/ 257644 w 642257"/>
              <a:gd name="connsiteY3-404" fmla="*/ 504897 h 1253055"/>
              <a:gd name="connsiteX4-405" fmla="*/ 352894 w 642257"/>
              <a:gd name="connsiteY4-406" fmla="*/ 72 h 1253055"/>
              <a:gd name="connsiteX5-407" fmla="*/ 436320 w 642257"/>
              <a:gd name="connsiteY5-408" fmla="*/ 514546 h 1253055"/>
              <a:gd name="connsiteX6-409" fmla="*/ 642257 w 642257"/>
              <a:gd name="connsiteY6-410" fmla="*/ 628182 h 1253055"/>
              <a:gd name="connsiteX7-411" fmla="*/ 427015 w 642257"/>
              <a:gd name="connsiteY7-412" fmla="*/ 776594 h 1253055"/>
              <a:gd name="connsiteX8-413" fmla="*/ 339441 w 642257"/>
              <a:gd name="connsiteY8-414" fmla="*/ 1253055 h 1253055"/>
              <a:gd name="connsiteX0-415" fmla="*/ 339441 w 642257"/>
              <a:gd name="connsiteY0-416" fmla="*/ 1253055 h 1253055"/>
              <a:gd name="connsiteX1-417" fmla="*/ 227508 w 642257"/>
              <a:gd name="connsiteY1-418" fmla="*/ 772690 h 1253055"/>
              <a:gd name="connsiteX2-419" fmla="*/ 0 w 642257"/>
              <a:gd name="connsiteY2-420" fmla="*/ 597024 h 1253055"/>
              <a:gd name="connsiteX3-421" fmla="*/ 257644 w 642257"/>
              <a:gd name="connsiteY3-422" fmla="*/ 504897 h 1253055"/>
              <a:gd name="connsiteX4-423" fmla="*/ 352894 w 642257"/>
              <a:gd name="connsiteY4-424" fmla="*/ 72 h 1253055"/>
              <a:gd name="connsiteX5-425" fmla="*/ 436320 w 642257"/>
              <a:gd name="connsiteY5-426" fmla="*/ 514546 h 1253055"/>
              <a:gd name="connsiteX6-427" fmla="*/ 642257 w 642257"/>
              <a:gd name="connsiteY6-428" fmla="*/ 628182 h 1253055"/>
              <a:gd name="connsiteX7-429" fmla="*/ 455920 w 642257"/>
              <a:gd name="connsiteY7-430" fmla="*/ 780753 h 1253055"/>
              <a:gd name="connsiteX8-431" fmla="*/ 339441 w 642257"/>
              <a:gd name="connsiteY8-432" fmla="*/ 1253055 h 1253055"/>
              <a:gd name="connsiteX0-433" fmla="*/ 339441 w 642257"/>
              <a:gd name="connsiteY0-434" fmla="*/ 1253055 h 1253055"/>
              <a:gd name="connsiteX1-435" fmla="*/ 227508 w 642257"/>
              <a:gd name="connsiteY1-436" fmla="*/ 772690 h 1253055"/>
              <a:gd name="connsiteX2-437" fmla="*/ 0 w 642257"/>
              <a:gd name="connsiteY2-438" fmla="*/ 597024 h 1253055"/>
              <a:gd name="connsiteX3-439" fmla="*/ 257644 w 642257"/>
              <a:gd name="connsiteY3-440" fmla="*/ 504897 h 1253055"/>
              <a:gd name="connsiteX4-441" fmla="*/ 352894 w 642257"/>
              <a:gd name="connsiteY4-442" fmla="*/ 72 h 1253055"/>
              <a:gd name="connsiteX5-443" fmla="*/ 436320 w 642257"/>
              <a:gd name="connsiteY5-444" fmla="*/ 514546 h 1253055"/>
              <a:gd name="connsiteX6-445" fmla="*/ 642257 w 642257"/>
              <a:gd name="connsiteY6-446" fmla="*/ 628182 h 1253055"/>
              <a:gd name="connsiteX7-447" fmla="*/ 441468 w 642257"/>
              <a:gd name="connsiteY7-448" fmla="*/ 789072 h 1253055"/>
              <a:gd name="connsiteX8-449" fmla="*/ 339441 w 642257"/>
              <a:gd name="connsiteY8-450" fmla="*/ 1253055 h 1253055"/>
              <a:gd name="connsiteX0-451" fmla="*/ 339441 w 642257"/>
              <a:gd name="connsiteY0-452" fmla="*/ 1253055 h 1253055"/>
              <a:gd name="connsiteX1-453" fmla="*/ 227508 w 642257"/>
              <a:gd name="connsiteY1-454" fmla="*/ 772690 h 1253055"/>
              <a:gd name="connsiteX2-455" fmla="*/ 0 w 642257"/>
              <a:gd name="connsiteY2-456" fmla="*/ 597024 h 1253055"/>
              <a:gd name="connsiteX3-457" fmla="*/ 257644 w 642257"/>
              <a:gd name="connsiteY3-458" fmla="*/ 504897 h 1253055"/>
              <a:gd name="connsiteX4-459" fmla="*/ 352894 w 642257"/>
              <a:gd name="connsiteY4-460" fmla="*/ 72 h 1253055"/>
              <a:gd name="connsiteX5-461" fmla="*/ 436320 w 642257"/>
              <a:gd name="connsiteY5-462" fmla="*/ 514546 h 1253055"/>
              <a:gd name="connsiteX6-463" fmla="*/ 642257 w 642257"/>
              <a:gd name="connsiteY6-464" fmla="*/ 628182 h 1253055"/>
              <a:gd name="connsiteX7-465" fmla="*/ 441468 w 642257"/>
              <a:gd name="connsiteY7-466" fmla="*/ 789072 h 1253055"/>
              <a:gd name="connsiteX8-467" fmla="*/ 339441 w 642257"/>
              <a:gd name="connsiteY8-468" fmla="*/ 1253055 h 125305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rgbClr val="FFDE00"/>
          </a:solidFill>
          <a:ln w="25400" cap="rnd">
            <a:solidFill>
              <a:srgbClr val="FFDE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56" name="任意多边形 55"/>
          <p:cNvSpPr/>
          <p:nvPr/>
        </p:nvSpPr>
        <p:spPr>
          <a:xfrm>
            <a:off x="4185029" y="3372641"/>
            <a:ext cx="211724" cy="318525"/>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 name="connsiteX0-325" fmla="*/ 339441 w 638644"/>
              <a:gd name="connsiteY0-326" fmla="*/ 1253055 h 1253055"/>
              <a:gd name="connsiteX1-327" fmla="*/ 227508 w 638644"/>
              <a:gd name="connsiteY1-328" fmla="*/ 772690 h 1253055"/>
              <a:gd name="connsiteX2-329" fmla="*/ 0 w 638644"/>
              <a:gd name="connsiteY2-330" fmla="*/ 597024 h 1253055"/>
              <a:gd name="connsiteX3-331" fmla="*/ 257644 w 638644"/>
              <a:gd name="connsiteY3-332" fmla="*/ 504897 h 1253055"/>
              <a:gd name="connsiteX4-333" fmla="*/ 352894 w 638644"/>
              <a:gd name="connsiteY4-334" fmla="*/ 72 h 1253055"/>
              <a:gd name="connsiteX5-335" fmla="*/ 429094 w 638644"/>
              <a:gd name="connsiteY5-336" fmla="*/ 581097 h 1253055"/>
              <a:gd name="connsiteX6-337" fmla="*/ 638644 w 638644"/>
              <a:gd name="connsiteY6-338" fmla="*/ 657297 h 1253055"/>
              <a:gd name="connsiteX7-339" fmla="*/ 408951 w 638644"/>
              <a:gd name="connsiteY7-340" fmla="*/ 776593 h 1253055"/>
              <a:gd name="connsiteX8-341" fmla="*/ 339441 w 638644"/>
              <a:gd name="connsiteY8-342" fmla="*/ 1253055 h 1253055"/>
              <a:gd name="connsiteX0-343" fmla="*/ 339441 w 638644"/>
              <a:gd name="connsiteY0-344" fmla="*/ 1253055 h 1253055"/>
              <a:gd name="connsiteX1-345" fmla="*/ 227508 w 638644"/>
              <a:gd name="connsiteY1-346" fmla="*/ 772690 h 1253055"/>
              <a:gd name="connsiteX2-347" fmla="*/ 0 w 638644"/>
              <a:gd name="connsiteY2-348" fmla="*/ 597024 h 1253055"/>
              <a:gd name="connsiteX3-349" fmla="*/ 257644 w 638644"/>
              <a:gd name="connsiteY3-350" fmla="*/ 504897 h 1253055"/>
              <a:gd name="connsiteX4-351" fmla="*/ 352894 w 638644"/>
              <a:gd name="connsiteY4-352" fmla="*/ 72 h 1253055"/>
              <a:gd name="connsiteX5-353" fmla="*/ 429094 w 638644"/>
              <a:gd name="connsiteY5-354" fmla="*/ 581097 h 1253055"/>
              <a:gd name="connsiteX6-355" fmla="*/ 638644 w 638644"/>
              <a:gd name="connsiteY6-356" fmla="*/ 657297 h 1253055"/>
              <a:gd name="connsiteX7-357" fmla="*/ 427015 w 638644"/>
              <a:gd name="connsiteY7-358" fmla="*/ 776594 h 1253055"/>
              <a:gd name="connsiteX8-359" fmla="*/ 339441 w 638644"/>
              <a:gd name="connsiteY8-360" fmla="*/ 1253055 h 1253055"/>
              <a:gd name="connsiteX0-361" fmla="*/ 339441 w 638644"/>
              <a:gd name="connsiteY0-362" fmla="*/ 1253055 h 1253055"/>
              <a:gd name="connsiteX1-363" fmla="*/ 227508 w 638644"/>
              <a:gd name="connsiteY1-364" fmla="*/ 772690 h 1253055"/>
              <a:gd name="connsiteX2-365" fmla="*/ 0 w 638644"/>
              <a:gd name="connsiteY2-366" fmla="*/ 597024 h 1253055"/>
              <a:gd name="connsiteX3-367" fmla="*/ 257644 w 638644"/>
              <a:gd name="connsiteY3-368" fmla="*/ 504897 h 1253055"/>
              <a:gd name="connsiteX4-369" fmla="*/ 352894 w 638644"/>
              <a:gd name="connsiteY4-370" fmla="*/ 72 h 1253055"/>
              <a:gd name="connsiteX5-371" fmla="*/ 443547 w 638644"/>
              <a:gd name="connsiteY5-372" fmla="*/ 539503 h 1253055"/>
              <a:gd name="connsiteX6-373" fmla="*/ 638644 w 638644"/>
              <a:gd name="connsiteY6-374" fmla="*/ 657297 h 1253055"/>
              <a:gd name="connsiteX7-375" fmla="*/ 427015 w 638644"/>
              <a:gd name="connsiteY7-376" fmla="*/ 776594 h 1253055"/>
              <a:gd name="connsiteX8-377" fmla="*/ 339441 w 638644"/>
              <a:gd name="connsiteY8-378" fmla="*/ 1253055 h 1253055"/>
              <a:gd name="connsiteX0-379" fmla="*/ 339441 w 642257"/>
              <a:gd name="connsiteY0-380" fmla="*/ 1253055 h 1253055"/>
              <a:gd name="connsiteX1-381" fmla="*/ 227508 w 642257"/>
              <a:gd name="connsiteY1-382" fmla="*/ 772690 h 1253055"/>
              <a:gd name="connsiteX2-383" fmla="*/ 0 w 642257"/>
              <a:gd name="connsiteY2-384" fmla="*/ 597024 h 1253055"/>
              <a:gd name="connsiteX3-385" fmla="*/ 257644 w 642257"/>
              <a:gd name="connsiteY3-386" fmla="*/ 504897 h 1253055"/>
              <a:gd name="connsiteX4-387" fmla="*/ 352894 w 642257"/>
              <a:gd name="connsiteY4-388" fmla="*/ 72 h 1253055"/>
              <a:gd name="connsiteX5-389" fmla="*/ 443547 w 642257"/>
              <a:gd name="connsiteY5-390" fmla="*/ 539503 h 1253055"/>
              <a:gd name="connsiteX6-391" fmla="*/ 642257 w 642257"/>
              <a:gd name="connsiteY6-392" fmla="*/ 628182 h 1253055"/>
              <a:gd name="connsiteX7-393" fmla="*/ 427015 w 642257"/>
              <a:gd name="connsiteY7-394" fmla="*/ 776594 h 1253055"/>
              <a:gd name="connsiteX8-395" fmla="*/ 339441 w 642257"/>
              <a:gd name="connsiteY8-396" fmla="*/ 1253055 h 1253055"/>
              <a:gd name="connsiteX0-397" fmla="*/ 339441 w 642257"/>
              <a:gd name="connsiteY0-398" fmla="*/ 1253055 h 1253055"/>
              <a:gd name="connsiteX1-399" fmla="*/ 227508 w 642257"/>
              <a:gd name="connsiteY1-400" fmla="*/ 772690 h 1253055"/>
              <a:gd name="connsiteX2-401" fmla="*/ 0 w 642257"/>
              <a:gd name="connsiteY2-402" fmla="*/ 597024 h 1253055"/>
              <a:gd name="connsiteX3-403" fmla="*/ 257644 w 642257"/>
              <a:gd name="connsiteY3-404" fmla="*/ 504897 h 1253055"/>
              <a:gd name="connsiteX4-405" fmla="*/ 352894 w 642257"/>
              <a:gd name="connsiteY4-406" fmla="*/ 72 h 1253055"/>
              <a:gd name="connsiteX5-407" fmla="*/ 436320 w 642257"/>
              <a:gd name="connsiteY5-408" fmla="*/ 514546 h 1253055"/>
              <a:gd name="connsiteX6-409" fmla="*/ 642257 w 642257"/>
              <a:gd name="connsiteY6-410" fmla="*/ 628182 h 1253055"/>
              <a:gd name="connsiteX7-411" fmla="*/ 427015 w 642257"/>
              <a:gd name="connsiteY7-412" fmla="*/ 776594 h 1253055"/>
              <a:gd name="connsiteX8-413" fmla="*/ 339441 w 642257"/>
              <a:gd name="connsiteY8-414" fmla="*/ 1253055 h 1253055"/>
              <a:gd name="connsiteX0-415" fmla="*/ 339441 w 642257"/>
              <a:gd name="connsiteY0-416" fmla="*/ 1253055 h 1253055"/>
              <a:gd name="connsiteX1-417" fmla="*/ 227508 w 642257"/>
              <a:gd name="connsiteY1-418" fmla="*/ 772690 h 1253055"/>
              <a:gd name="connsiteX2-419" fmla="*/ 0 w 642257"/>
              <a:gd name="connsiteY2-420" fmla="*/ 597024 h 1253055"/>
              <a:gd name="connsiteX3-421" fmla="*/ 257644 w 642257"/>
              <a:gd name="connsiteY3-422" fmla="*/ 504897 h 1253055"/>
              <a:gd name="connsiteX4-423" fmla="*/ 352894 w 642257"/>
              <a:gd name="connsiteY4-424" fmla="*/ 72 h 1253055"/>
              <a:gd name="connsiteX5-425" fmla="*/ 436320 w 642257"/>
              <a:gd name="connsiteY5-426" fmla="*/ 514546 h 1253055"/>
              <a:gd name="connsiteX6-427" fmla="*/ 642257 w 642257"/>
              <a:gd name="connsiteY6-428" fmla="*/ 628182 h 1253055"/>
              <a:gd name="connsiteX7-429" fmla="*/ 455920 w 642257"/>
              <a:gd name="connsiteY7-430" fmla="*/ 780753 h 1253055"/>
              <a:gd name="connsiteX8-431" fmla="*/ 339441 w 642257"/>
              <a:gd name="connsiteY8-432" fmla="*/ 1253055 h 1253055"/>
              <a:gd name="connsiteX0-433" fmla="*/ 339441 w 642257"/>
              <a:gd name="connsiteY0-434" fmla="*/ 1253055 h 1253055"/>
              <a:gd name="connsiteX1-435" fmla="*/ 227508 w 642257"/>
              <a:gd name="connsiteY1-436" fmla="*/ 772690 h 1253055"/>
              <a:gd name="connsiteX2-437" fmla="*/ 0 w 642257"/>
              <a:gd name="connsiteY2-438" fmla="*/ 597024 h 1253055"/>
              <a:gd name="connsiteX3-439" fmla="*/ 257644 w 642257"/>
              <a:gd name="connsiteY3-440" fmla="*/ 504897 h 1253055"/>
              <a:gd name="connsiteX4-441" fmla="*/ 352894 w 642257"/>
              <a:gd name="connsiteY4-442" fmla="*/ 72 h 1253055"/>
              <a:gd name="connsiteX5-443" fmla="*/ 436320 w 642257"/>
              <a:gd name="connsiteY5-444" fmla="*/ 514546 h 1253055"/>
              <a:gd name="connsiteX6-445" fmla="*/ 642257 w 642257"/>
              <a:gd name="connsiteY6-446" fmla="*/ 628182 h 1253055"/>
              <a:gd name="connsiteX7-447" fmla="*/ 441468 w 642257"/>
              <a:gd name="connsiteY7-448" fmla="*/ 789072 h 1253055"/>
              <a:gd name="connsiteX8-449" fmla="*/ 339441 w 642257"/>
              <a:gd name="connsiteY8-450" fmla="*/ 1253055 h 1253055"/>
              <a:gd name="connsiteX0-451" fmla="*/ 339441 w 642257"/>
              <a:gd name="connsiteY0-452" fmla="*/ 1253055 h 1253055"/>
              <a:gd name="connsiteX1-453" fmla="*/ 227508 w 642257"/>
              <a:gd name="connsiteY1-454" fmla="*/ 772690 h 1253055"/>
              <a:gd name="connsiteX2-455" fmla="*/ 0 w 642257"/>
              <a:gd name="connsiteY2-456" fmla="*/ 597024 h 1253055"/>
              <a:gd name="connsiteX3-457" fmla="*/ 257644 w 642257"/>
              <a:gd name="connsiteY3-458" fmla="*/ 504897 h 1253055"/>
              <a:gd name="connsiteX4-459" fmla="*/ 352894 w 642257"/>
              <a:gd name="connsiteY4-460" fmla="*/ 72 h 1253055"/>
              <a:gd name="connsiteX5-461" fmla="*/ 436320 w 642257"/>
              <a:gd name="connsiteY5-462" fmla="*/ 514546 h 1253055"/>
              <a:gd name="connsiteX6-463" fmla="*/ 642257 w 642257"/>
              <a:gd name="connsiteY6-464" fmla="*/ 628182 h 1253055"/>
              <a:gd name="connsiteX7-465" fmla="*/ 441468 w 642257"/>
              <a:gd name="connsiteY7-466" fmla="*/ 789072 h 1253055"/>
              <a:gd name="connsiteX8-467" fmla="*/ 339441 w 642257"/>
              <a:gd name="connsiteY8-468" fmla="*/ 1253055 h 125305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rgbClr val="FFDE00"/>
          </a:solidFill>
          <a:ln w="25400" cap="rnd">
            <a:solidFill>
              <a:srgbClr val="FFDE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57" name="任意多边形 56"/>
          <p:cNvSpPr/>
          <p:nvPr/>
        </p:nvSpPr>
        <p:spPr>
          <a:xfrm>
            <a:off x="6174877" y="3601971"/>
            <a:ext cx="211724" cy="318525"/>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 name="connsiteX0-325" fmla="*/ 339441 w 638644"/>
              <a:gd name="connsiteY0-326" fmla="*/ 1253055 h 1253055"/>
              <a:gd name="connsiteX1-327" fmla="*/ 227508 w 638644"/>
              <a:gd name="connsiteY1-328" fmla="*/ 772690 h 1253055"/>
              <a:gd name="connsiteX2-329" fmla="*/ 0 w 638644"/>
              <a:gd name="connsiteY2-330" fmla="*/ 597024 h 1253055"/>
              <a:gd name="connsiteX3-331" fmla="*/ 257644 w 638644"/>
              <a:gd name="connsiteY3-332" fmla="*/ 504897 h 1253055"/>
              <a:gd name="connsiteX4-333" fmla="*/ 352894 w 638644"/>
              <a:gd name="connsiteY4-334" fmla="*/ 72 h 1253055"/>
              <a:gd name="connsiteX5-335" fmla="*/ 429094 w 638644"/>
              <a:gd name="connsiteY5-336" fmla="*/ 581097 h 1253055"/>
              <a:gd name="connsiteX6-337" fmla="*/ 638644 w 638644"/>
              <a:gd name="connsiteY6-338" fmla="*/ 657297 h 1253055"/>
              <a:gd name="connsiteX7-339" fmla="*/ 408951 w 638644"/>
              <a:gd name="connsiteY7-340" fmla="*/ 776593 h 1253055"/>
              <a:gd name="connsiteX8-341" fmla="*/ 339441 w 638644"/>
              <a:gd name="connsiteY8-342" fmla="*/ 1253055 h 1253055"/>
              <a:gd name="connsiteX0-343" fmla="*/ 339441 w 638644"/>
              <a:gd name="connsiteY0-344" fmla="*/ 1253055 h 1253055"/>
              <a:gd name="connsiteX1-345" fmla="*/ 227508 w 638644"/>
              <a:gd name="connsiteY1-346" fmla="*/ 772690 h 1253055"/>
              <a:gd name="connsiteX2-347" fmla="*/ 0 w 638644"/>
              <a:gd name="connsiteY2-348" fmla="*/ 597024 h 1253055"/>
              <a:gd name="connsiteX3-349" fmla="*/ 257644 w 638644"/>
              <a:gd name="connsiteY3-350" fmla="*/ 504897 h 1253055"/>
              <a:gd name="connsiteX4-351" fmla="*/ 352894 w 638644"/>
              <a:gd name="connsiteY4-352" fmla="*/ 72 h 1253055"/>
              <a:gd name="connsiteX5-353" fmla="*/ 429094 w 638644"/>
              <a:gd name="connsiteY5-354" fmla="*/ 581097 h 1253055"/>
              <a:gd name="connsiteX6-355" fmla="*/ 638644 w 638644"/>
              <a:gd name="connsiteY6-356" fmla="*/ 657297 h 1253055"/>
              <a:gd name="connsiteX7-357" fmla="*/ 427015 w 638644"/>
              <a:gd name="connsiteY7-358" fmla="*/ 776594 h 1253055"/>
              <a:gd name="connsiteX8-359" fmla="*/ 339441 w 638644"/>
              <a:gd name="connsiteY8-360" fmla="*/ 1253055 h 1253055"/>
              <a:gd name="connsiteX0-361" fmla="*/ 339441 w 638644"/>
              <a:gd name="connsiteY0-362" fmla="*/ 1253055 h 1253055"/>
              <a:gd name="connsiteX1-363" fmla="*/ 227508 w 638644"/>
              <a:gd name="connsiteY1-364" fmla="*/ 772690 h 1253055"/>
              <a:gd name="connsiteX2-365" fmla="*/ 0 w 638644"/>
              <a:gd name="connsiteY2-366" fmla="*/ 597024 h 1253055"/>
              <a:gd name="connsiteX3-367" fmla="*/ 257644 w 638644"/>
              <a:gd name="connsiteY3-368" fmla="*/ 504897 h 1253055"/>
              <a:gd name="connsiteX4-369" fmla="*/ 352894 w 638644"/>
              <a:gd name="connsiteY4-370" fmla="*/ 72 h 1253055"/>
              <a:gd name="connsiteX5-371" fmla="*/ 443547 w 638644"/>
              <a:gd name="connsiteY5-372" fmla="*/ 539503 h 1253055"/>
              <a:gd name="connsiteX6-373" fmla="*/ 638644 w 638644"/>
              <a:gd name="connsiteY6-374" fmla="*/ 657297 h 1253055"/>
              <a:gd name="connsiteX7-375" fmla="*/ 427015 w 638644"/>
              <a:gd name="connsiteY7-376" fmla="*/ 776594 h 1253055"/>
              <a:gd name="connsiteX8-377" fmla="*/ 339441 w 638644"/>
              <a:gd name="connsiteY8-378" fmla="*/ 1253055 h 1253055"/>
              <a:gd name="connsiteX0-379" fmla="*/ 339441 w 642257"/>
              <a:gd name="connsiteY0-380" fmla="*/ 1253055 h 1253055"/>
              <a:gd name="connsiteX1-381" fmla="*/ 227508 w 642257"/>
              <a:gd name="connsiteY1-382" fmla="*/ 772690 h 1253055"/>
              <a:gd name="connsiteX2-383" fmla="*/ 0 w 642257"/>
              <a:gd name="connsiteY2-384" fmla="*/ 597024 h 1253055"/>
              <a:gd name="connsiteX3-385" fmla="*/ 257644 w 642257"/>
              <a:gd name="connsiteY3-386" fmla="*/ 504897 h 1253055"/>
              <a:gd name="connsiteX4-387" fmla="*/ 352894 w 642257"/>
              <a:gd name="connsiteY4-388" fmla="*/ 72 h 1253055"/>
              <a:gd name="connsiteX5-389" fmla="*/ 443547 w 642257"/>
              <a:gd name="connsiteY5-390" fmla="*/ 539503 h 1253055"/>
              <a:gd name="connsiteX6-391" fmla="*/ 642257 w 642257"/>
              <a:gd name="connsiteY6-392" fmla="*/ 628182 h 1253055"/>
              <a:gd name="connsiteX7-393" fmla="*/ 427015 w 642257"/>
              <a:gd name="connsiteY7-394" fmla="*/ 776594 h 1253055"/>
              <a:gd name="connsiteX8-395" fmla="*/ 339441 w 642257"/>
              <a:gd name="connsiteY8-396" fmla="*/ 1253055 h 1253055"/>
              <a:gd name="connsiteX0-397" fmla="*/ 339441 w 642257"/>
              <a:gd name="connsiteY0-398" fmla="*/ 1253055 h 1253055"/>
              <a:gd name="connsiteX1-399" fmla="*/ 227508 w 642257"/>
              <a:gd name="connsiteY1-400" fmla="*/ 772690 h 1253055"/>
              <a:gd name="connsiteX2-401" fmla="*/ 0 w 642257"/>
              <a:gd name="connsiteY2-402" fmla="*/ 597024 h 1253055"/>
              <a:gd name="connsiteX3-403" fmla="*/ 257644 w 642257"/>
              <a:gd name="connsiteY3-404" fmla="*/ 504897 h 1253055"/>
              <a:gd name="connsiteX4-405" fmla="*/ 352894 w 642257"/>
              <a:gd name="connsiteY4-406" fmla="*/ 72 h 1253055"/>
              <a:gd name="connsiteX5-407" fmla="*/ 436320 w 642257"/>
              <a:gd name="connsiteY5-408" fmla="*/ 514546 h 1253055"/>
              <a:gd name="connsiteX6-409" fmla="*/ 642257 w 642257"/>
              <a:gd name="connsiteY6-410" fmla="*/ 628182 h 1253055"/>
              <a:gd name="connsiteX7-411" fmla="*/ 427015 w 642257"/>
              <a:gd name="connsiteY7-412" fmla="*/ 776594 h 1253055"/>
              <a:gd name="connsiteX8-413" fmla="*/ 339441 w 642257"/>
              <a:gd name="connsiteY8-414" fmla="*/ 1253055 h 1253055"/>
              <a:gd name="connsiteX0-415" fmla="*/ 339441 w 642257"/>
              <a:gd name="connsiteY0-416" fmla="*/ 1253055 h 1253055"/>
              <a:gd name="connsiteX1-417" fmla="*/ 227508 w 642257"/>
              <a:gd name="connsiteY1-418" fmla="*/ 772690 h 1253055"/>
              <a:gd name="connsiteX2-419" fmla="*/ 0 w 642257"/>
              <a:gd name="connsiteY2-420" fmla="*/ 597024 h 1253055"/>
              <a:gd name="connsiteX3-421" fmla="*/ 257644 w 642257"/>
              <a:gd name="connsiteY3-422" fmla="*/ 504897 h 1253055"/>
              <a:gd name="connsiteX4-423" fmla="*/ 352894 w 642257"/>
              <a:gd name="connsiteY4-424" fmla="*/ 72 h 1253055"/>
              <a:gd name="connsiteX5-425" fmla="*/ 436320 w 642257"/>
              <a:gd name="connsiteY5-426" fmla="*/ 514546 h 1253055"/>
              <a:gd name="connsiteX6-427" fmla="*/ 642257 w 642257"/>
              <a:gd name="connsiteY6-428" fmla="*/ 628182 h 1253055"/>
              <a:gd name="connsiteX7-429" fmla="*/ 455920 w 642257"/>
              <a:gd name="connsiteY7-430" fmla="*/ 780753 h 1253055"/>
              <a:gd name="connsiteX8-431" fmla="*/ 339441 w 642257"/>
              <a:gd name="connsiteY8-432" fmla="*/ 1253055 h 1253055"/>
              <a:gd name="connsiteX0-433" fmla="*/ 339441 w 642257"/>
              <a:gd name="connsiteY0-434" fmla="*/ 1253055 h 1253055"/>
              <a:gd name="connsiteX1-435" fmla="*/ 227508 w 642257"/>
              <a:gd name="connsiteY1-436" fmla="*/ 772690 h 1253055"/>
              <a:gd name="connsiteX2-437" fmla="*/ 0 w 642257"/>
              <a:gd name="connsiteY2-438" fmla="*/ 597024 h 1253055"/>
              <a:gd name="connsiteX3-439" fmla="*/ 257644 w 642257"/>
              <a:gd name="connsiteY3-440" fmla="*/ 504897 h 1253055"/>
              <a:gd name="connsiteX4-441" fmla="*/ 352894 w 642257"/>
              <a:gd name="connsiteY4-442" fmla="*/ 72 h 1253055"/>
              <a:gd name="connsiteX5-443" fmla="*/ 436320 w 642257"/>
              <a:gd name="connsiteY5-444" fmla="*/ 514546 h 1253055"/>
              <a:gd name="connsiteX6-445" fmla="*/ 642257 w 642257"/>
              <a:gd name="connsiteY6-446" fmla="*/ 628182 h 1253055"/>
              <a:gd name="connsiteX7-447" fmla="*/ 441468 w 642257"/>
              <a:gd name="connsiteY7-448" fmla="*/ 789072 h 1253055"/>
              <a:gd name="connsiteX8-449" fmla="*/ 339441 w 642257"/>
              <a:gd name="connsiteY8-450" fmla="*/ 1253055 h 1253055"/>
              <a:gd name="connsiteX0-451" fmla="*/ 339441 w 642257"/>
              <a:gd name="connsiteY0-452" fmla="*/ 1253055 h 1253055"/>
              <a:gd name="connsiteX1-453" fmla="*/ 227508 w 642257"/>
              <a:gd name="connsiteY1-454" fmla="*/ 772690 h 1253055"/>
              <a:gd name="connsiteX2-455" fmla="*/ 0 w 642257"/>
              <a:gd name="connsiteY2-456" fmla="*/ 597024 h 1253055"/>
              <a:gd name="connsiteX3-457" fmla="*/ 257644 w 642257"/>
              <a:gd name="connsiteY3-458" fmla="*/ 504897 h 1253055"/>
              <a:gd name="connsiteX4-459" fmla="*/ 352894 w 642257"/>
              <a:gd name="connsiteY4-460" fmla="*/ 72 h 1253055"/>
              <a:gd name="connsiteX5-461" fmla="*/ 436320 w 642257"/>
              <a:gd name="connsiteY5-462" fmla="*/ 514546 h 1253055"/>
              <a:gd name="connsiteX6-463" fmla="*/ 642257 w 642257"/>
              <a:gd name="connsiteY6-464" fmla="*/ 628182 h 1253055"/>
              <a:gd name="connsiteX7-465" fmla="*/ 441468 w 642257"/>
              <a:gd name="connsiteY7-466" fmla="*/ 789072 h 1253055"/>
              <a:gd name="connsiteX8-467" fmla="*/ 339441 w 642257"/>
              <a:gd name="connsiteY8-468" fmla="*/ 1253055 h 125305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rgbClr val="FFDE00"/>
          </a:solidFill>
          <a:ln w="25400" cap="rnd">
            <a:solidFill>
              <a:srgbClr val="FFDE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58" name="任意多边形 57"/>
          <p:cNvSpPr/>
          <p:nvPr/>
        </p:nvSpPr>
        <p:spPr>
          <a:xfrm>
            <a:off x="8305270" y="3143485"/>
            <a:ext cx="211724" cy="318525"/>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 name="connsiteX0-325" fmla="*/ 339441 w 638644"/>
              <a:gd name="connsiteY0-326" fmla="*/ 1253055 h 1253055"/>
              <a:gd name="connsiteX1-327" fmla="*/ 227508 w 638644"/>
              <a:gd name="connsiteY1-328" fmla="*/ 772690 h 1253055"/>
              <a:gd name="connsiteX2-329" fmla="*/ 0 w 638644"/>
              <a:gd name="connsiteY2-330" fmla="*/ 597024 h 1253055"/>
              <a:gd name="connsiteX3-331" fmla="*/ 257644 w 638644"/>
              <a:gd name="connsiteY3-332" fmla="*/ 504897 h 1253055"/>
              <a:gd name="connsiteX4-333" fmla="*/ 352894 w 638644"/>
              <a:gd name="connsiteY4-334" fmla="*/ 72 h 1253055"/>
              <a:gd name="connsiteX5-335" fmla="*/ 429094 w 638644"/>
              <a:gd name="connsiteY5-336" fmla="*/ 581097 h 1253055"/>
              <a:gd name="connsiteX6-337" fmla="*/ 638644 w 638644"/>
              <a:gd name="connsiteY6-338" fmla="*/ 657297 h 1253055"/>
              <a:gd name="connsiteX7-339" fmla="*/ 408951 w 638644"/>
              <a:gd name="connsiteY7-340" fmla="*/ 776593 h 1253055"/>
              <a:gd name="connsiteX8-341" fmla="*/ 339441 w 638644"/>
              <a:gd name="connsiteY8-342" fmla="*/ 1253055 h 1253055"/>
              <a:gd name="connsiteX0-343" fmla="*/ 339441 w 638644"/>
              <a:gd name="connsiteY0-344" fmla="*/ 1253055 h 1253055"/>
              <a:gd name="connsiteX1-345" fmla="*/ 227508 w 638644"/>
              <a:gd name="connsiteY1-346" fmla="*/ 772690 h 1253055"/>
              <a:gd name="connsiteX2-347" fmla="*/ 0 w 638644"/>
              <a:gd name="connsiteY2-348" fmla="*/ 597024 h 1253055"/>
              <a:gd name="connsiteX3-349" fmla="*/ 257644 w 638644"/>
              <a:gd name="connsiteY3-350" fmla="*/ 504897 h 1253055"/>
              <a:gd name="connsiteX4-351" fmla="*/ 352894 w 638644"/>
              <a:gd name="connsiteY4-352" fmla="*/ 72 h 1253055"/>
              <a:gd name="connsiteX5-353" fmla="*/ 429094 w 638644"/>
              <a:gd name="connsiteY5-354" fmla="*/ 581097 h 1253055"/>
              <a:gd name="connsiteX6-355" fmla="*/ 638644 w 638644"/>
              <a:gd name="connsiteY6-356" fmla="*/ 657297 h 1253055"/>
              <a:gd name="connsiteX7-357" fmla="*/ 427015 w 638644"/>
              <a:gd name="connsiteY7-358" fmla="*/ 776594 h 1253055"/>
              <a:gd name="connsiteX8-359" fmla="*/ 339441 w 638644"/>
              <a:gd name="connsiteY8-360" fmla="*/ 1253055 h 1253055"/>
              <a:gd name="connsiteX0-361" fmla="*/ 339441 w 638644"/>
              <a:gd name="connsiteY0-362" fmla="*/ 1253055 h 1253055"/>
              <a:gd name="connsiteX1-363" fmla="*/ 227508 w 638644"/>
              <a:gd name="connsiteY1-364" fmla="*/ 772690 h 1253055"/>
              <a:gd name="connsiteX2-365" fmla="*/ 0 w 638644"/>
              <a:gd name="connsiteY2-366" fmla="*/ 597024 h 1253055"/>
              <a:gd name="connsiteX3-367" fmla="*/ 257644 w 638644"/>
              <a:gd name="connsiteY3-368" fmla="*/ 504897 h 1253055"/>
              <a:gd name="connsiteX4-369" fmla="*/ 352894 w 638644"/>
              <a:gd name="connsiteY4-370" fmla="*/ 72 h 1253055"/>
              <a:gd name="connsiteX5-371" fmla="*/ 443547 w 638644"/>
              <a:gd name="connsiteY5-372" fmla="*/ 539503 h 1253055"/>
              <a:gd name="connsiteX6-373" fmla="*/ 638644 w 638644"/>
              <a:gd name="connsiteY6-374" fmla="*/ 657297 h 1253055"/>
              <a:gd name="connsiteX7-375" fmla="*/ 427015 w 638644"/>
              <a:gd name="connsiteY7-376" fmla="*/ 776594 h 1253055"/>
              <a:gd name="connsiteX8-377" fmla="*/ 339441 w 638644"/>
              <a:gd name="connsiteY8-378" fmla="*/ 1253055 h 1253055"/>
              <a:gd name="connsiteX0-379" fmla="*/ 339441 w 642257"/>
              <a:gd name="connsiteY0-380" fmla="*/ 1253055 h 1253055"/>
              <a:gd name="connsiteX1-381" fmla="*/ 227508 w 642257"/>
              <a:gd name="connsiteY1-382" fmla="*/ 772690 h 1253055"/>
              <a:gd name="connsiteX2-383" fmla="*/ 0 w 642257"/>
              <a:gd name="connsiteY2-384" fmla="*/ 597024 h 1253055"/>
              <a:gd name="connsiteX3-385" fmla="*/ 257644 w 642257"/>
              <a:gd name="connsiteY3-386" fmla="*/ 504897 h 1253055"/>
              <a:gd name="connsiteX4-387" fmla="*/ 352894 w 642257"/>
              <a:gd name="connsiteY4-388" fmla="*/ 72 h 1253055"/>
              <a:gd name="connsiteX5-389" fmla="*/ 443547 w 642257"/>
              <a:gd name="connsiteY5-390" fmla="*/ 539503 h 1253055"/>
              <a:gd name="connsiteX6-391" fmla="*/ 642257 w 642257"/>
              <a:gd name="connsiteY6-392" fmla="*/ 628182 h 1253055"/>
              <a:gd name="connsiteX7-393" fmla="*/ 427015 w 642257"/>
              <a:gd name="connsiteY7-394" fmla="*/ 776594 h 1253055"/>
              <a:gd name="connsiteX8-395" fmla="*/ 339441 w 642257"/>
              <a:gd name="connsiteY8-396" fmla="*/ 1253055 h 1253055"/>
              <a:gd name="connsiteX0-397" fmla="*/ 339441 w 642257"/>
              <a:gd name="connsiteY0-398" fmla="*/ 1253055 h 1253055"/>
              <a:gd name="connsiteX1-399" fmla="*/ 227508 w 642257"/>
              <a:gd name="connsiteY1-400" fmla="*/ 772690 h 1253055"/>
              <a:gd name="connsiteX2-401" fmla="*/ 0 w 642257"/>
              <a:gd name="connsiteY2-402" fmla="*/ 597024 h 1253055"/>
              <a:gd name="connsiteX3-403" fmla="*/ 257644 w 642257"/>
              <a:gd name="connsiteY3-404" fmla="*/ 504897 h 1253055"/>
              <a:gd name="connsiteX4-405" fmla="*/ 352894 w 642257"/>
              <a:gd name="connsiteY4-406" fmla="*/ 72 h 1253055"/>
              <a:gd name="connsiteX5-407" fmla="*/ 436320 w 642257"/>
              <a:gd name="connsiteY5-408" fmla="*/ 514546 h 1253055"/>
              <a:gd name="connsiteX6-409" fmla="*/ 642257 w 642257"/>
              <a:gd name="connsiteY6-410" fmla="*/ 628182 h 1253055"/>
              <a:gd name="connsiteX7-411" fmla="*/ 427015 w 642257"/>
              <a:gd name="connsiteY7-412" fmla="*/ 776594 h 1253055"/>
              <a:gd name="connsiteX8-413" fmla="*/ 339441 w 642257"/>
              <a:gd name="connsiteY8-414" fmla="*/ 1253055 h 1253055"/>
              <a:gd name="connsiteX0-415" fmla="*/ 339441 w 642257"/>
              <a:gd name="connsiteY0-416" fmla="*/ 1253055 h 1253055"/>
              <a:gd name="connsiteX1-417" fmla="*/ 227508 w 642257"/>
              <a:gd name="connsiteY1-418" fmla="*/ 772690 h 1253055"/>
              <a:gd name="connsiteX2-419" fmla="*/ 0 w 642257"/>
              <a:gd name="connsiteY2-420" fmla="*/ 597024 h 1253055"/>
              <a:gd name="connsiteX3-421" fmla="*/ 257644 w 642257"/>
              <a:gd name="connsiteY3-422" fmla="*/ 504897 h 1253055"/>
              <a:gd name="connsiteX4-423" fmla="*/ 352894 w 642257"/>
              <a:gd name="connsiteY4-424" fmla="*/ 72 h 1253055"/>
              <a:gd name="connsiteX5-425" fmla="*/ 436320 w 642257"/>
              <a:gd name="connsiteY5-426" fmla="*/ 514546 h 1253055"/>
              <a:gd name="connsiteX6-427" fmla="*/ 642257 w 642257"/>
              <a:gd name="connsiteY6-428" fmla="*/ 628182 h 1253055"/>
              <a:gd name="connsiteX7-429" fmla="*/ 455920 w 642257"/>
              <a:gd name="connsiteY7-430" fmla="*/ 780753 h 1253055"/>
              <a:gd name="connsiteX8-431" fmla="*/ 339441 w 642257"/>
              <a:gd name="connsiteY8-432" fmla="*/ 1253055 h 1253055"/>
              <a:gd name="connsiteX0-433" fmla="*/ 339441 w 642257"/>
              <a:gd name="connsiteY0-434" fmla="*/ 1253055 h 1253055"/>
              <a:gd name="connsiteX1-435" fmla="*/ 227508 w 642257"/>
              <a:gd name="connsiteY1-436" fmla="*/ 772690 h 1253055"/>
              <a:gd name="connsiteX2-437" fmla="*/ 0 w 642257"/>
              <a:gd name="connsiteY2-438" fmla="*/ 597024 h 1253055"/>
              <a:gd name="connsiteX3-439" fmla="*/ 257644 w 642257"/>
              <a:gd name="connsiteY3-440" fmla="*/ 504897 h 1253055"/>
              <a:gd name="connsiteX4-441" fmla="*/ 352894 w 642257"/>
              <a:gd name="connsiteY4-442" fmla="*/ 72 h 1253055"/>
              <a:gd name="connsiteX5-443" fmla="*/ 436320 w 642257"/>
              <a:gd name="connsiteY5-444" fmla="*/ 514546 h 1253055"/>
              <a:gd name="connsiteX6-445" fmla="*/ 642257 w 642257"/>
              <a:gd name="connsiteY6-446" fmla="*/ 628182 h 1253055"/>
              <a:gd name="connsiteX7-447" fmla="*/ 441468 w 642257"/>
              <a:gd name="connsiteY7-448" fmla="*/ 789072 h 1253055"/>
              <a:gd name="connsiteX8-449" fmla="*/ 339441 w 642257"/>
              <a:gd name="connsiteY8-450" fmla="*/ 1253055 h 1253055"/>
              <a:gd name="connsiteX0-451" fmla="*/ 339441 w 642257"/>
              <a:gd name="connsiteY0-452" fmla="*/ 1253055 h 1253055"/>
              <a:gd name="connsiteX1-453" fmla="*/ 227508 w 642257"/>
              <a:gd name="connsiteY1-454" fmla="*/ 772690 h 1253055"/>
              <a:gd name="connsiteX2-455" fmla="*/ 0 w 642257"/>
              <a:gd name="connsiteY2-456" fmla="*/ 597024 h 1253055"/>
              <a:gd name="connsiteX3-457" fmla="*/ 257644 w 642257"/>
              <a:gd name="connsiteY3-458" fmla="*/ 504897 h 1253055"/>
              <a:gd name="connsiteX4-459" fmla="*/ 352894 w 642257"/>
              <a:gd name="connsiteY4-460" fmla="*/ 72 h 1253055"/>
              <a:gd name="connsiteX5-461" fmla="*/ 436320 w 642257"/>
              <a:gd name="connsiteY5-462" fmla="*/ 514546 h 1253055"/>
              <a:gd name="connsiteX6-463" fmla="*/ 642257 w 642257"/>
              <a:gd name="connsiteY6-464" fmla="*/ 628182 h 1253055"/>
              <a:gd name="connsiteX7-465" fmla="*/ 441468 w 642257"/>
              <a:gd name="connsiteY7-466" fmla="*/ 789072 h 1253055"/>
              <a:gd name="connsiteX8-467" fmla="*/ 339441 w 642257"/>
              <a:gd name="connsiteY8-468" fmla="*/ 1253055 h 125305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rgbClr val="FFDE00"/>
          </a:solidFill>
          <a:ln w="25400" cap="rnd">
            <a:solidFill>
              <a:srgbClr val="FFDE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59" name="任意多边形 58"/>
          <p:cNvSpPr/>
          <p:nvPr/>
        </p:nvSpPr>
        <p:spPr>
          <a:xfrm>
            <a:off x="9844606" y="2042947"/>
            <a:ext cx="211724" cy="318525"/>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1" fmla="*/ 257175 w 647700"/>
              <a:gd name="connsiteY0-2" fmla="*/ 1181158 h 1209733"/>
              <a:gd name="connsiteX1-3" fmla="*/ 219075 w 647700"/>
              <a:gd name="connsiteY1-4" fmla="*/ 800158 h 1209733"/>
              <a:gd name="connsiteX2-5" fmla="*/ 0 w 647700"/>
              <a:gd name="connsiteY2-6" fmla="*/ 590608 h 1209733"/>
              <a:gd name="connsiteX3-7" fmla="*/ 266700 w 647700"/>
              <a:gd name="connsiteY3-8" fmla="*/ 504883 h 1209733"/>
              <a:gd name="connsiteX4-9" fmla="*/ 361950 w 647700"/>
              <a:gd name="connsiteY4-10" fmla="*/ 58 h 1209733"/>
              <a:gd name="connsiteX5-11" fmla="*/ 438150 w 647700"/>
              <a:gd name="connsiteY5-12" fmla="*/ 581083 h 1209733"/>
              <a:gd name="connsiteX6-13" fmla="*/ 647700 w 647700"/>
              <a:gd name="connsiteY6-14" fmla="*/ 657283 h 1209733"/>
              <a:gd name="connsiteX7-15" fmla="*/ 390525 w 647700"/>
              <a:gd name="connsiteY7-16" fmla="*/ 771583 h 1209733"/>
              <a:gd name="connsiteX8-17" fmla="*/ 314325 w 647700"/>
              <a:gd name="connsiteY8-18" fmla="*/ 1209733 h 1209733"/>
              <a:gd name="connsiteX0-19" fmla="*/ 257175 w 647700"/>
              <a:gd name="connsiteY0-20" fmla="*/ 1181158 h 1209733"/>
              <a:gd name="connsiteX1-21" fmla="*/ 219075 w 647700"/>
              <a:gd name="connsiteY1-22" fmla="*/ 800158 h 1209733"/>
              <a:gd name="connsiteX2-23" fmla="*/ 0 w 647700"/>
              <a:gd name="connsiteY2-24" fmla="*/ 590608 h 1209733"/>
              <a:gd name="connsiteX3-25" fmla="*/ 266700 w 647700"/>
              <a:gd name="connsiteY3-26" fmla="*/ 504883 h 1209733"/>
              <a:gd name="connsiteX4-27" fmla="*/ 361950 w 647700"/>
              <a:gd name="connsiteY4-28" fmla="*/ 58 h 1209733"/>
              <a:gd name="connsiteX5-29" fmla="*/ 438150 w 647700"/>
              <a:gd name="connsiteY5-30" fmla="*/ 581083 h 1209733"/>
              <a:gd name="connsiteX6-31" fmla="*/ 647700 w 647700"/>
              <a:gd name="connsiteY6-32" fmla="*/ 657283 h 1209733"/>
              <a:gd name="connsiteX7-33" fmla="*/ 390525 w 647700"/>
              <a:gd name="connsiteY7-34" fmla="*/ 771583 h 1209733"/>
              <a:gd name="connsiteX8-35" fmla="*/ 314325 w 647700"/>
              <a:gd name="connsiteY8-36" fmla="*/ 1209733 h 1209733"/>
              <a:gd name="connsiteX0-37" fmla="*/ 161925 w 552450"/>
              <a:gd name="connsiteY0-38" fmla="*/ 1181173 h 1209748"/>
              <a:gd name="connsiteX1-39" fmla="*/ 123825 w 552450"/>
              <a:gd name="connsiteY1-40" fmla="*/ 800173 h 1209748"/>
              <a:gd name="connsiteX2-41" fmla="*/ 0 w 552450"/>
              <a:gd name="connsiteY2-42" fmla="*/ 638248 h 1209748"/>
              <a:gd name="connsiteX3-43" fmla="*/ 171450 w 552450"/>
              <a:gd name="connsiteY3-44" fmla="*/ 504898 h 1209748"/>
              <a:gd name="connsiteX4-45" fmla="*/ 266700 w 552450"/>
              <a:gd name="connsiteY4-46" fmla="*/ 73 h 1209748"/>
              <a:gd name="connsiteX5-47" fmla="*/ 342900 w 552450"/>
              <a:gd name="connsiteY5-48" fmla="*/ 581098 h 1209748"/>
              <a:gd name="connsiteX6-49" fmla="*/ 552450 w 552450"/>
              <a:gd name="connsiteY6-50" fmla="*/ 657298 h 1209748"/>
              <a:gd name="connsiteX7-51" fmla="*/ 295275 w 552450"/>
              <a:gd name="connsiteY7-52" fmla="*/ 771598 h 1209748"/>
              <a:gd name="connsiteX8-53" fmla="*/ 219075 w 552450"/>
              <a:gd name="connsiteY8-54" fmla="*/ 1209748 h 1209748"/>
              <a:gd name="connsiteX0-55" fmla="*/ 238125 w 628650"/>
              <a:gd name="connsiteY0-56" fmla="*/ 1181172 h 1209747"/>
              <a:gd name="connsiteX1-57" fmla="*/ 200025 w 628650"/>
              <a:gd name="connsiteY1-58" fmla="*/ 800172 h 1209747"/>
              <a:gd name="connsiteX2-59" fmla="*/ 0 w 628650"/>
              <a:gd name="connsiteY2-60" fmla="*/ 562047 h 1209747"/>
              <a:gd name="connsiteX3-61" fmla="*/ 247650 w 628650"/>
              <a:gd name="connsiteY3-62" fmla="*/ 504897 h 1209747"/>
              <a:gd name="connsiteX4-63" fmla="*/ 342900 w 628650"/>
              <a:gd name="connsiteY4-64" fmla="*/ 72 h 1209747"/>
              <a:gd name="connsiteX5-65" fmla="*/ 419100 w 628650"/>
              <a:gd name="connsiteY5-66" fmla="*/ 581097 h 1209747"/>
              <a:gd name="connsiteX6-67" fmla="*/ 628650 w 628650"/>
              <a:gd name="connsiteY6-68" fmla="*/ 657297 h 1209747"/>
              <a:gd name="connsiteX7-69" fmla="*/ 371475 w 628650"/>
              <a:gd name="connsiteY7-70" fmla="*/ 771597 h 1209747"/>
              <a:gd name="connsiteX8-71" fmla="*/ 295275 w 628650"/>
              <a:gd name="connsiteY8-72" fmla="*/ 1209747 h 1209747"/>
              <a:gd name="connsiteX0-73" fmla="*/ 238125 w 628650"/>
              <a:gd name="connsiteY0-74" fmla="*/ 1181172 h 1209747"/>
              <a:gd name="connsiteX1-75" fmla="*/ 200025 w 628650"/>
              <a:gd name="connsiteY1-76" fmla="*/ 800172 h 1209747"/>
              <a:gd name="connsiteX2-77" fmla="*/ 0 w 628650"/>
              <a:gd name="connsiteY2-78" fmla="*/ 562047 h 1209747"/>
              <a:gd name="connsiteX3-79" fmla="*/ 247650 w 628650"/>
              <a:gd name="connsiteY3-80" fmla="*/ 504897 h 1209747"/>
              <a:gd name="connsiteX4-81" fmla="*/ 342900 w 628650"/>
              <a:gd name="connsiteY4-82" fmla="*/ 72 h 1209747"/>
              <a:gd name="connsiteX5-83" fmla="*/ 419100 w 628650"/>
              <a:gd name="connsiteY5-84" fmla="*/ 581097 h 1209747"/>
              <a:gd name="connsiteX6-85" fmla="*/ 628650 w 628650"/>
              <a:gd name="connsiteY6-86" fmla="*/ 657297 h 1209747"/>
              <a:gd name="connsiteX7-87" fmla="*/ 371475 w 628650"/>
              <a:gd name="connsiteY7-88" fmla="*/ 771597 h 1209747"/>
              <a:gd name="connsiteX8-89" fmla="*/ 295275 w 628650"/>
              <a:gd name="connsiteY8-90" fmla="*/ 1209747 h 1209747"/>
              <a:gd name="connsiteX0-91" fmla="*/ 228132 w 618657"/>
              <a:gd name="connsiteY0-92" fmla="*/ 1181172 h 1209747"/>
              <a:gd name="connsiteX1-93" fmla="*/ 190032 w 618657"/>
              <a:gd name="connsiteY1-94" fmla="*/ 800172 h 1209747"/>
              <a:gd name="connsiteX2-95" fmla="*/ 0 w 618657"/>
              <a:gd name="connsiteY2-96" fmla="*/ 589529 h 1209747"/>
              <a:gd name="connsiteX3-97" fmla="*/ 237657 w 618657"/>
              <a:gd name="connsiteY3-98" fmla="*/ 504897 h 1209747"/>
              <a:gd name="connsiteX4-99" fmla="*/ 332907 w 618657"/>
              <a:gd name="connsiteY4-100" fmla="*/ 72 h 1209747"/>
              <a:gd name="connsiteX5-101" fmla="*/ 409107 w 618657"/>
              <a:gd name="connsiteY5-102" fmla="*/ 581097 h 1209747"/>
              <a:gd name="connsiteX6-103" fmla="*/ 618657 w 618657"/>
              <a:gd name="connsiteY6-104" fmla="*/ 657297 h 1209747"/>
              <a:gd name="connsiteX7-105" fmla="*/ 361482 w 618657"/>
              <a:gd name="connsiteY7-106" fmla="*/ 771597 h 1209747"/>
              <a:gd name="connsiteX8-107" fmla="*/ 285282 w 618657"/>
              <a:gd name="connsiteY8-108" fmla="*/ 1209747 h 1209747"/>
              <a:gd name="connsiteX0-109" fmla="*/ 228132 w 618657"/>
              <a:gd name="connsiteY0-110" fmla="*/ 1181172 h 1209747"/>
              <a:gd name="connsiteX1-111" fmla="*/ 190032 w 618657"/>
              <a:gd name="connsiteY1-112" fmla="*/ 800172 h 1209747"/>
              <a:gd name="connsiteX2-113" fmla="*/ 0 w 618657"/>
              <a:gd name="connsiteY2-114" fmla="*/ 589529 h 1209747"/>
              <a:gd name="connsiteX3-115" fmla="*/ 237657 w 618657"/>
              <a:gd name="connsiteY3-116" fmla="*/ 504897 h 1209747"/>
              <a:gd name="connsiteX4-117" fmla="*/ 332907 w 618657"/>
              <a:gd name="connsiteY4-118" fmla="*/ 72 h 1209747"/>
              <a:gd name="connsiteX5-119" fmla="*/ 409107 w 618657"/>
              <a:gd name="connsiteY5-120" fmla="*/ 581097 h 1209747"/>
              <a:gd name="connsiteX6-121" fmla="*/ 618657 w 618657"/>
              <a:gd name="connsiteY6-122" fmla="*/ 657297 h 1209747"/>
              <a:gd name="connsiteX7-123" fmla="*/ 361482 w 618657"/>
              <a:gd name="connsiteY7-124" fmla="*/ 771597 h 1209747"/>
              <a:gd name="connsiteX8-125" fmla="*/ 285282 w 618657"/>
              <a:gd name="connsiteY8-126" fmla="*/ 1209747 h 1209747"/>
              <a:gd name="connsiteX0-127" fmla="*/ 228132 w 618657"/>
              <a:gd name="connsiteY0-128" fmla="*/ 1181172 h 1209747"/>
              <a:gd name="connsiteX1-129" fmla="*/ 190032 w 618657"/>
              <a:gd name="connsiteY1-130" fmla="*/ 800172 h 1209747"/>
              <a:gd name="connsiteX2-131" fmla="*/ 0 w 618657"/>
              <a:gd name="connsiteY2-132" fmla="*/ 589529 h 1209747"/>
              <a:gd name="connsiteX3-133" fmla="*/ 237657 w 618657"/>
              <a:gd name="connsiteY3-134" fmla="*/ 504897 h 1209747"/>
              <a:gd name="connsiteX4-135" fmla="*/ 332907 w 618657"/>
              <a:gd name="connsiteY4-136" fmla="*/ 72 h 1209747"/>
              <a:gd name="connsiteX5-137" fmla="*/ 409107 w 618657"/>
              <a:gd name="connsiteY5-138" fmla="*/ 581097 h 1209747"/>
              <a:gd name="connsiteX6-139" fmla="*/ 618657 w 618657"/>
              <a:gd name="connsiteY6-140" fmla="*/ 657297 h 1209747"/>
              <a:gd name="connsiteX7-141" fmla="*/ 361482 w 618657"/>
              <a:gd name="connsiteY7-142" fmla="*/ 771597 h 1209747"/>
              <a:gd name="connsiteX8-143" fmla="*/ 285282 w 618657"/>
              <a:gd name="connsiteY8-144" fmla="*/ 1209747 h 1209747"/>
              <a:gd name="connsiteX9" fmla="*/ 228132 w 618657"/>
              <a:gd name="connsiteY9" fmla="*/ 1181172 h 1209747"/>
              <a:gd name="connsiteX0-145" fmla="*/ 285282 w 618657"/>
              <a:gd name="connsiteY0-146" fmla="*/ 1209747 h 1209747"/>
              <a:gd name="connsiteX1-147" fmla="*/ 190032 w 618657"/>
              <a:gd name="connsiteY1-148" fmla="*/ 800172 h 1209747"/>
              <a:gd name="connsiteX2-149" fmla="*/ 0 w 618657"/>
              <a:gd name="connsiteY2-150" fmla="*/ 589529 h 1209747"/>
              <a:gd name="connsiteX3-151" fmla="*/ 237657 w 618657"/>
              <a:gd name="connsiteY3-152" fmla="*/ 504897 h 1209747"/>
              <a:gd name="connsiteX4-153" fmla="*/ 332907 w 618657"/>
              <a:gd name="connsiteY4-154" fmla="*/ 72 h 1209747"/>
              <a:gd name="connsiteX5-155" fmla="*/ 409107 w 618657"/>
              <a:gd name="connsiteY5-156" fmla="*/ 581097 h 1209747"/>
              <a:gd name="connsiteX6-157" fmla="*/ 618657 w 618657"/>
              <a:gd name="connsiteY6-158" fmla="*/ 657297 h 1209747"/>
              <a:gd name="connsiteX7-159" fmla="*/ 361482 w 618657"/>
              <a:gd name="connsiteY7-160" fmla="*/ 771597 h 1209747"/>
              <a:gd name="connsiteX8-161" fmla="*/ 285282 w 618657"/>
              <a:gd name="connsiteY8-162" fmla="*/ 1209747 h 1209747"/>
              <a:gd name="connsiteX0-163" fmla="*/ 270292 w 618657"/>
              <a:gd name="connsiteY0-164" fmla="*/ 1249721 h 1249721"/>
              <a:gd name="connsiteX1-165" fmla="*/ 190032 w 618657"/>
              <a:gd name="connsiteY1-166" fmla="*/ 800172 h 1249721"/>
              <a:gd name="connsiteX2-167" fmla="*/ 0 w 618657"/>
              <a:gd name="connsiteY2-168" fmla="*/ 589529 h 1249721"/>
              <a:gd name="connsiteX3-169" fmla="*/ 237657 w 618657"/>
              <a:gd name="connsiteY3-170" fmla="*/ 504897 h 1249721"/>
              <a:gd name="connsiteX4-171" fmla="*/ 332907 w 618657"/>
              <a:gd name="connsiteY4-172" fmla="*/ 72 h 1249721"/>
              <a:gd name="connsiteX5-173" fmla="*/ 409107 w 618657"/>
              <a:gd name="connsiteY5-174" fmla="*/ 581097 h 1249721"/>
              <a:gd name="connsiteX6-175" fmla="*/ 618657 w 618657"/>
              <a:gd name="connsiteY6-176" fmla="*/ 657297 h 1249721"/>
              <a:gd name="connsiteX7-177" fmla="*/ 361482 w 618657"/>
              <a:gd name="connsiteY7-178" fmla="*/ 771597 h 1249721"/>
              <a:gd name="connsiteX8-179" fmla="*/ 270292 w 618657"/>
              <a:gd name="connsiteY8-180" fmla="*/ 1249721 h 1249721"/>
              <a:gd name="connsiteX0-181" fmla="*/ 270292 w 618657"/>
              <a:gd name="connsiteY0-182" fmla="*/ 1249721 h 1249721"/>
              <a:gd name="connsiteX1-183" fmla="*/ 190032 w 618657"/>
              <a:gd name="connsiteY1-184" fmla="*/ 775188 h 1249721"/>
              <a:gd name="connsiteX2-185" fmla="*/ 0 w 618657"/>
              <a:gd name="connsiteY2-186" fmla="*/ 589529 h 1249721"/>
              <a:gd name="connsiteX3-187" fmla="*/ 237657 w 618657"/>
              <a:gd name="connsiteY3-188" fmla="*/ 504897 h 1249721"/>
              <a:gd name="connsiteX4-189" fmla="*/ 332907 w 618657"/>
              <a:gd name="connsiteY4-190" fmla="*/ 72 h 1249721"/>
              <a:gd name="connsiteX5-191" fmla="*/ 409107 w 618657"/>
              <a:gd name="connsiteY5-192" fmla="*/ 581097 h 1249721"/>
              <a:gd name="connsiteX6-193" fmla="*/ 618657 w 618657"/>
              <a:gd name="connsiteY6-194" fmla="*/ 657297 h 1249721"/>
              <a:gd name="connsiteX7-195" fmla="*/ 361482 w 618657"/>
              <a:gd name="connsiteY7-196" fmla="*/ 771597 h 1249721"/>
              <a:gd name="connsiteX8-197" fmla="*/ 270292 w 618657"/>
              <a:gd name="connsiteY8-198" fmla="*/ 1249721 h 1249721"/>
              <a:gd name="connsiteX0-199" fmla="*/ 270292 w 618657"/>
              <a:gd name="connsiteY0-200" fmla="*/ 1249721 h 1249721"/>
              <a:gd name="connsiteX1-201" fmla="*/ 190032 w 618657"/>
              <a:gd name="connsiteY1-202" fmla="*/ 775188 h 1249721"/>
              <a:gd name="connsiteX2-203" fmla="*/ 0 w 618657"/>
              <a:gd name="connsiteY2-204" fmla="*/ 589529 h 1249721"/>
              <a:gd name="connsiteX3-205" fmla="*/ 237657 w 618657"/>
              <a:gd name="connsiteY3-206" fmla="*/ 504897 h 1249721"/>
              <a:gd name="connsiteX4-207" fmla="*/ 332907 w 618657"/>
              <a:gd name="connsiteY4-208" fmla="*/ 72 h 1249721"/>
              <a:gd name="connsiteX5-209" fmla="*/ 409107 w 618657"/>
              <a:gd name="connsiteY5-210" fmla="*/ 581097 h 1249721"/>
              <a:gd name="connsiteX6-211" fmla="*/ 618657 w 618657"/>
              <a:gd name="connsiteY6-212" fmla="*/ 657297 h 1249721"/>
              <a:gd name="connsiteX7-213" fmla="*/ 361482 w 618657"/>
              <a:gd name="connsiteY7-214" fmla="*/ 771597 h 1249721"/>
              <a:gd name="connsiteX8-215" fmla="*/ 270292 w 618657"/>
              <a:gd name="connsiteY8-216" fmla="*/ 1249721 h 1249721"/>
              <a:gd name="connsiteX0-217" fmla="*/ 297774 w 618657"/>
              <a:gd name="connsiteY0-218" fmla="*/ 1257216 h 1257216"/>
              <a:gd name="connsiteX1-219" fmla="*/ 190032 w 618657"/>
              <a:gd name="connsiteY1-220" fmla="*/ 775188 h 1257216"/>
              <a:gd name="connsiteX2-221" fmla="*/ 0 w 618657"/>
              <a:gd name="connsiteY2-222" fmla="*/ 589529 h 1257216"/>
              <a:gd name="connsiteX3-223" fmla="*/ 237657 w 618657"/>
              <a:gd name="connsiteY3-224" fmla="*/ 504897 h 1257216"/>
              <a:gd name="connsiteX4-225" fmla="*/ 332907 w 618657"/>
              <a:gd name="connsiteY4-226" fmla="*/ 72 h 1257216"/>
              <a:gd name="connsiteX5-227" fmla="*/ 409107 w 618657"/>
              <a:gd name="connsiteY5-228" fmla="*/ 581097 h 1257216"/>
              <a:gd name="connsiteX6-229" fmla="*/ 618657 w 618657"/>
              <a:gd name="connsiteY6-230" fmla="*/ 657297 h 1257216"/>
              <a:gd name="connsiteX7-231" fmla="*/ 361482 w 618657"/>
              <a:gd name="connsiteY7-232" fmla="*/ 771597 h 1257216"/>
              <a:gd name="connsiteX8-233" fmla="*/ 297774 w 618657"/>
              <a:gd name="connsiteY8-234" fmla="*/ 1257216 h 1257216"/>
              <a:gd name="connsiteX0-235" fmla="*/ 297774 w 618657"/>
              <a:gd name="connsiteY0-236" fmla="*/ 1257216 h 1257216"/>
              <a:gd name="connsiteX1-237" fmla="*/ 190032 w 618657"/>
              <a:gd name="connsiteY1-238" fmla="*/ 775188 h 1257216"/>
              <a:gd name="connsiteX2-239" fmla="*/ 0 w 618657"/>
              <a:gd name="connsiteY2-240" fmla="*/ 589529 h 1257216"/>
              <a:gd name="connsiteX3-241" fmla="*/ 237657 w 618657"/>
              <a:gd name="connsiteY3-242" fmla="*/ 504897 h 1257216"/>
              <a:gd name="connsiteX4-243" fmla="*/ 332907 w 618657"/>
              <a:gd name="connsiteY4-244" fmla="*/ 72 h 1257216"/>
              <a:gd name="connsiteX5-245" fmla="*/ 409107 w 618657"/>
              <a:gd name="connsiteY5-246" fmla="*/ 581097 h 1257216"/>
              <a:gd name="connsiteX6-247" fmla="*/ 618657 w 618657"/>
              <a:gd name="connsiteY6-248" fmla="*/ 657297 h 1257216"/>
              <a:gd name="connsiteX7-249" fmla="*/ 388964 w 618657"/>
              <a:gd name="connsiteY7-250" fmla="*/ 776593 h 1257216"/>
              <a:gd name="connsiteX8-251" fmla="*/ 297774 w 618657"/>
              <a:gd name="connsiteY8-252" fmla="*/ 1257216 h 1257216"/>
              <a:gd name="connsiteX0-253" fmla="*/ 297774 w 618657"/>
              <a:gd name="connsiteY0-254" fmla="*/ 1257216 h 1257216"/>
              <a:gd name="connsiteX1-255" fmla="*/ 190032 w 618657"/>
              <a:gd name="connsiteY1-256" fmla="*/ 775188 h 1257216"/>
              <a:gd name="connsiteX2-257" fmla="*/ 0 w 618657"/>
              <a:gd name="connsiteY2-258" fmla="*/ 589529 h 1257216"/>
              <a:gd name="connsiteX3-259" fmla="*/ 237657 w 618657"/>
              <a:gd name="connsiteY3-260" fmla="*/ 504897 h 1257216"/>
              <a:gd name="connsiteX4-261" fmla="*/ 332907 w 618657"/>
              <a:gd name="connsiteY4-262" fmla="*/ 72 h 1257216"/>
              <a:gd name="connsiteX5-263" fmla="*/ 409107 w 618657"/>
              <a:gd name="connsiteY5-264" fmla="*/ 581097 h 1257216"/>
              <a:gd name="connsiteX6-265" fmla="*/ 618657 w 618657"/>
              <a:gd name="connsiteY6-266" fmla="*/ 657297 h 1257216"/>
              <a:gd name="connsiteX7-267" fmla="*/ 388964 w 618657"/>
              <a:gd name="connsiteY7-268" fmla="*/ 776593 h 1257216"/>
              <a:gd name="connsiteX8-269" fmla="*/ 297774 w 618657"/>
              <a:gd name="connsiteY8-270" fmla="*/ 1257216 h 1257216"/>
              <a:gd name="connsiteX0-271" fmla="*/ 297774 w 618657"/>
              <a:gd name="connsiteY0-272" fmla="*/ 1257216 h 1257216"/>
              <a:gd name="connsiteX1-273" fmla="*/ 190032 w 618657"/>
              <a:gd name="connsiteY1-274" fmla="*/ 775188 h 1257216"/>
              <a:gd name="connsiteX2-275" fmla="*/ 0 w 618657"/>
              <a:gd name="connsiteY2-276" fmla="*/ 589529 h 1257216"/>
              <a:gd name="connsiteX3-277" fmla="*/ 237657 w 618657"/>
              <a:gd name="connsiteY3-278" fmla="*/ 504897 h 1257216"/>
              <a:gd name="connsiteX4-279" fmla="*/ 332907 w 618657"/>
              <a:gd name="connsiteY4-280" fmla="*/ 72 h 1257216"/>
              <a:gd name="connsiteX5-281" fmla="*/ 409107 w 618657"/>
              <a:gd name="connsiteY5-282" fmla="*/ 581097 h 1257216"/>
              <a:gd name="connsiteX6-283" fmla="*/ 618657 w 618657"/>
              <a:gd name="connsiteY6-284" fmla="*/ 657297 h 1257216"/>
              <a:gd name="connsiteX7-285" fmla="*/ 388964 w 618657"/>
              <a:gd name="connsiteY7-286" fmla="*/ 776593 h 1257216"/>
              <a:gd name="connsiteX8-287" fmla="*/ 297774 w 618657"/>
              <a:gd name="connsiteY8-288" fmla="*/ 1257216 h 1257216"/>
              <a:gd name="connsiteX0-289" fmla="*/ 317761 w 638644"/>
              <a:gd name="connsiteY0-290" fmla="*/ 1257216 h 1257216"/>
              <a:gd name="connsiteX1-291" fmla="*/ 210019 w 638644"/>
              <a:gd name="connsiteY1-292" fmla="*/ 775188 h 1257216"/>
              <a:gd name="connsiteX2-293" fmla="*/ 0 w 638644"/>
              <a:gd name="connsiteY2-294" fmla="*/ 597024 h 1257216"/>
              <a:gd name="connsiteX3-295" fmla="*/ 257644 w 638644"/>
              <a:gd name="connsiteY3-296" fmla="*/ 504897 h 1257216"/>
              <a:gd name="connsiteX4-297" fmla="*/ 352894 w 638644"/>
              <a:gd name="connsiteY4-298" fmla="*/ 72 h 1257216"/>
              <a:gd name="connsiteX5-299" fmla="*/ 429094 w 638644"/>
              <a:gd name="connsiteY5-300" fmla="*/ 581097 h 1257216"/>
              <a:gd name="connsiteX6-301" fmla="*/ 638644 w 638644"/>
              <a:gd name="connsiteY6-302" fmla="*/ 657297 h 1257216"/>
              <a:gd name="connsiteX7-303" fmla="*/ 408951 w 638644"/>
              <a:gd name="connsiteY7-304" fmla="*/ 776593 h 1257216"/>
              <a:gd name="connsiteX8-305" fmla="*/ 317761 w 638644"/>
              <a:gd name="connsiteY8-306" fmla="*/ 1257216 h 1257216"/>
              <a:gd name="connsiteX0-307" fmla="*/ 317761 w 638644"/>
              <a:gd name="connsiteY0-308" fmla="*/ 1257216 h 1257216"/>
              <a:gd name="connsiteX1-309" fmla="*/ 227508 w 638644"/>
              <a:gd name="connsiteY1-310" fmla="*/ 772690 h 1257216"/>
              <a:gd name="connsiteX2-311" fmla="*/ 0 w 638644"/>
              <a:gd name="connsiteY2-312" fmla="*/ 597024 h 1257216"/>
              <a:gd name="connsiteX3-313" fmla="*/ 257644 w 638644"/>
              <a:gd name="connsiteY3-314" fmla="*/ 504897 h 1257216"/>
              <a:gd name="connsiteX4-315" fmla="*/ 352894 w 638644"/>
              <a:gd name="connsiteY4-316" fmla="*/ 72 h 1257216"/>
              <a:gd name="connsiteX5-317" fmla="*/ 429094 w 638644"/>
              <a:gd name="connsiteY5-318" fmla="*/ 581097 h 1257216"/>
              <a:gd name="connsiteX6-319" fmla="*/ 638644 w 638644"/>
              <a:gd name="connsiteY6-320" fmla="*/ 657297 h 1257216"/>
              <a:gd name="connsiteX7-321" fmla="*/ 408951 w 638644"/>
              <a:gd name="connsiteY7-322" fmla="*/ 776593 h 1257216"/>
              <a:gd name="connsiteX8-323" fmla="*/ 317761 w 638644"/>
              <a:gd name="connsiteY8-324" fmla="*/ 1257216 h 1257216"/>
              <a:gd name="connsiteX0-325" fmla="*/ 339441 w 638644"/>
              <a:gd name="connsiteY0-326" fmla="*/ 1253055 h 1253055"/>
              <a:gd name="connsiteX1-327" fmla="*/ 227508 w 638644"/>
              <a:gd name="connsiteY1-328" fmla="*/ 772690 h 1253055"/>
              <a:gd name="connsiteX2-329" fmla="*/ 0 w 638644"/>
              <a:gd name="connsiteY2-330" fmla="*/ 597024 h 1253055"/>
              <a:gd name="connsiteX3-331" fmla="*/ 257644 w 638644"/>
              <a:gd name="connsiteY3-332" fmla="*/ 504897 h 1253055"/>
              <a:gd name="connsiteX4-333" fmla="*/ 352894 w 638644"/>
              <a:gd name="connsiteY4-334" fmla="*/ 72 h 1253055"/>
              <a:gd name="connsiteX5-335" fmla="*/ 429094 w 638644"/>
              <a:gd name="connsiteY5-336" fmla="*/ 581097 h 1253055"/>
              <a:gd name="connsiteX6-337" fmla="*/ 638644 w 638644"/>
              <a:gd name="connsiteY6-338" fmla="*/ 657297 h 1253055"/>
              <a:gd name="connsiteX7-339" fmla="*/ 408951 w 638644"/>
              <a:gd name="connsiteY7-340" fmla="*/ 776593 h 1253055"/>
              <a:gd name="connsiteX8-341" fmla="*/ 339441 w 638644"/>
              <a:gd name="connsiteY8-342" fmla="*/ 1253055 h 1253055"/>
              <a:gd name="connsiteX0-343" fmla="*/ 339441 w 638644"/>
              <a:gd name="connsiteY0-344" fmla="*/ 1253055 h 1253055"/>
              <a:gd name="connsiteX1-345" fmla="*/ 227508 w 638644"/>
              <a:gd name="connsiteY1-346" fmla="*/ 772690 h 1253055"/>
              <a:gd name="connsiteX2-347" fmla="*/ 0 w 638644"/>
              <a:gd name="connsiteY2-348" fmla="*/ 597024 h 1253055"/>
              <a:gd name="connsiteX3-349" fmla="*/ 257644 w 638644"/>
              <a:gd name="connsiteY3-350" fmla="*/ 504897 h 1253055"/>
              <a:gd name="connsiteX4-351" fmla="*/ 352894 w 638644"/>
              <a:gd name="connsiteY4-352" fmla="*/ 72 h 1253055"/>
              <a:gd name="connsiteX5-353" fmla="*/ 429094 w 638644"/>
              <a:gd name="connsiteY5-354" fmla="*/ 581097 h 1253055"/>
              <a:gd name="connsiteX6-355" fmla="*/ 638644 w 638644"/>
              <a:gd name="connsiteY6-356" fmla="*/ 657297 h 1253055"/>
              <a:gd name="connsiteX7-357" fmla="*/ 427015 w 638644"/>
              <a:gd name="connsiteY7-358" fmla="*/ 776594 h 1253055"/>
              <a:gd name="connsiteX8-359" fmla="*/ 339441 w 638644"/>
              <a:gd name="connsiteY8-360" fmla="*/ 1253055 h 1253055"/>
              <a:gd name="connsiteX0-361" fmla="*/ 339441 w 638644"/>
              <a:gd name="connsiteY0-362" fmla="*/ 1253055 h 1253055"/>
              <a:gd name="connsiteX1-363" fmla="*/ 227508 w 638644"/>
              <a:gd name="connsiteY1-364" fmla="*/ 772690 h 1253055"/>
              <a:gd name="connsiteX2-365" fmla="*/ 0 w 638644"/>
              <a:gd name="connsiteY2-366" fmla="*/ 597024 h 1253055"/>
              <a:gd name="connsiteX3-367" fmla="*/ 257644 w 638644"/>
              <a:gd name="connsiteY3-368" fmla="*/ 504897 h 1253055"/>
              <a:gd name="connsiteX4-369" fmla="*/ 352894 w 638644"/>
              <a:gd name="connsiteY4-370" fmla="*/ 72 h 1253055"/>
              <a:gd name="connsiteX5-371" fmla="*/ 443547 w 638644"/>
              <a:gd name="connsiteY5-372" fmla="*/ 539503 h 1253055"/>
              <a:gd name="connsiteX6-373" fmla="*/ 638644 w 638644"/>
              <a:gd name="connsiteY6-374" fmla="*/ 657297 h 1253055"/>
              <a:gd name="connsiteX7-375" fmla="*/ 427015 w 638644"/>
              <a:gd name="connsiteY7-376" fmla="*/ 776594 h 1253055"/>
              <a:gd name="connsiteX8-377" fmla="*/ 339441 w 638644"/>
              <a:gd name="connsiteY8-378" fmla="*/ 1253055 h 1253055"/>
              <a:gd name="connsiteX0-379" fmla="*/ 339441 w 642257"/>
              <a:gd name="connsiteY0-380" fmla="*/ 1253055 h 1253055"/>
              <a:gd name="connsiteX1-381" fmla="*/ 227508 w 642257"/>
              <a:gd name="connsiteY1-382" fmla="*/ 772690 h 1253055"/>
              <a:gd name="connsiteX2-383" fmla="*/ 0 w 642257"/>
              <a:gd name="connsiteY2-384" fmla="*/ 597024 h 1253055"/>
              <a:gd name="connsiteX3-385" fmla="*/ 257644 w 642257"/>
              <a:gd name="connsiteY3-386" fmla="*/ 504897 h 1253055"/>
              <a:gd name="connsiteX4-387" fmla="*/ 352894 w 642257"/>
              <a:gd name="connsiteY4-388" fmla="*/ 72 h 1253055"/>
              <a:gd name="connsiteX5-389" fmla="*/ 443547 w 642257"/>
              <a:gd name="connsiteY5-390" fmla="*/ 539503 h 1253055"/>
              <a:gd name="connsiteX6-391" fmla="*/ 642257 w 642257"/>
              <a:gd name="connsiteY6-392" fmla="*/ 628182 h 1253055"/>
              <a:gd name="connsiteX7-393" fmla="*/ 427015 w 642257"/>
              <a:gd name="connsiteY7-394" fmla="*/ 776594 h 1253055"/>
              <a:gd name="connsiteX8-395" fmla="*/ 339441 w 642257"/>
              <a:gd name="connsiteY8-396" fmla="*/ 1253055 h 1253055"/>
              <a:gd name="connsiteX0-397" fmla="*/ 339441 w 642257"/>
              <a:gd name="connsiteY0-398" fmla="*/ 1253055 h 1253055"/>
              <a:gd name="connsiteX1-399" fmla="*/ 227508 w 642257"/>
              <a:gd name="connsiteY1-400" fmla="*/ 772690 h 1253055"/>
              <a:gd name="connsiteX2-401" fmla="*/ 0 w 642257"/>
              <a:gd name="connsiteY2-402" fmla="*/ 597024 h 1253055"/>
              <a:gd name="connsiteX3-403" fmla="*/ 257644 w 642257"/>
              <a:gd name="connsiteY3-404" fmla="*/ 504897 h 1253055"/>
              <a:gd name="connsiteX4-405" fmla="*/ 352894 w 642257"/>
              <a:gd name="connsiteY4-406" fmla="*/ 72 h 1253055"/>
              <a:gd name="connsiteX5-407" fmla="*/ 436320 w 642257"/>
              <a:gd name="connsiteY5-408" fmla="*/ 514546 h 1253055"/>
              <a:gd name="connsiteX6-409" fmla="*/ 642257 w 642257"/>
              <a:gd name="connsiteY6-410" fmla="*/ 628182 h 1253055"/>
              <a:gd name="connsiteX7-411" fmla="*/ 427015 w 642257"/>
              <a:gd name="connsiteY7-412" fmla="*/ 776594 h 1253055"/>
              <a:gd name="connsiteX8-413" fmla="*/ 339441 w 642257"/>
              <a:gd name="connsiteY8-414" fmla="*/ 1253055 h 1253055"/>
              <a:gd name="connsiteX0-415" fmla="*/ 339441 w 642257"/>
              <a:gd name="connsiteY0-416" fmla="*/ 1253055 h 1253055"/>
              <a:gd name="connsiteX1-417" fmla="*/ 227508 w 642257"/>
              <a:gd name="connsiteY1-418" fmla="*/ 772690 h 1253055"/>
              <a:gd name="connsiteX2-419" fmla="*/ 0 w 642257"/>
              <a:gd name="connsiteY2-420" fmla="*/ 597024 h 1253055"/>
              <a:gd name="connsiteX3-421" fmla="*/ 257644 w 642257"/>
              <a:gd name="connsiteY3-422" fmla="*/ 504897 h 1253055"/>
              <a:gd name="connsiteX4-423" fmla="*/ 352894 w 642257"/>
              <a:gd name="connsiteY4-424" fmla="*/ 72 h 1253055"/>
              <a:gd name="connsiteX5-425" fmla="*/ 436320 w 642257"/>
              <a:gd name="connsiteY5-426" fmla="*/ 514546 h 1253055"/>
              <a:gd name="connsiteX6-427" fmla="*/ 642257 w 642257"/>
              <a:gd name="connsiteY6-428" fmla="*/ 628182 h 1253055"/>
              <a:gd name="connsiteX7-429" fmla="*/ 455920 w 642257"/>
              <a:gd name="connsiteY7-430" fmla="*/ 780753 h 1253055"/>
              <a:gd name="connsiteX8-431" fmla="*/ 339441 w 642257"/>
              <a:gd name="connsiteY8-432" fmla="*/ 1253055 h 1253055"/>
              <a:gd name="connsiteX0-433" fmla="*/ 339441 w 642257"/>
              <a:gd name="connsiteY0-434" fmla="*/ 1253055 h 1253055"/>
              <a:gd name="connsiteX1-435" fmla="*/ 227508 w 642257"/>
              <a:gd name="connsiteY1-436" fmla="*/ 772690 h 1253055"/>
              <a:gd name="connsiteX2-437" fmla="*/ 0 w 642257"/>
              <a:gd name="connsiteY2-438" fmla="*/ 597024 h 1253055"/>
              <a:gd name="connsiteX3-439" fmla="*/ 257644 w 642257"/>
              <a:gd name="connsiteY3-440" fmla="*/ 504897 h 1253055"/>
              <a:gd name="connsiteX4-441" fmla="*/ 352894 w 642257"/>
              <a:gd name="connsiteY4-442" fmla="*/ 72 h 1253055"/>
              <a:gd name="connsiteX5-443" fmla="*/ 436320 w 642257"/>
              <a:gd name="connsiteY5-444" fmla="*/ 514546 h 1253055"/>
              <a:gd name="connsiteX6-445" fmla="*/ 642257 w 642257"/>
              <a:gd name="connsiteY6-446" fmla="*/ 628182 h 1253055"/>
              <a:gd name="connsiteX7-447" fmla="*/ 441468 w 642257"/>
              <a:gd name="connsiteY7-448" fmla="*/ 789072 h 1253055"/>
              <a:gd name="connsiteX8-449" fmla="*/ 339441 w 642257"/>
              <a:gd name="connsiteY8-450" fmla="*/ 1253055 h 1253055"/>
              <a:gd name="connsiteX0-451" fmla="*/ 339441 w 642257"/>
              <a:gd name="connsiteY0-452" fmla="*/ 1253055 h 1253055"/>
              <a:gd name="connsiteX1-453" fmla="*/ 227508 w 642257"/>
              <a:gd name="connsiteY1-454" fmla="*/ 772690 h 1253055"/>
              <a:gd name="connsiteX2-455" fmla="*/ 0 w 642257"/>
              <a:gd name="connsiteY2-456" fmla="*/ 597024 h 1253055"/>
              <a:gd name="connsiteX3-457" fmla="*/ 257644 w 642257"/>
              <a:gd name="connsiteY3-458" fmla="*/ 504897 h 1253055"/>
              <a:gd name="connsiteX4-459" fmla="*/ 352894 w 642257"/>
              <a:gd name="connsiteY4-460" fmla="*/ 72 h 1253055"/>
              <a:gd name="connsiteX5-461" fmla="*/ 436320 w 642257"/>
              <a:gd name="connsiteY5-462" fmla="*/ 514546 h 1253055"/>
              <a:gd name="connsiteX6-463" fmla="*/ 642257 w 642257"/>
              <a:gd name="connsiteY6-464" fmla="*/ 628182 h 1253055"/>
              <a:gd name="connsiteX7-465" fmla="*/ 441468 w 642257"/>
              <a:gd name="connsiteY7-466" fmla="*/ 789072 h 1253055"/>
              <a:gd name="connsiteX8-467" fmla="*/ 339441 w 642257"/>
              <a:gd name="connsiteY8-468" fmla="*/ 1253055 h 125305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rgbClr val="FFDE00"/>
          </a:solidFill>
          <a:ln w="25400" cap="rnd">
            <a:solidFill>
              <a:srgbClr val="FFDE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60" name="文本框 59"/>
          <p:cNvSpPr txBox="1"/>
          <p:nvPr/>
        </p:nvSpPr>
        <p:spPr>
          <a:xfrm>
            <a:off x="1413825" y="3834292"/>
            <a:ext cx="927485" cy="517834"/>
          </a:xfrm>
          <a:prstGeom prst="rect">
            <a:avLst/>
          </a:prstGeom>
          <a:noFill/>
        </p:spPr>
        <p:txBody>
          <a:bodyPr wrap="square" rtlCol="0">
            <a:spAutoFit/>
          </a:bodyPr>
          <a:lstStyle/>
          <a:p>
            <a:pPr algn="ctr">
              <a:lnSpc>
                <a:spcPct val="125000"/>
              </a:lnSpc>
            </a:pPr>
            <a:r>
              <a:rPr lang="en-US" altLang="zh-CN" sz="2400" b="1" dirty="0">
                <a:solidFill>
                  <a:schemeClr val="tx1">
                    <a:lumMod val="95000"/>
                    <a:lumOff val="5000"/>
                  </a:schemeClr>
                </a:solidFill>
                <a:cs typeface="+mn-ea"/>
                <a:sym typeface="+mn-lt"/>
              </a:rPr>
              <a:t>20xx</a:t>
            </a:r>
          </a:p>
        </p:txBody>
      </p:sp>
      <p:sp>
        <p:nvSpPr>
          <p:cNvPr id="61" name="文本框 60"/>
          <p:cNvSpPr txBox="1"/>
          <p:nvPr/>
        </p:nvSpPr>
        <p:spPr>
          <a:xfrm>
            <a:off x="3851532" y="2690020"/>
            <a:ext cx="927485" cy="517834"/>
          </a:xfrm>
          <a:prstGeom prst="rect">
            <a:avLst/>
          </a:prstGeom>
          <a:noFill/>
        </p:spPr>
        <p:txBody>
          <a:bodyPr wrap="square" rtlCol="0">
            <a:spAutoFit/>
          </a:bodyPr>
          <a:lstStyle/>
          <a:p>
            <a:pPr algn="ctr">
              <a:lnSpc>
                <a:spcPct val="125000"/>
              </a:lnSpc>
            </a:pPr>
            <a:r>
              <a:rPr lang="en-US" altLang="zh-CN" sz="2400" b="1" dirty="0">
                <a:solidFill>
                  <a:schemeClr val="tx1">
                    <a:lumMod val="95000"/>
                    <a:lumOff val="5000"/>
                  </a:schemeClr>
                </a:solidFill>
                <a:cs typeface="+mn-ea"/>
                <a:sym typeface="+mn-lt"/>
              </a:rPr>
              <a:t>20xx</a:t>
            </a:r>
          </a:p>
        </p:txBody>
      </p:sp>
      <p:sp>
        <p:nvSpPr>
          <p:cNvPr id="62" name="文本框 61"/>
          <p:cNvSpPr txBox="1"/>
          <p:nvPr/>
        </p:nvSpPr>
        <p:spPr>
          <a:xfrm>
            <a:off x="5843744" y="2942489"/>
            <a:ext cx="927485" cy="517834"/>
          </a:xfrm>
          <a:prstGeom prst="rect">
            <a:avLst/>
          </a:prstGeom>
          <a:noFill/>
        </p:spPr>
        <p:txBody>
          <a:bodyPr wrap="square" rtlCol="0">
            <a:spAutoFit/>
          </a:bodyPr>
          <a:lstStyle/>
          <a:p>
            <a:pPr algn="ctr">
              <a:lnSpc>
                <a:spcPct val="125000"/>
              </a:lnSpc>
            </a:pPr>
            <a:r>
              <a:rPr lang="en-US" altLang="zh-CN" sz="2400" b="1" dirty="0">
                <a:solidFill>
                  <a:schemeClr val="tx1">
                    <a:lumMod val="95000"/>
                    <a:lumOff val="5000"/>
                  </a:schemeClr>
                </a:solidFill>
                <a:cs typeface="+mn-ea"/>
                <a:sym typeface="+mn-lt"/>
              </a:rPr>
              <a:t>20xx</a:t>
            </a:r>
          </a:p>
        </p:txBody>
      </p:sp>
      <p:sp>
        <p:nvSpPr>
          <p:cNvPr id="63" name="文本框 62"/>
          <p:cNvSpPr txBox="1"/>
          <p:nvPr/>
        </p:nvSpPr>
        <p:spPr>
          <a:xfrm>
            <a:off x="7947389" y="2523549"/>
            <a:ext cx="927485" cy="517834"/>
          </a:xfrm>
          <a:prstGeom prst="rect">
            <a:avLst/>
          </a:prstGeom>
          <a:noFill/>
        </p:spPr>
        <p:txBody>
          <a:bodyPr wrap="square" rtlCol="0">
            <a:spAutoFit/>
          </a:bodyPr>
          <a:lstStyle/>
          <a:p>
            <a:pPr algn="ctr">
              <a:lnSpc>
                <a:spcPct val="125000"/>
              </a:lnSpc>
            </a:pPr>
            <a:r>
              <a:rPr lang="en-US" altLang="zh-CN" sz="2400" b="1" dirty="0">
                <a:solidFill>
                  <a:schemeClr val="tx1">
                    <a:lumMod val="95000"/>
                    <a:lumOff val="5000"/>
                  </a:schemeClr>
                </a:solidFill>
                <a:cs typeface="+mn-ea"/>
                <a:sym typeface="+mn-lt"/>
              </a:rPr>
              <a:t>20xx</a:t>
            </a:r>
          </a:p>
        </p:txBody>
      </p:sp>
      <p:sp>
        <p:nvSpPr>
          <p:cNvPr id="64" name="文本框 63"/>
          <p:cNvSpPr txBox="1"/>
          <p:nvPr/>
        </p:nvSpPr>
        <p:spPr>
          <a:xfrm>
            <a:off x="9022983" y="1508941"/>
            <a:ext cx="927485" cy="517834"/>
          </a:xfrm>
          <a:prstGeom prst="rect">
            <a:avLst/>
          </a:prstGeom>
          <a:noFill/>
        </p:spPr>
        <p:txBody>
          <a:bodyPr wrap="square" rtlCol="0">
            <a:spAutoFit/>
          </a:bodyPr>
          <a:lstStyle/>
          <a:p>
            <a:pPr algn="ctr">
              <a:lnSpc>
                <a:spcPct val="125000"/>
              </a:lnSpc>
            </a:pPr>
            <a:r>
              <a:rPr lang="en-US" altLang="zh-CN" sz="2400" b="1" dirty="0">
                <a:solidFill>
                  <a:schemeClr val="tx1">
                    <a:lumMod val="95000"/>
                    <a:lumOff val="5000"/>
                  </a:schemeClr>
                </a:solidFill>
                <a:cs typeface="+mn-ea"/>
                <a:sym typeface="+mn-lt"/>
              </a:rPr>
              <a:t>20xx</a:t>
            </a:r>
          </a:p>
        </p:txBody>
      </p:sp>
      <p:sp>
        <p:nvSpPr>
          <p:cNvPr id="66" name="文本框 65"/>
          <p:cNvSpPr txBox="1"/>
          <p:nvPr/>
        </p:nvSpPr>
        <p:spPr>
          <a:xfrm>
            <a:off x="1136115" y="5337217"/>
            <a:ext cx="1850925" cy="608693"/>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a:t>
            </a:r>
            <a:endParaRPr lang="en-US" altLang="zh-CN" sz="1400" dirty="0">
              <a:solidFill>
                <a:schemeClr val="tx1">
                  <a:lumMod val="95000"/>
                  <a:lumOff val="5000"/>
                </a:schemeClr>
              </a:solidFill>
              <a:cs typeface="+mn-ea"/>
              <a:sym typeface="+mn-lt"/>
            </a:endParaRPr>
          </a:p>
        </p:txBody>
      </p:sp>
      <p:sp>
        <p:nvSpPr>
          <p:cNvPr id="67" name="文本框 66"/>
          <p:cNvSpPr txBox="1"/>
          <p:nvPr/>
        </p:nvSpPr>
        <p:spPr>
          <a:xfrm>
            <a:off x="1413825" y="4875552"/>
            <a:ext cx="1117614" cy="461665"/>
          </a:xfrm>
          <a:prstGeom prst="rect">
            <a:avLst/>
          </a:prstGeom>
          <a:noFill/>
          <a:effectLst/>
        </p:spPr>
        <p:txBody>
          <a:bodyPr wrap="none" rtlCol="0">
            <a:spAutoFit/>
          </a:bodyPr>
          <a:lstStyle/>
          <a:p>
            <a:r>
              <a:rPr lang="zh-CN" altLang="en-US" sz="2400" b="1" dirty="0">
                <a:solidFill>
                  <a:schemeClr val="tx1">
                    <a:lumMod val="95000"/>
                    <a:lumOff val="5000"/>
                  </a:schemeClr>
                </a:solidFill>
                <a:cs typeface="+mn-ea"/>
                <a:sym typeface="+mn-lt"/>
              </a:rPr>
              <a:t>小标题</a:t>
            </a:r>
          </a:p>
        </p:txBody>
      </p:sp>
      <p:sp>
        <p:nvSpPr>
          <p:cNvPr id="69" name="文本框 68"/>
          <p:cNvSpPr txBox="1"/>
          <p:nvPr/>
        </p:nvSpPr>
        <p:spPr>
          <a:xfrm>
            <a:off x="3299349" y="4382161"/>
            <a:ext cx="1850925" cy="608693"/>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a:t>
            </a:r>
            <a:endParaRPr lang="en-US" altLang="zh-CN" sz="1400" dirty="0">
              <a:solidFill>
                <a:schemeClr val="tx1">
                  <a:lumMod val="95000"/>
                  <a:lumOff val="5000"/>
                </a:schemeClr>
              </a:solidFill>
              <a:cs typeface="+mn-ea"/>
              <a:sym typeface="+mn-lt"/>
            </a:endParaRPr>
          </a:p>
        </p:txBody>
      </p:sp>
      <p:sp>
        <p:nvSpPr>
          <p:cNvPr id="70" name="文本框 69"/>
          <p:cNvSpPr txBox="1"/>
          <p:nvPr/>
        </p:nvSpPr>
        <p:spPr>
          <a:xfrm>
            <a:off x="3577059" y="3920496"/>
            <a:ext cx="1117614" cy="461665"/>
          </a:xfrm>
          <a:prstGeom prst="rect">
            <a:avLst/>
          </a:prstGeom>
          <a:noFill/>
          <a:effectLst/>
        </p:spPr>
        <p:txBody>
          <a:bodyPr wrap="none" rtlCol="0">
            <a:spAutoFit/>
          </a:bodyPr>
          <a:lstStyle/>
          <a:p>
            <a:r>
              <a:rPr lang="zh-CN" altLang="en-US" sz="2400" b="1" dirty="0">
                <a:solidFill>
                  <a:schemeClr val="tx1">
                    <a:lumMod val="95000"/>
                    <a:lumOff val="5000"/>
                  </a:schemeClr>
                </a:solidFill>
                <a:cs typeface="+mn-ea"/>
                <a:sym typeface="+mn-lt"/>
              </a:rPr>
              <a:t>小标题</a:t>
            </a:r>
          </a:p>
        </p:txBody>
      </p:sp>
      <p:sp>
        <p:nvSpPr>
          <p:cNvPr id="72" name="文本框 71"/>
          <p:cNvSpPr txBox="1"/>
          <p:nvPr/>
        </p:nvSpPr>
        <p:spPr>
          <a:xfrm>
            <a:off x="5388060" y="4580746"/>
            <a:ext cx="1850925" cy="608693"/>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a:t>
            </a:r>
            <a:endParaRPr lang="en-US" altLang="zh-CN" sz="1400" dirty="0">
              <a:solidFill>
                <a:schemeClr val="tx1">
                  <a:lumMod val="95000"/>
                  <a:lumOff val="5000"/>
                </a:schemeClr>
              </a:solidFill>
              <a:cs typeface="+mn-ea"/>
              <a:sym typeface="+mn-lt"/>
            </a:endParaRPr>
          </a:p>
        </p:txBody>
      </p:sp>
      <p:sp>
        <p:nvSpPr>
          <p:cNvPr id="73" name="文本框 72"/>
          <p:cNvSpPr txBox="1"/>
          <p:nvPr/>
        </p:nvSpPr>
        <p:spPr>
          <a:xfrm>
            <a:off x="5665770" y="4119081"/>
            <a:ext cx="1117614" cy="461665"/>
          </a:xfrm>
          <a:prstGeom prst="rect">
            <a:avLst/>
          </a:prstGeom>
          <a:noFill/>
          <a:effectLst/>
        </p:spPr>
        <p:txBody>
          <a:bodyPr wrap="none" rtlCol="0">
            <a:spAutoFit/>
          </a:bodyPr>
          <a:lstStyle/>
          <a:p>
            <a:r>
              <a:rPr lang="zh-CN" altLang="en-US" sz="2400" b="1" dirty="0">
                <a:solidFill>
                  <a:schemeClr val="tx1">
                    <a:lumMod val="95000"/>
                    <a:lumOff val="5000"/>
                  </a:schemeClr>
                </a:solidFill>
                <a:cs typeface="+mn-ea"/>
                <a:sym typeface="+mn-lt"/>
              </a:rPr>
              <a:t>小标题</a:t>
            </a:r>
          </a:p>
        </p:txBody>
      </p:sp>
      <p:sp>
        <p:nvSpPr>
          <p:cNvPr id="75" name="文本框 74"/>
          <p:cNvSpPr txBox="1"/>
          <p:nvPr/>
        </p:nvSpPr>
        <p:spPr>
          <a:xfrm>
            <a:off x="7620458" y="4086949"/>
            <a:ext cx="1850925" cy="608693"/>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a:t>
            </a:r>
            <a:endParaRPr lang="en-US" altLang="zh-CN" sz="1400" dirty="0">
              <a:solidFill>
                <a:schemeClr val="tx1">
                  <a:lumMod val="95000"/>
                  <a:lumOff val="5000"/>
                </a:schemeClr>
              </a:solidFill>
              <a:cs typeface="+mn-ea"/>
              <a:sym typeface="+mn-lt"/>
            </a:endParaRPr>
          </a:p>
        </p:txBody>
      </p:sp>
      <p:sp>
        <p:nvSpPr>
          <p:cNvPr id="76" name="文本框 75"/>
          <p:cNvSpPr txBox="1"/>
          <p:nvPr/>
        </p:nvSpPr>
        <p:spPr>
          <a:xfrm>
            <a:off x="7898168" y="3625284"/>
            <a:ext cx="1117614" cy="461665"/>
          </a:xfrm>
          <a:prstGeom prst="rect">
            <a:avLst/>
          </a:prstGeom>
          <a:noFill/>
          <a:effectLst/>
        </p:spPr>
        <p:txBody>
          <a:bodyPr wrap="none" rtlCol="0">
            <a:spAutoFit/>
          </a:bodyPr>
          <a:lstStyle/>
          <a:p>
            <a:r>
              <a:rPr lang="zh-CN" altLang="en-US" sz="2400" b="1" dirty="0">
                <a:solidFill>
                  <a:schemeClr val="tx1">
                    <a:lumMod val="95000"/>
                    <a:lumOff val="5000"/>
                  </a:schemeClr>
                </a:solidFill>
                <a:cs typeface="+mn-ea"/>
                <a:sym typeface="+mn-lt"/>
              </a:rPr>
              <a:t>小标题</a:t>
            </a:r>
          </a:p>
        </p:txBody>
      </p:sp>
      <p:sp>
        <p:nvSpPr>
          <p:cNvPr id="78" name="文本框 77"/>
          <p:cNvSpPr txBox="1"/>
          <p:nvPr/>
        </p:nvSpPr>
        <p:spPr>
          <a:xfrm>
            <a:off x="9241095" y="3034226"/>
            <a:ext cx="1850925" cy="608693"/>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a:t>
            </a:r>
            <a:endParaRPr lang="en-US" altLang="zh-CN" sz="1400" dirty="0">
              <a:solidFill>
                <a:schemeClr val="tx1">
                  <a:lumMod val="95000"/>
                  <a:lumOff val="5000"/>
                </a:schemeClr>
              </a:solidFill>
              <a:cs typeface="+mn-ea"/>
              <a:sym typeface="+mn-lt"/>
            </a:endParaRPr>
          </a:p>
        </p:txBody>
      </p:sp>
      <p:sp>
        <p:nvSpPr>
          <p:cNvPr id="79" name="文本框 78"/>
          <p:cNvSpPr txBox="1"/>
          <p:nvPr/>
        </p:nvSpPr>
        <p:spPr>
          <a:xfrm>
            <a:off x="9518805" y="2572561"/>
            <a:ext cx="1117614" cy="461665"/>
          </a:xfrm>
          <a:prstGeom prst="rect">
            <a:avLst/>
          </a:prstGeom>
          <a:noFill/>
          <a:effectLst/>
        </p:spPr>
        <p:txBody>
          <a:bodyPr wrap="none" rtlCol="0">
            <a:spAutoFit/>
          </a:bodyPr>
          <a:lstStyle/>
          <a:p>
            <a:r>
              <a:rPr lang="zh-CN" altLang="en-US" sz="2400" b="1" dirty="0">
                <a:solidFill>
                  <a:schemeClr val="tx1">
                    <a:lumMod val="95000"/>
                    <a:lumOff val="5000"/>
                  </a:schemeClr>
                </a:solidFill>
                <a:cs typeface="+mn-ea"/>
                <a:sym typeface="+mn-lt"/>
              </a:rPr>
              <a:t>小标题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sp>
        <p:nvSpPr>
          <p:cNvPr id="27" name="文本框 26"/>
          <p:cNvSpPr txBox="1"/>
          <p:nvPr/>
        </p:nvSpPr>
        <p:spPr>
          <a:xfrm>
            <a:off x="6617670" y="2076081"/>
            <a:ext cx="1468271" cy="523220"/>
          </a:xfrm>
          <a:prstGeom prst="rect">
            <a:avLst/>
          </a:prstGeom>
          <a:noFill/>
        </p:spPr>
        <p:txBody>
          <a:bodyPr wrap="square" rtlCol="0">
            <a:spAutoFit/>
          </a:bodyPr>
          <a:lstStyle/>
          <a:p>
            <a:r>
              <a:rPr lang="zh-CN" altLang="en-US" sz="2800" b="1" spc="-300" dirty="0">
                <a:solidFill>
                  <a:schemeClr val="tx1">
                    <a:lumMod val="95000"/>
                    <a:lumOff val="5000"/>
                  </a:schemeClr>
                </a:solidFill>
                <a:cs typeface="+mn-ea"/>
                <a:sym typeface="+mn-lt"/>
              </a:rPr>
              <a:t>这是文字</a:t>
            </a:r>
          </a:p>
        </p:txBody>
      </p:sp>
      <p:sp>
        <p:nvSpPr>
          <p:cNvPr id="28" name="文本框 27"/>
          <p:cNvSpPr txBox="1"/>
          <p:nvPr/>
        </p:nvSpPr>
        <p:spPr>
          <a:xfrm>
            <a:off x="6617670" y="2750545"/>
            <a:ext cx="3407290" cy="682495"/>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cs typeface="+mn-ea"/>
                <a:sym typeface="+mn-lt"/>
              </a:rPr>
              <a:t>请在这里输入文字请在这里输入文字请在这里输入文字请在这里输入</a:t>
            </a:r>
          </a:p>
        </p:txBody>
      </p:sp>
      <p:sp>
        <p:nvSpPr>
          <p:cNvPr id="29" name="任意多边形 28"/>
          <p:cNvSpPr/>
          <p:nvPr/>
        </p:nvSpPr>
        <p:spPr>
          <a:xfrm>
            <a:off x="6716146" y="2664144"/>
            <a:ext cx="3036018"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cs typeface="+mn-ea"/>
              <a:sym typeface="+mn-lt"/>
            </a:endParaRPr>
          </a:p>
        </p:txBody>
      </p:sp>
      <p:sp>
        <p:nvSpPr>
          <p:cNvPr id="30" name="文本框 29"/>
          <p:cNvSpPr txBox="1"/>
          <p:nvPr/>
        </p:nvSpPr>
        <p:spPr>
          <a:xfrm>
            <a:off x="6617670" y="3900831"/>
            <a:ext cx="1468271" cy="523220"/>
          </a:xfrm>
          <a:prstGeom prst="rect">
            <a:avLst/>
          </a:prstGeom>
          <a:noFill/>
        </p:spPr>
        <p:txBody>
          <a:bodyPr wrap="square" rtlCol="0">
            <a:spAutoFit/>
          </a:bodyPr>
          <a:lstStyle/>
          <a:p>
            <a:r>
              <a:rPr lang="zh-CN" altLang="en-US" sz="2800" b="1" spc="-300" dirty="0">
                <a:solidFill>
                  <a:schemeClr val="tx1">
                    <a:lumMod val="95000"/>
                    <a:lumOff val="5000"/>
                  </a:schemeClr>
                </a:solidFill>
                <a:cs typeface="+mn-ea"/>
                <a:sym typeface="+mn-lt"/>
              </a:rPr>
              <a:t>这是文字</a:t>
            </a:r>
          </a:p>
        </p:txBody>
      </p:sp>
      <p:sp>
        <p:nvSpPr>
          <p:cNvPr id="31" name="文本框 30"/>
          <p:cNvSpPr txBox="1"/>
          <p:nvPr/>
        </p:nvSpPr>
        <p:spPr>
          <a:xfrm>
            <a:off x="6617670" y="4575295"/>
            <a:ext cx="3407290" cy="682495"/>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cs typeface="+mn-ea"/>
                <a:sym typeface="+mn-lt"/>
              </a:rPr>
              <a:t>请在这里输入文字请在这里输入文字请在这里输入文字请在这里输入</a:t>
            </a:r>
          </a:p>
        </p:txBody>
      </p:sp>
      <p:sp>
        <p:nvSpPr>
          <p:cNvPr id="32" name="任意多边形 31"/>
          <p:cNvSpPr/>
          <p:nvPr/>
        </p:nvSpPr>
        <p:spPr>
          <a:xfrm>
            <a:off x="6716146" y="4488894"/>
            <a:ext cx="3036018"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cs typeface="+mn-ea"/>
              <a:sym typeface="+mn-lt"/>
            </a:endParaRPr>
          </a:p>
        </p:txBody>
      </p:sp>
      <p:grpSp>
        <p:nvGrpSpPr>
          <p:cNvPr id="33" name="Group 5"/>
          <p:cNvGrpSpPr>
            <a:grpSpLocks noChangeAspect="1"/>
          </p:cNvGrpSpPr>
          <p:nvPr/>
        </p:nvGrpSpPr>
        <p:grpSpPr bwMode="auto">
          <a:xfrm>
            <a:off x="1876425" y="2097088"/>
            <a:ext cx="3054350" cy="2779712"/>
            <a:chOff x="1182" y="1321"/>
            <a:chExt cx="1924" cy="1751"/>
          </a:xfrm>
        </p:grpSpPr>
        <p:sp>
          <p:nvSpPr>
            <p:cNvPr id="34" name="Freeform 6"/>
            <p:cNvSpPr>
              <a:spLocks noEditPoints="1"/>
            </p:cNvSpPr>
            <p:nvPr/>
          </p:nvSpPr>
          <p:spPr bwMode="auto">
            <a:xfrm>
              <a:off x="2651" y="1697"/>
              <a:ext cx="399" cy="224"/>
            </a:xfrm>
            <a:custGeom>
              <a:avLst/>
              <a:gdLst>
                <a:gd name="T0" fmla="*/ 20 w 50"/>
                <a:gd name="T1" fmla="*/ 25 h 28"/>
                <a:gd name="T2" fmla="*/ 28 w 50"/>
                <a:gd name="T3" fmla="*/ 21 h 28"/>
                <a:gd name="T4" fmla="*/ 32 w 50"/>
                <a:gd name="T5" fmla="*/ 4 h 28"/>
                <a:gd name="T6" fmla="*/ 24 w 50"/>
                <a:gd name="T7" fmla="*/ 9 h 28"/>
                <a:gd name="T8" fmla="*/ 20 w 50"/>
                <a:gd name="T9" fmla="*/ 25 h 28"/>
                <a:gd name="T10" fmla="*/ 33 w 50"/>
                <a:gd name="T11" fmla="*/ 17 h 28"/>
                <a:gd name="T12" fmla="*/ 41 w 50"/>
                <a:gd name="T13" fmla="*/ 13 h 28"/>
                <a:gd name="T14" fmla="*/ 44 w 50"/>
                <a:gd name="T15" fmla="*/ 3 h 28"/>
                <a:gd name="T16" fmla="*/ 39 w 50"/>
                <a:gd name="T17" fmla="*/ 0 h 28"/>
                <a:gd name="T18" fmla="*/ 38 w 50"/>
                <a:gd name="T19" fmla="*/ 1 h 28"/>
                <a:gd name="T20" fmla="*/ 33 w 50"/>
                <a:gd name="T21" fmla="*/ 17 h 28"/>
                <a:gd name="T22" fmla="*/ 47 w 50"/>
                <a:gd name="T23" fmla="*/ 9 h 28"/>
                <a:gd name="T24" fmla="*/ 50 w 50"/>
                <a:gd name="T25" fmla="*/ 8 h 28"/>
                <a:gd name="T26" fmla="*/ 48 w 50"/>
                <a:gd name="T27" fmla="*/ 6 h 28"/>
                <a:gd name="T28" fmla="*/ 47 w 50"/>
                <a:gd name="T29" fmla="*/ 9 h 28"/>
                <a:gd name="T30" fmla="*/ 18 w 50"/>
                <a:gd name="T31" fmla="*/ 12 h 28"/>
                <a:gd name="T32" fmla="*/ 10 w 50"/>
                <a:gd name="T33" fmla="*/ 17 h 28"/>
                <a:gd name="T34" fmla="*/ 7 w 50"/>
                <a:gd name="T35" fmla="*/ 28 h 28"/>
                <a:gd name="T36" fmla="*/ 10 w 50"/>
                <a:gd name="T37" fmla="*/ 28 h 28"/>
                <a:gd name="T38" fmla="*/ 14 w 50"/>
                <a:gd name="T39" fmla="*/ 28 h 28"/>
                <a:gd name="T40" fmla="*/ 18 w 50"/>
                <a:gd name="T41" fmla="*/ 12 h 28"/>
                <a:gd name="T42" fmla="*/ 5 w 50"/>
                <a:gd name="T43" fmla="*/ 20 h 28"/>
                <a:gd name="T44" fmla="*/ 0 w 50"/>
                <a:gd name="T45" fmla="*/ 23 h 28"/>
                <a:gd name="T46" fmla="*/ 3 w 50"/>
                <a:gd name="T47" fmla="*/ 25 h 28"/>
                <a:gd name="T48" fmla="*/ 5 w 50"/>
                <a:gd name="T4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28">
                  <a:moveTo>
                    <a:pt x="20" y="25"/>
                  </a:moveTo>
                  <a:cubicBezTo>
                    <a:pt x="28" y="21"/>
                    <a:pt x="28" y="21"/>
                    <a:pt x="28" y="21"/>
                  </a:cubicBezTo>
                  <a:cubicBezTo>
                    <a:pt x="32" y="4"/>
                    <a:pt x="32" y="4"/>
                    <a:pt x="32" y="4"/>
                  </a:cubicBezTo>
                  <a:cubicBezTo>
                    <a:pt x="24" y="9"/>
                    <a:pt x="24" y="9"/>
                    <a:pt x="24" y="9"/>
                  </a:cubicBezTo>
                  <a:cubicBezTo>
                    <a:pt x="20" y="25"/>
                    <a:pt x="20" y="25"/>
                    <a:pt x="20" y="25"/>
                  </a:cubicBezTo>
                  <a:close/>
                  <a:moveTo>
                    <a:pt x="33" y="17"/>
                  </a:moveTo>
                  <a:cubicBezTo>
                    <a:pt x="41" y="13"/>
                    <a:pt x="41" y="13"/>
                    <a:pt x="41" y="13"/>
                  </a:cubicBezTo>
                  <a:cubicBezTo>
                    <a:pt x="44" y="3"/>
                    <a:pt x="44" y="3"/>
                    <a:pt x="44" y="3"/>
                  </a:cubicBezTo>
                  <a:cubicBezTo>
                    <a:pt x="39" y="0"/>
                    <a:pt x="39" y="0"/>
                    <a:pt x="39" y="0"/>
                  </a:cubicBezTo>
                  <a:cubicBezTo>
                    <a:pt x="38" y="1"/>
                    <a:pt x="38" y="1"/>
                    <a:pt x="38" y="1"/>
                  </a:cubicBezTo>
                  <a:cubicBezTo>
                    <a:pt x="33" y="17"/>
                    <a:pt x="33" y="17"/>
                    <a:pt x="33" y="17"/>
                  </a:cubicBezTo>
                  <a:close/>
                  <a:moveTo>
                    <a:pt x="47" y="9"/>
                  </a:moveTo>
                  <a:cubicBezTo>
                    <a:pt x="50" y="8"/>
                    <a:pt x="50" y="8"/>
                    <a:pt x="50" y="8"/>
                  </a:cubicBezTo>
                  <a:cubicBezTo>
                    <a:pt x="48" y="6"/>
                    <a:pt x="48" y="6"/>
                    <a:pt x="48" y="6"/>
                  </a:cubicBezTo>
                  <a:cubicBezTo>
                    <a:pt x="47" y="9"/>
                    <a:pt x="47" y="9"/>
                    <a:pt x="47" y="9"/>
                  </a:cubicBezTo>
                  <a:close/>
                  <a:moveTo>
                    <a:pt x="18" y="12"/>
                  </a:moveTo>
                  <a:cubicBezTo>
                    <a:pt x="10" y="17"/>
                    <a:pt x="10" y="17"/>
                    <a:pt x="10" y="17"/>
                  </a:cubicBezTo>
                  <a:cubicBezTo>
                    <a:pt x="7" y="28"/>
                    <a:pt x="7" y="28"/>
                    <a:pt x="7" y="28"/>
                  </a:cubicBezTo>
                  <a:cubicBezTo>
                    <a:pt x="8" y="28"/>
                    <a:pt x="9" y="28"/>
                    <a:pt x="10" y="28"/>
                  </a:cubicBezTo>
                  <a:cubicBezTo>
                    <a:pt x="12" y="28"/>
                    <a:pt x="13" y="28"/>
                    <a:pt x="14" y="28"/>
                  </a:cubicBezTo>
                  <a:cubicBezTo>
                    <a:pt x="18" y="12"/>
                    <a:pt x="18" y="12"/>
                    <a:pt x="18" y="12"/>
                  </a:cubicBezTo>
                  <a:close/>
                  <a:moveTo>
                    <a:pt x="5" y="20"/>
                  </a:moveTo>
                  <a:cubicBezTo>
                    <a:pt x="0" y="23"/>
                    <a:pt x="0" y="23"/>
                    <a:pt x="0" y="23"/>
                  </a:cubicBezTo>
                  <a:cubicBezTo>
                    <a:pt x="3" y="25"/>
                    <a:pt x="3" y="25"/>
                    <a:pt x="3" y="25"/>
                  </a:cubicBezTo>
                  <a:lnTo>
                    <a:pt x="5" y="2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7"/>
            <p:cNvSpPr>
              <a:spLocks noEditPoints="1"/>
            </p:cNvSpPr>
            <p:nvPr/>
          </p:nvSpPr>
          <p:spPr bwMode="auto">
            <a:xfrm>
              <a:off x="1885" y="2001"/>
              <a:ext cx="359" cy="384"/>
            </a:xfrm>
            <a:custGeom>
              <a:avLst/>
              <a:gdLst>
                <a:gd name="T0" fmla="*/ 44 w 45"/>
                <a:gd name="T1" fmla="*/ 15 h 48"/>
                <a:gd name="T2" fmla="*/ 38 w 45"/>
                <a:gd name="T3" fmla="*/ 18 h 48"/>
                <a:gd name="T4" fmla="*/ 31 w 45"/>
                <a:gd name="T5" fmla="*/ 46 h 48"/>
                <a:gd name="T6" fmla="*/ 34 w 45"/>
                <a:gd name="T7" fmla="*/ 45 h 48"/>
                <a:gd name="T8" fmla="*/ 39 w 45"/>
                <a:gd name="T9" fmla="*/ 41 h 48"/>
                <a:gd name="T10" fmla="*/ 45 w 45"/>
                <a:gd name="T11" fmla="*/ 18 h 48"/>
                <a:gd name="T12" fmla="*/ 44 w 45"/>
                <a:gd name="T13" fmla="*/ 16 h 48"/>
                <a:gd name="T14" fmla="*/ 44 w 45"/>
                <a:gd name="T15" fmla="*/ 15 h 48"/>
                <a:gd name="T16" fmla="*/ 33 w 45"/>
                <a:gd name="T17" fmla="*/ 21 h 48"/>
                <a:gd name="T18" fmla="*/ 26 w 45"/>
                <a:gd name="T19" fmla="*/ 48 h 48"/>
                <a:gd name="T20" fmla="*/ 19 w 45"/>
                <a:gd name="T21" fmla="*/ 48 h 48"/>
                <a:gd name="T22" fmla="*/ 25 w 45"/>
                <a:gd name="T23" fmla="*/ 26 h 48"/>
                <a:gd name="T24" fmla="*/ 33 w 45"/>
                <a:gd name="T25" fmla="*/ 21 h 48"/>
                <a:gd name="T26" fmla="*/ 20 w 45"/>
                <a:gd name="T27" fmla="*/ 27 h 48"/>
                <a:gd name="T28" fmla="*/ 19 w 45"/>
                <a:gd name="T29" fmla="*/ 26 h 48"/>
                <a:gd name="T30" fmla="*/ 20 w 45"/>
                <a:gd name="T31" fmla="*/ 23 h 48"/>
                <a:gd name="T32" fmla="*/ 21 w 45"/>
                <a:gd name="T33" fmla="*/ 22 h 48"/>
                <a:gd name="T34" fmla="*/ 27 w 45"/>
                <a:gd name="T35" fmla="*/ 1 h 48"/>
                <a:gd name="T36" fmla="*/ 27 w 45"/>
                <a:gd name="T37" fmla="*/ 1 h 48"/>
                <a:gd name="T38" fmla="*/ 20 w 45"/>
                <a:gd name="T39" fmla="*/ 1 h 48"/>
                <a:gd name="T40" fmla="*/ 8 w 45"/>
                <a:gd name="T41" fmla="*/ 44 h 48"/>
                <a:gd name="T42" fmla="*/ 14 w 45"/>
                <a:gd name="T43" fmla="*/ 47 h 48"/>
                <a:gd name="T44" fmla="*/ 20 w 45"/>
                <a:gd name="T45" fmla="*/ 27 h 48"/>
                <a:gd name="T46" fmla="*/ 27 w 45"/>
                <a:gd name="T47" fmla="*/ 19 h 48"/>
                <a:gd name="T48" fmla="*/ 31 w 45"/>
                <a:gd name="T49" fmla="*/ 2 h 48"/>
                <a:gd name="T50" fmla="*/ 37 w 45"/>
                <a:gd name="T51" fmla="*/ 6 h 48"/>
                <a:gd name="T52" fmla="*/ 35 w 45"/>
                <a:gd name="T53" fmla="*/ 14 h 48"/>
                <a:gd name="T54" fmla="*/ 27 w 45"/>
                <a:gd name="T55" fmla="*/ 19 h 48"/>
                <a:gd name="T56" fmla="*/ 40 w 45"/>
                <a:gd name="T57" fmla="*/ 11 h 48"/>
                <a:gd name="T58" fmla="*/ 42 w 45"/>
                <a:gd name="T59" fmla="*/ 10 h 48"/>
                <a:gd name="T60" fmla="*/ 41 w 45"/>
                <a:gd name="T61" fmla="*/ 9 h 48"/>
                <a:gd name="T62" fmla="*/ 41 w 45"/>
                <a:gd name="T63" fmla="*/ 9 h 48"/>
                <a:gd name="T64" fmla="*/ 40 w 45"/>
                <a:gd name="T65" fmla="*/ 11 h 48"/>
                <a:gd name="T66" fmla="*/ 15 w 45"/>
                <a:gd name="T67" fmla="*/ 2 h 48"/>
                <a:gd name="T68" fmla="*/ 5 w 45"/>
                <a:gd name="T69" fmla="*/ 40 h 48"/>
                <a:gd name="T70" fmla="*/ 2 w 45"/>
                <a:gd name="T71" fmla="*/ 36 h 48"/>
                <a:gd name="T72" fmla="*/ 0 w 45"/>
                <a:gd name="T73" fmla="*/ 33 h 48"/>
                <a:gd name="T74" fmla="*/ 7 w 45"/>
                <a:gd name="T75" fmla="*/ 6 h 48"/>
                <a:gd name="T76" fmla="*/ 10 w 45"/>
                <a:gd name="T77" fmla="*/ 4 h 48"/>
                <a:gd name="T78" fmla="*/ 15 w 45"/>
                <a:gd name="T79"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 h="48">
                  <a:moveTo>
                    <a:pt x="44" y="15"/>
                  </a:moveTo>
                  <a:cubicBezTo>
                    <a:pt x="38" y="18"/>
                    <a:pt x="38" y="18"/>
                    <a:pt x="38" y="18"/>
                  </a:cubicBezTo>
                  <a:cubicBezTo>
                    <a:pt x="31" y="46"/>
                    <a:pt x="31" y="46"/>
                    <a:pt x="31" y="46"/>
                  </a:cubicBezTo>
                  <a:cubicBezTo>
                    <a:pt x="32" y="46"/>
                    <a:pt x="33" y="45"/>
                    <a:pt x="34" y="45"/>
                  </a:cubicBezTo>
                  <a:cubicBezTo>
                    <a:pt x="36" y="44"/>
                    <a:pt x="37" y="43"/>
                    <a:pt x="39" y="41"/>
                  </a:cubicBezTo>
                  <a:cubicBezTo>
                    <a:pt x="45" y="18"/>
                    <a:pt x="45" y="18"/>
                    <a:pt x="45" y="18"/>
                  </a:cubicBezTo>
                  <a:cubicBezTo>
                    <a:pt x="45" y="17"/>
                    <a:pt x="45" y="16"/>
                    <a:pt x="44" y="16"/>
                  </a:cubicBezTo>
                  <a:cubicBezTo>
                    <a:pt x="44" y="15"/>
                    <a:pt x="44" y="15"/>
                    <a:pt x="44" y="15"/>
                  </a:cubicBezTo>
                  <a:close/>
                  <a:moveTo>
                    <a:pt x="33" y="21"/>
                  </a:moveTo>
                  <a:cubicBezTo>
                    <a:pt x="26" y="48"/>
                    <a:pt x="26" y="48"/>
                    <a:pt x="26" y="48"/>
                  </a:cubicBezTo>
                  <a:cubicBezTo>
                    <a:pt x="23" y="48"/>
                    <a:pt x="21" y="48"/>
                    <a:pt x="19" y="48"/>
                  </a:cubicBezTo>
                  <a:cubicBezTo>
                    <a:pt x="25" y="26"/>
                    <a:pt x="25" y="26"/>
                    <a:pt x="25" y="26"/>
                  </a:cubicBezTo>
                  <a:cubicBezTo>
                    <a:pt x="33" y="21"/>
                    <a:pt x="33" y="21"/>
                    <a:pt x="33" y="21"/>
                  </a:cubicBezTo>
                  <a:close/>
                  <a:moveTo>
                    <a:pt x="20" y="27"/>
                  </a:moveTo>
                  <a:cubicBezTo>
                    <a:pt x="19" y="27"/>
                    <a:pt x="19" y="27"/>
                    <a:pt x="19" y="26"/>
                  </a:cubicBezTo>
                  <a:cubicBezTo>
                    <a:pt x="18" y="25"/>
                    <a:pt x="18" y="24"/>
                    <a:pt x="20" y="23"/>
                  </a:cubicBezTo>
                  <a:cubicBezTo>
                    <a:pt x="21" y="22"/>
                    <a:pt x="21" y="22"/>
                    <a:pt x="21" y="22"/>
                  </a:cubicBezTo>
                  <a:cubicBezTo>
                    <a:pt x="27" y="1"/>
                    <a:pt x="27" y="1"/>
                    <a:pt x="27" y="1"/>
                  </a:cubicBezTo>
                  <a:cubicBezTo>
                    <a:pt x="27" y="1"/>
                    <a:pt x="27" y="1"/>
                    <a:pt x="27" y="1"/>
                  </a:cubicBezTo>
                  <a:cubicBezTo>
                    <a:pt x="24" y="0"/>
                    <a:pt x="22" y="0"/>
                    <a:pt x="20" y="1"/>
                  </a:cubicBezTo>
                  <a:cubicBezTo>
                    <a:pt x="8" y="44"/>
                    <a:pt x="8" y="44"/>
                    <a:pt x="8" y="44"/>
                  </a:cubicBezTo>
                  <a:cubicBezTo>
                    <a:pt x="10" y="45"/>
                    <a:pt x="12" y="46"/>
                    <a:pt x="14" y="47"/>
                  </a:cubicBezTo>
                  <a:cubicBezTo>
                    <a:pt x="20" y="27"/>
                    <a:pt x="20" y="27"/>
                    <a:pt x="20" y="27"/>
                  </a:cubicBezTo>
                  <a:close/>
                  <a:moveTo>
                    <a:pt x="27" y="19"/>
                  </a:moveTo>
                  <a:cubicBezTo>
                    <a:pt x="31" y="2"/>
                    <a:pt x="31" y="2"/>
                    <a:pt x="31" y="2"/>
                  </a:cubicBezTo>
                  <a:cubicBezTo>
                    <a:pt x="33" y="3"/>
                    <a:pt x="35" y="4"/>
                    <a:pt x="37" y="6"/>
                  </a:cubicBezTo>
                  <a:cubicBezTo>
                    <a:pt x="35" y="14"/>
                    <a:pt x="35" y="14"/>
                    <a:pt x="35" y="14"/>
                  </a:cubicBezTo>
                  <a:cubicBezTo>
                    <a:pt x="27" y="19"/>
                    <a:pt x="27" y="19"/>
                    <a:pt x="27" y="19"/>
                  </a:cubicBezTo>
                  <a:close/>
                  <a:moveTo>
                    <a:pt x="40" y="11"/>
                  </a:moveTo>
                  <a:cubicBezTo>
                    <a:pt x="42" y="10"/>
                    <a:pt x="42" y="10"/>
                    <a:pt x="42" y="10"/>
                  </a:cubicBezTo>
                  <a:cubicBezTo>
                    <a:pt x="41" y="10"/>
                    <a:pt x="41" y="10"/>
                    <a:pt x="41" y="9"/>
                  </a:cubicBezTo>
                  <a:cubicBezTo>
                    <a:pt x="41" y="9"/>
                    <a:pt x="41" y="9"/>
                    <a:pt x="41" y="9"/>
                  </a:cubicBezTo>
                  <a:cubicBezTo>
                    <a:pt x="40" y="11"/>
                    <a:pt x="40" y="11"/>
                    <a:pt x="40" y="11"/>
                  </a:cubicBezTo>
                  <a:close/>
                  <a:moveTo>
                    <a:pt x="15" y="2"/>
                  </a:moveTo>
                  <a:cubicBezTo>
                    <a:pt x="5" y="40"/>
                    <a:pt x="5" y="40"/>
                    <a:pt x="5" y="40"/>
                  </a:cubicBezTo>
                  <a:cubicBezTo>
                    <a:pt x="4" y="39"/>
                    <a:pt x="2" y="38"/>
                    <a:pt x="2" y="36"/>
                  </a:cubicBezTo>
                  <a:cubicBezTo>
                    <a:pt x="1" y="35"/>
                    <a:pt x="0" y="34"/>
                    <a:pt x="0" y="33"/>
                  </a:cubicBezTo>
                  <a:cubicBezTo>
                    <a:pt x="7" y="6"/>
                    <a:pt x="7" y="6"/>
                    <a:pt x="7" y="6"/>
                  </a:cubicBezTo>
                  <a:cubicBezTo>
                    <a:pt x="8" y="5"/>
                    <a:pt x="9" y="4"/>
                    <a:pt x="10" y="4"/>
                  </a:cubicBezTo>
                  <a:cubicBezTo>
                    <a:pt x="12" y="3"/>
                    <a:pt x="13" y="2"/>
                    <a:pt x="15" y="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8"/>
            <p:cNvSpPr>
              <a:spLocks noEditPoints="1"/>
            </p:cNvSpPr>
            <p:nvPr/>
          </p:nvSpPr>
          <p:spPr bwMode="auto">
            <a:xfrm>
              <a:off x="1573" y="1705"/>
              <a:ext cx="974" cy="975"/>
            </a:xfrm>
            <a:custGeom>
              <a:avLst/>
              <a:gdLst>
                <a:gd name="T0" fmla="*/ 105 w 122"/>
                <a:gd name="T1" fmla="*/ 39 h 122"/>
                <a:gd name="T2" fmla="*/ 91 w 122"/>
                <a:gd name="T3" fmla="*/ 114 h 122"/>
                <a:gd name="T4" fmla="*/ 99 w 122"/>
                <a:gd name="T5" fmla="*/ 42 h 122"/>
                <a:gd name="T6" fmla="*/ 71 w 122"/>
                <a:gd name="T7" fmla="*/ 121 h 122"/>
                <a:gd name="T8" fmla="*/ 89 w 122"/>
                <a:gd name="T9" fmla="*/ 71 h 122"/>
                <a:gd name="T10" fmla="*/ 91 w 122"/>
                <a:gd name="T11" fmla="*/ 47 h 122"/>
                <a:gd name="T12" fmla="*/ 76 w 122"/>
                <a:gd name="T13" fmla="*/ 86 h 122"/>
                <a:gd name="T14" fmla="*/ 68 w 122"/>
                <a:gd name="T15" fmla="*/ 89 h 122"/>
                <a:gd name="T16" fmla="*/ 66 w 122"/>
                <a:gd name="T17" fmla="*/ 122 h 122"/>
                <a:gd name="T18" fmla="*/ 63 w 122"/>
                <a:gd name="T19" fmla="*/ 90 h 122"/>
                <a:gd name="T20" fmla="*/ 48 w 122"/>
                <a:gd name="T21" fmla="*/ 121 h 122"/>
                <a:gd name="T22" fmla="*/ 63 w 122"/>
                <a:gd name="T23" fmla="*/ 90 h 122"/>
                <a:gd name="T24" fmla="*/ 46 w 122"/>
                <a:gd name="T25" fmla="*/ 86 h 122"/>
                <a:gd name="T26" fmla="*/ 44 w 122"/>
                <a:gd name="T27" fmla="*/ 120 h 122"/>
                <a:gd name="T28" fmla="*/ 42 w 122"/>
                <a:gd name="T29" fmla="*/ 83 h 122"/>
                <a:gd name="T30" fmla="*/ 28 w 122"/>
                <a:gd name="T31" fmla="*/ 112 h 122"/>
                <a:gd name="T32" fmla="*/ 42 w 122"/>
                <a:gd name="T33" fmla="*/ 83 h 122"/>
                <a:gd name="T34" fmla="*/ 33 w 122"/>
                <a:gd name="T35" fmla="*/ 54 h 122"/>
                <a:gd name="T36" fmla="*/ 53 w 122"/>
                <a:gd name="T37" fmla="*/ 1 h 122"/>
                <a:gd name="T38" fmla="*/ 18 w 122"/>
                <a:gd name="T39" fmla="*/ 104 h 122"/>
                <a:gd name="T40" fmla="*/ 34 w 122"/>
                <a:gd name="T41" fmla="*/ 71 h 122"/>
                <a:gd name="T42" fmla="*/ 57 w 122"/>
                <a:gd name="T43" fmla="*/ 0 h 122"/>
                <a:gd name="T44" fmla="*/ 56 w 122"/>
                <a:gd name="T45" fmla="*/ 33 h 122"/>
                <a:gd name="T46" fmla="*/ 60 w 122"/>
                <a:gd name="T47" fmla="*/ 32 h 122"/>
                <a:gd name="T48" fmla="*/ 67 w 122"/>
                <a:gd name="T49" fmla="*/ 33 h 122"/>
                <a:gd name="T50" fmla="*/ 75 w 122"/>
                <a:gd name="T51" fmla="*/ 2 h 122"/>
                <a:gd name="T52" fmla="*/ 60 w 122"/>
                <a:gd name="T53" fmla="*/ 32 h 122"/>
                <a:gd name="T54" fmla="*/ 80 w 122"/>
                <a:gd name="T55" fmla="*/ 3 h 122"/>
                <a:gd name="T56" fmla="*/ 77 w 122"/>
                <a:gd name="T57" fmla="*/ 37 h 122"/>
                <a:gd name="T58" fmla="*/ 81 w 122"/>
                <a:gd name="T59" fmla="*/ 40 h 122"/>
                <a:gd name="T60" fmla="*/ 96 w 122"/>
                <a:gd name="T61" fmla="*/ 11 h 122"/>
                <a:gd name="T62" fmla="*/ 84 w 122"/>
                <a:gd name="T63" fmla="*/ 45 h 122"/>
                <a:gd name="T64" fmla="*/ 81 w 122"/>
                <a:gd name="T65" fmla="*/ 40 h 122"/>
                <a:gd name="T66" fmla="*/ 100 w 122"/>
                <a:gd name="T67" fmla="*/ 14 h 122"/>
                <a:gd name="T68" fmla="*/ 101 w 122"/>
                <a:gd name="T69" fmla="*/ 35 h 122"/>
                <a:gd name="T70" fmla="*/ 106 w 122"/>
                <a:gd name="T71" fmla="*/ 32 h 122"/>
                <a:gd name="T72" fmla="*/ 112 w 122"/>
                <a:gd name="T73" fmla="*/ 28 h 122"/>
                <a:gd name="T74" fmla="*/ 106 w 122"/>
                <a:gd name="T75" fmla="*/ 32 h 122"/>
                <a:gd name="T76" fmla="*/ 14 w 122"/>
                <a:gd name="T77" fmla="*/ 100 h 122"/>
                <a:gd name="T78" fmla="*/ 33 w 122"/>
                <a:gd name="T79" fmla="*/ 7 h 122"/>
                <a:gd name="T80" fmla="*/ 27 w 122"/>
                <a:gd name="T81" fmla="*/ 11 h 122"/>
                <a:gd name="T82" fmla="*/ 2 w 122"/>
                <a:gd name="T83" fmla="*/ 77 h 122"/>
                <a:gd name="T84" fmla="*/ 27 w 122"/>
                <a:gd name="T85" fmla="*/ 11 h 122"/>
                <a:gd name="T86" fmla="*/ 2 w 122"/>
                <a:gd name="T87" fmla="*/ 45 h 122"/>
                <a:gd name="T88" fmla="*/ 11 w 122"/>
                <a:gd name="T89" fmla="*/ 26 h 122"/>
                <a:gd name="T90" fmla="*/ 117 w 122"/>
                <a:gd name="T91" fmla="*/ 36 h 122"/>
                <a:gd name="T92" fmla="*/ 106 w 122"/>
                <a:gd name="T93" fmla="*/ 103 h 122"/>
                <a:gd name="T94" fmla="*/ 113 w 122"/>
                <a:gd name="T95" fmla="*/ 93 h 122"/>
                <a:gd name="T96" fmla="*/ 122 w 122"/>
                <a:gd name="T97" fmla="*/ 5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122">
                  <a:moveTo>
                    <a:pt x="113" y="35"/>
                  </a:moveTo>
                  <a:cubicBezTo>
                    <a:pt x="105" y="39"/>
                    <a:pt x="105" y="39"/>
                    <a:pt x="105" y="39"/>
                  </a:cubicBezTo>
                  <a:cubicBezTo>
                    <a:pt x="83" y="118"/>
                    <a:pt x="83" y="118"/>
                    <a:pt x="83" y="118"/>
                  </a:cubicBezTo>
                  <a:cubicBezTo>
                    <a:pt x="86" y="117"/>
                    <a:pt x="89" y="116"/>
                    <a:pt x="91" y="114"/>
                  </a:cubicBezTo>
                  <a:cubicBezTo>
                    <a:pt x="113" y="35"/>
                    <a:pt x="113" y="35"/>
                    <a:pt x="113" y="35"/>
                  </a:cubicBezTo>
                  <a:close/>
                  <a:moveTo>
                    <a:pt x="99" y="42"/>
                  </a:moveTo>
                  <a:cubicBezTo>
                    <a:pt x="78" y="120"/>
                    <a:pt x="78" y="120"/>
                    <a:pt x="78" y="120"/>
                  </a:cubicBezTo>
                  <a:cubicBezTo>
                    <a:pt x="76" y="120"/>
                    <a:pt x="73" y="121"/>
                    <a:pt x="71" y="121"/>
                  </a:cubicBezTo>
                  <a:cubicBezTo>
                    <a:pt x="82" y="82"/>
                    <a:pt x="82" y="82"/>
                    <a:pt x="82" y="82"/>
                  </a:cubicBezTo>
                  <a:cubicBezTo>
                    <a:pt x="85" y="79"/>
                    <a:pt x="87" y="75"/>
                    <a:pt x="89" y="71"/>
                  </a:cubicBezTo>
                  <a:cubicBezTo>
                    <a:pt x="90" y="65"/>
                    <a:pt x="91" y="59"/>
                    <a:pt x="89" y="54"/>
                  </a:cubicBezTo>
                  <a:cubicBezTo>
                    <a:pt x="91" y="47"/>
                    <a:pt x="91" y="47"/>
                    <a:pt x="91" y="47"/>
                  </a:cubicBezTo>
                  <a:cubicBezTo>
                    <a:pt x="99" y="42"/>
                    <a:pt x="99" y="42"/>
                    <a:pt x="99" y="42"/>
                  </a:cubicBezTo>
                  <a:close/>
                  <a:moveTo>
                    <a:pt x="76" y="86"/>
                  </a:moveTo>
                  <a:cubicBezTo>
                    <a:pt x="76" y="86"/>
                    <a:pt x="76" y="86"/>
                    <a:pt x="76" y="86"/>
                  </a:cubicBezTo>
                  <a:cubicBezTo>
                    <a:pt x="73" y="88"/>
                    <a:pt x="71" y="89"/>
                    <a:pt x="68" y="89"/>
                  </a:cubicBezTo>
                  <a:cubicBezTo>
                    <a:pt x="59" y="122"/>
                    <a:pt x="59" y="122"/>
                    <a:pt x="59" y="122"/>
                  </a:cubicBezTo>
                  <a:cubicBezTo>
                    <a:pt x="62" y="122"/>
                    <a:pt x="64" y="122"/>
                    <a:pt x="66" y="122"/>
                  </a:cubicBezTo>
                  <a:cubicBezTo>
                    <a:pt x="76" y="86"/>
                    <a:pt x="76" y="86"/>
                    <a:pt x="76" y="86"/>
                  </a:cubicBezTo>
                  <a:close/>
                  <a:moveTo>
                    <a:pt x="63" y="90"/>
                  </a:moveTo>
                  <a:cubicBezTo>
                    <a:pt x="55" y="122"/>
                    <a:pt x="55" y="122"/>
                    <a:pt x="55" y="122"/>
                  </a:cubicBezTo>
                  <a:cubicBezTo>
                    <a:pt x="52" y="122"/>
                    <a:pt x="50" y="121"/>
                    <a:pt x="48" y="121"/>
                  </a:cubicBezTo>
                  <a:cubicBezTo>
                    <a:pt x="56" y="90"/>
                    <a:pt x="56" y="90"/>
                    <a:pt x="56" y="90"/>
                  </a:cubicBezTo>
                  <a:cubicBezTo>
                    <a:pt x="59" y="90"/>
                    <a:pt x="61" y="90"/>
                    <a:pt x="63" y="90"/>
                  </a:cubicBezTo>
                  <a:close/>
                  <a:moveTo>
                    <a:pt x="52" y="89"/>
                  </a:moveTo>
                  <a:cubicBezTo>
                    <a:pt x="50" y="88"/>
                    <a:pt x="48" y="87"/>
                    <a:pt x="46" y="86"/>
                  </a:cubicBezTo>
                  <a:cubicBezTo>
                    <a:pt x="38" y="117"/>
                    <a:pt x="38" y="117"/>
                    <a:pt x="38" y="117"/>
                  </a:cubicBezTo>
                  <a:cubicBezTo>
                    <a:pt x="40" y="118"/>
                    <a:pt x="42" y="119"/>
                    <a:pt x="44" y="120"/>
                  </a:cubicBezTo>
                  <a:cubicBezTo>
                    <a:pt x="52" y="89"/>
                    <a:pt x="52" y="89"/>
                    <a:pt x="52" y="89"/>
                  </a:cubicBezTo>
                  <a:close/>
                  <a:moveTo>
                    <a:pt x="42" y="83"/>
                  </a:moveTo>
                  <a:cubicBezTo>
                    <a:pt x="33" y="116"/>
                    <a:pt x="33" y="116"/>
                    <a:pt x="33" y="116"/>
                  </a:cubicBezTo>
                  <a:cubicBezTo>
                    <a:pt x="31" y="114"/>
                    <a:pt x="29" y="113"/>
                    <a:pt x="28" y="112"/>
                  </a:cubicBezTo>
                  <a:cubicBezTo>
                    <a:pt x="37" y="77"/>
                    <a:pt x="37" y="77"/>
                    <a:pt x="37" y="77"/>
                  </a:cubicBezTo>
                  <a:cubicBezTo>
                    <a:pt x="38" y="79"/>
                    <a:pt x="40" y="81"/>
                    <a:pt x="42" y="83"/>
                  </a:cubicBezTo>
                  <a:close/>
                  <a:moveTo>
                    <a:pt x="34" y="71"/>
                  </a:moveTo>
                  <a:cubicBezTo>
                    <a:pt x="32" y="65"/>
                    <a:pt x="32" y="59"/>
                    <a:pt x="33" y="54"/>
                  </a:cubicBezTo>
                  <a:cubicBezTo>
                    <a:pt x="35" y="48"/>
                    <a:pt x="38" y="43"/>
                    <a:pt x="42" y="39"/>
                  </a:cubicBezTo>
                  <a:cubicBezTo>
                    <a:pt x="53" y="1"/>
                    <a:pt x="53" y="1"/>
                    <a:pt x="53" y="1"/>
                  </a:cubicBezTo>
                  <a:cubicBezTo>
                    <a:pt x="50" y="1"/>
                    <a:pt x="48" y="2"/>
                    <a:pt x="45" y="2"/>
                  </a:cubicBezTo>
                  <a:cubicBezTo>
                    <a:pt x="18" y="104"/>
                    <a:pt x="18" y="104"/>
                    <a:pt x="18" y="104"/>
                  </a:cubicBezTo>
                  <a:cubicBezTo>
                    <a:pt x="20" y="106"/>
                    <a:pt x="22" y="108"/>
                    <a:pt x="24" y="109"/>
                  </a:cubicBezTo>
                  <a:cubicBezTo>
                    <a:pt x="34" y="71"/>
                    <a:pt x="34" y="71"/>
                    <a:pt x="34" y="71"/>
                  </a:cubicBezTo>
                  <a:close/>
                  <a:moveTo>
                    <a:pt x="48" y="35"/>
                  </a:moveTo>
                  <a:cubicBezTo>
                    <a:pt x="57" y="0"/>
                    <a:pt x="57" y="0"/>
                    <a:pt x="57" y="0"/>
                  </a:cubicBezTo>
                  <a:cubicBezTo>
                    <a:pt x="60" y="0"/>
                    <a:pt x="62" y="0"/>
                    <a:pt x="64" y="0"/>
                  </a:cubicBezTo>
                  <a:cubicBezTo>
                    <a:pt x="56" y="33"/>
                    <a:pt x="56" y="33"/>
                    <a:pt x="56" y="33"/>
                  </a:cubicBezTo>
                  <a:cubicBezTo>
                    <a:pt x="53" y="33"/>
                    <a:pt x="50" y="34"/>
                    <a:pt x="48" y="35"/>
                  </a:cubicBezTo>
                  <a:close/>
                  <a:moveTo>
                    <a:pt x="60" y="32"/>
                  </a:moveTo>
                  <a:cubicBezTo>
                    <a:pt x="63" y="32"/>
                    <a:pt x="65" y="32"/>
                    <a:pt x="67" y="33"/>
                  </a:cubicBezTo>
                  <a:cubicBezTo>
                    <a:pt x="67" y="33"/>
                    <a:pt x="67" y="33"/>
                    <a:pt x="67" y="33"/>
                  </a:cubicBezTo>
                  <a:cubicBezTo>
                    <a:pt x="75" y="2"/>
                    <a:pt x="75" y="2"/>
                    <a:pt x="75" y="2"/>
                  </a:cubicBezTo>
                  <a:cubicBezTo>
                    <a:pt x="75" y="2"/>
                    <a:pt x="75" y="2"/>
                    <a:pt x="75" y="2"/>
                  </a:cubicBezTo>
                  <a:cubicBezTo>
                    <a:pt x="73" y="1"/>
                    <a:pt x="71" y="1"/>
                    <a:pt x="69" y="1"/>
                  </a:cubicBezTo>
                  <a:cubicBezTo>
                    <a:pt x="60" y="32"/>
                    <a:pt x="60" y="32"/>
                    <a:pt x="60" y="32"/>
                  </a:cubicBezTo>
                  <a:close/>
                  <a:moveTo>
                    <a:pt x="71" y="34"/>
                  </a:moveTo>
                  <a:cubicBezTo>
                    <a:pt x="80" y="3"/>
                    <a:pt x="80" y="3"/>
                    <a:pt x="80" y="3"/>
                  </a:cubicBezTo>
                  <a:cubicBezTo>
                    <a:pt x="82" y="4"/>
                    <a:pt x="84" y="5"/>
                    <a:pt x="86" y="5"/>
                  </a:cubicBezTo>
                  <a:cubicBezTo>
                    <a:pt x="77" y="37"/>
                    <a:pt x="77" y="37"/>
                    <a:pt x="77" y="37"/>
                  </a:cubicBezTo>
                  <a:cubicBezTo>
                    <a:pt x="76" y="36"/>
                    <a:pt x="74" y="35"/>
                    <a:pt x="71" y="34"/>
                  </a:cubicBezTo>
                  <a:close/>
                  <a:moveTo>
                    <a:pt x="81" y="40"/>
                  </a:moveTo>
                  <a:cubicBezTo>
                    <a:pt x="90" y="8"/>
                    <a:pt x="90" y="8"/>
                    <a:pt x="90" y="8"/>
                  </a:cubicBezTo>
                  <a:cubicBezTo>
                    <a:pt x="92" y="9"/>
                    <a:pt x="94" y="10"/>
                    <a:pt x="96" y="11"/>
                  </a:cubicBezTo>
                  <a:cubicBezTo>
                    <a:pt x="87" y="43"/>
                    <a:pt x="87" y="43"/>
                    <a:pt x="87" y="43"/>
                  </a:cubicBezTo>
                  <a:cubicBezTo>
                    <a:pt x="84" y="45"/>
                    <a:pt x="84" y="45"/>
                    <a:pt x="84" y="45"/>
                  </a:cubicBezTo>
                  <a:cubicBezTo>
                    <a:pt x="84" y="44"/>
                    <a:pt x="84" y="44"/>
                    <a:pt x="84" y="43"/>
                  </a:cubicBezTo>
                  <a:cubicBezTo>
                    <a:pt x="83" y="42"/>
                    <a:pt x="82" y="41"/>
                    <a:pt x="81" y="40"/>
                  </a:cubicBezTo>
                  <a:close/>
                  <a:moveTo>
                    <a:pt x="93" y="40"/>
                  </a:moveTo>
                  <a:cubicBezTo>
                    <a:pt x="100" y="14"/>
                    <a:pt x="100" y="14"/>
                    <a:pt x="100" y="14"/>
                  </a:cubicBezTo>
                  <a:cubicBezTo>
                    <a:pt x="102" y="16"/>
                    <a:pt x="104" y="17"/>
                    <a:pt x="105" y="19"/>
                  </a:cubicBezTo>
                  <a:cubicBezTo>
                    <a:pt x="101" y="35"/>
                    <a:pt x="101" y="35"/>
                    <a:pt x="101" y="35"/>
                  </a:cubicBezTo>
                  <a:cubicBezTo>
                    <a:pt x="93" y="40"/>
                    <a:pt x="93" y="40"/>
                    <a:pt x="93" y="40"/>
                  </a:cubicBezTo>
                  <a:close/>
                  <a:moveTo>
                    <a:pt x="106" y="32"/>
                  </a:moveTo>
                  <a:cubicBezTo>
                    <a:pt x="113" y="28"/>
                    <a:pt x="113" y="28"/>
                    <a:pt x="113" y="28"/>
                  </a:cubicBezTo>
                  <a:cubicBezTo>
                    <a:pt x="113" y="28"/>
                    <a:pt x="112" y="28"/>
                    <a:pt x="112" y="28"/>
                  </a:cubicBezTo>
                  <a:cubicBezTo>
                    <a:pt x="111" y="26"/>
                    <a:pt x="110" y="25"/>
                    <a:pt x="109" y="23"/>
                  </a:cubicBezTo>
                  <a:cubicBezTo>
                    <a:pt x="106" y="32"/>
                    <a:pt x="106" y="32"/>
                    <a:pt x="106" y="32"/>
                  </a:cubicBezTo>
                  <a:close/>
                  <a:moveTo>
                    <a:pt x="40" y="4"/>
                  </a:moveTo>
                  <a:cubicBezTo>
                    <a:pt x="14" y="100"/>
                    <a:pt x="14" y="100"/>
                    <a:pt x="14" y="100"/>
                  </a:cubicBezTo>
                  <a:cubicBezTo>
                    <a:pt x="13" y="98"/>
                    <a:pt x="11" y="96"/>
                    <a:pt x="10" y="94"/>
                  </a:cubicBezTo>
                  <a:cubicBezTo>
                    <a:pt x="33" y="7"/>
                    <a:pt x="33" y="7"/>
                    <a:pt x="33" y="7"/>
                  </a:cubicBezTo>
                  <a:cubicBezTo>
                    <a:pt x="35" y="6"/>
                    <a:pt x="38" y="5"/>
                    <a:pt x="40" y="4"/>
                  </a:cubicBezTo>
                  <a:close/>
                  <a:moveTo>
                    <a:pt x="27" y="11"/>
                  </a:moveTo>
                  <a:cubicBezTo>
                    <a:pt x="6" y="88"/>
                    <a:pt x="6" y="88"/>
                    <a:pt x="6" y="88"/>
                  </a:cubicBezTo>
                  <a:cubicBezTo>
                    <a:pt x="5" y="84"/>
                    <a:pt x="3" y="81"/>
                    <a:pt x="2" y="77"/>
                  </a:cubicBezTo>
                  <a:cubicBezTo>
                    <a:pt x="18" y="18"/>
                    <a:pt x="18" y="18"/>
                    <a:pt x="18" y="18"/>
                  </a:cubicBezTo>
                  <a:cubicBezTo>
                    <a:pt x="21" y="15"/>
                    <a:pt x="24" y="13"/>
                    <a:pt x="27" y="11"/>
                  </a:cubicBezTo>
                  <a:close/>
                  <a:moveTo>
                    <a:pt x="11" y="26"/>
                  </a:moveTo>
                  <a:cubicBezTo>
                    <a:pt x="7" y="32"/>
                    <a:pt x="4" y="39"/>
                    <a:pt x="2" y="45"/>
                  </a:cubicBezTo>
                  <a:cubicBezTo>
                    <a:pt x="0" y="52"/>
                    <a:pt x="0" y="60"/>
                    <a:pt x="0" y="67"/>
                  </a:cubicBezTo>
                  <a:cubicBezTo>
                    <a:pt x="11" y="26"/>
                    <a:pt x="11" y="26"/>
                    <a:pt x="11" y="26"/>
                  </a:cubicBezTo>
                  <a:close/>
                  <a:moveTo>
                    <a:pt x="97" y="111"/>
                  </a:moveTo>
                  <a:cubicBezTo>
                    <a:pt x="117" y="36"/>
                    <a:pt x="117" y="36"/>
                    <a:pt x="117" y="36"/>
                  </a:cubicBezTo>
                  <a:cubicBezTo>
                    <a:pt x="118" y="40"/>
                    <a:pt x="120" y="44"/>
                    <a:pt x="121" y="47"/>
                  </a:cubicBezTo>
                  <a:cubicBezTo>
                    <a:pt x="106" y="103"/>
                    <a:pt x="106" y="103"/>
                    <a:pt x="106" y="103"/>
                  </a:cubicBezTo>
                  <a:cubicBezTo>
                    <a:pt x="103" y="106"/>
                    <a:pt x="100" y="108"/>
                    <a:pt x="97" y="111"/>
                  </a:cubicBezTo>
                  <a:close/>
                  <a:moveTo>
                    <a:pt x="113" y="93"/>
                  </a:moveTo>
                  <a:cubicBezTo>
                    <a:pt x="116" y="89"/>
                    <a:pt x="118" y="84"/>
                    <a:pt x="120" y="79"/>
                  </a:cubicBezTo>
                  <a:cubicBezTo>
                    <a:pt x="121" y="73"/>
                    <a:pt x="122" y="66"/>
                    <a:pt x="122" y="59"/>
                  </a:cubicBezTo>
                  <a:lnTo>
                    <a:pt x="113" y="93"/>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9"/>
            <p:cNvSpPr>
              <a:spLocks noEditPoints="1"/>
            </p:cNvSpPr>
            <p:nvPr/>
          </p:nvSpPr>
          <p:spPr bwMode="auto">
            <a:xfrm>
              <a:off x="1254" y="1385"/>
              <a:ext cx="1621" cy="1623"/>
            </a:xfrm>
            <a:custGeom>
              <a:avLst/>
              <a:gdLst>
                <a:gd name="T0" fmla="*/ 160 w 203"/>
                <a:gd name="T1" fmla="*/ 72 h 203"/>
                <a:gd name="T2" fmla="*/ 166 w 203"/>
                <a:gd name="T3" fmla="*/ 86 h 203"/>
                <a:gd name="T4" fmla="*/ 167 w 203"/>
                <a:gd name="T5" fmla="*/ 106 h 203"/>
                <a:gd name="T6" fmla="*/ 150 w 203"/>
                <a:gd name="T7" fmla="*/ 146 h 203"/>
                <a:gd name="T8" fmla="*/ 161 w 203"/>
                <a:gd name="T9" fmla="*/ 130 h 203"/>
                <a:gd name="T10" fmla="*/ 124 w 203"/>
                <a:gd name="T11" fmla="*/ 200 h 203"/>
                <a:gd name="T12" fmla="*/ 129 w 203"/>
                <a:gd name="T13" fmla="*/ 161 h 203"/>
                <a:gd name="T14" fmla="*/ 119 w 203"/>
                <a:gd name="T15" fmla="*/ 201 h 203"/>
                <a:gd name="T16" fmla="*/ 107 w 203"/>
                <a:gd name="T17" fmla="*/ 203 h 203"/>
                <a:gd name="T18" fmla="*/ 117 w 203"/>
                <a:gd name="T19" fmla="*/ 166 h 203"/>
                <a:gd name="T20" fmla="*/ 89 w 203"/>
                <a:gd name="T21" fmla="*/ 202 h 203"/>
                <a:gd name="T22" fmla="*/ 93 w 203"/>
                <a:gd name="T23" fmla="*/ 167 h 203"/>
                <a:gd name="T24" fmla="*/ 87 w 203"/>
                <a:gd name="T25" fmla="*/ 166 h 203"/>
                <a:gd name="T26" fmla="*/ 76 w 203"/>
                <a:gd name="T27" fmla="*/ 163 h 203"/>
                <a:gd name="T28" fmla="*/ 82 w 203"/>
                <a:gd name="T29" fmla="*/ 165 h 203"/>
                <a:gd name="T30" fmla="*/ 57 w 203"/>
                <a:gd name="T31" fmla="*/ 193 h 203"/>
                <a:gd name="T32" fmla="*/ 62 w 203"/>
                <a:gd name="T33" fmla="*/ 155 h 203"/>
                <a:gd name="T34" fmla="*/ 53 w 203"/>
                <a:gd name="T35" fmla="*/ 190 h 203"/>
                <a:gd name="T36" fmla="*/ 43 w 203"/>
                <a:gd name="T37" fmla="*/ 184 h 203"/>
                <a:gd name="T38" fmla="*/ 53 w 203"/>
                <a:gd name="T39" fmla="*/ 146 h 203"/>
                <a:gd name="T40" fmla="*/ 40 w 203"/>
                <a:gd name="T41" fmla="*/ 126 h 203"/>
                <a:gd name="T42" fmla="*/ 44 w 203"/>
                <a:gd name="T43" fmla="*/ 135 h 203"/>
                <a:gd name="T44" fmla="*/ 19 w 203"/>
                <a:gd name="T45" fmla="*/ 161 h 203"/>
                <a:gd name="T46" fmla="*/ 44 w 203"/>
                <a:gd name="T47" fmla="*/ 68 h 203"/>
                <a:gd name="T48" fmla="*/ 60 w 203"/>
                <a:gd name="T49" fmla="*/ 8 h 203"/>
                <a:gd name="T50" fmla="*/ 73 w 203"/>
                <a:gd name="T51" fmla="*/ 4 h 203"/>
                <a:gd name="T52" fmla="*/ 68 w 203"/>
                <a:gd name="T53" fmla="*/ 44 h 203"/>
                <a:gd name="T54" fmla="*/ 82 w 203"/>
                <a:gd name="T55" fmla="*/ 38 h 203"/>
                <a:gd name="T56" fmla="*/ 74 w 203"/>
                <a:gd name="T57" fmla="*/ 41 h 203"/>
                <a:gd name="T58" fmla="*/ 104 w 203"/>
                <a:gd name="T59" fmla="*/ 0 h 203"/>
                <a:gd name="T60" fmla="*/ 99 w 203"/>
                <a:gd name="T61" fmla="*/ 35 h 203"/>
                <a:gd name="T62" fmla="*/ 108 w 203"/>
                <a:gd name="T63" fmla="*/ 0 h 203"/>
                <a:gd name="T64" fmla="*/ 119 w 203"/>
                <a:gd name="T65" fmla="*/ 1 h 203"/>
                <a:gd name="T66" fmla="*/ 116 w 203"/>
                <a:gd name="T67" fmla="*/ 37 h 203"/>
                <a:gd name="T68" fmla="*/ 127 w 203"/>
                <a:gd name="T69" fmla="*/ 40 h 203"/>
                <a:gd name="T70" fmla="*/ 121 w 203"/>
                <a:gd name="T71" fmla="*/ 38 h 203"/>
                <a:gd name="T72" fmla="*/ 147 w 203"/>
                <a:gd name="T73" fmla="*/ 10 h 203"/>
                <a:gd name="T74" fmla="*/ 141 w 203"/>
                <a:gd name="T75" fmla="*/ 49 h 203"/>
                <a:gd name="T76" fmla="*/ 151 w 203"/>
                <a:gd name="T77" fmla="*/ 13 h 203"/>
                <a:gd name="T78" fmla="*/ 161 w 203"/>
                <a:gd name="T79" fmla="*/ 19 h 203"/>
                <a:gd name="T80" fmla="*/ 150 w 203"/>
                <a:gd name="T81" fmla="*/ 57 h 203"/>
                <a:gd name="T82" fmla="*/ 167 w 203"/>
                <a:gd name="T83" fmla="*/ 51 h 203"/>
                <a:gd name="T84" fmla="*/ 175 w 203"/>
                <a:gd name="T85" fmla="*/ 32 h 203"/>
                <a:gd name="T86" fmla="*/ 55 w 203"/>
                <a:gd name="T87" fmla="*/ 11 h 203"/>
                <a:gd name="T88" fmla="*/ 11 w 203"/>
                <a:gd name="T89" fmla="*/ 148 h 203"/>
                <a:gd name="T90" fmla="*/ 55 w 203"/>
                <a:gd name="T91" fmla="*/ 11 h 203"/>
                <a:gd name="T92" fmla="*/ 4 w 203"/>
                <a:gd name="T93" fmla="*/ 131 h 203"/>
                <a:gd name="T94" fmla="*/ 26 w 203"/>
                <a:gd name="T95" fmla="*/ 33 h 203"/>
                <a:gd name="T96" fmla="*/ 15 w 203"/>
                <a:gd name="T97" fmla="*/ 47 h 203"/>
                <a:gd name="T98" fmla="*/ 181 w 203"/>
                <a:gd name="T99" fmla="*/ 71 h 203"/>
                <a:gd name="T100" fmla="*/ 157 w 203"/>
                <a:gd name="T101" fmla="*/ 186 h 203"/>
                <a:gd name="T102" fmla="*/ 163 w 203"/>
                <a:gd name="T103" fmla="*/ 182 h 203"/>
                <a:gd name="T104" fmla="*/ 197 w 203"/>
                <a:gd name="T105" fmla="*/ 69 h 203"/>
                <a:gd name="T106" fmla="*/ 163 w 203"/>
                <a:gd name="T107" fmla="*/ 182 h 203"/>
                <a:gd name="T108" fmla="*/ 203 w 203"/>
                <a:gd name="T109" fmla="*/ 1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03">
                  <a:moveTo>
                    <a:pt x="166" y="67"/>
                  </a:moveTo>
                  <a:cubicBezTo>
                    <a:pt x="159" y="71"/>
                    <a:pt x="159" y="71"/>
                    <a:pt x="159" y="71"/>
                  </a:cubicBezTo>
                  <a:cubicBezTo>
                    <a:pt x="160" y="71"/>
                    <a:pt x="160" y="71"/>
                    <a:pt x="160" y="72"/>
                  </a:cubicBezTo>
                  <a:cubicBezTo>
                    <a:pt x="161" y="74"/>
                    <a:pt x="162" y="76"/>
                    <a:pt x="163" y="78"/>
                  </a:cubicBezTo>
                  <a:cubicBezTo>
                    <a:pt x="166" y="67"/>
                    <a:pt x="166" y="67"/>
                    <a:pt x="166" y="67"/>
                  </a:cubicBezTo>
                  <a:close/>
                  <a:moveTo>
                    <a:pt x="166" y="86"/>
                  </a:moveTo>
                  <a:cubicBezTo>
                    <a:pt x="171" y="65"/>
                    <a:pt x="171" y="65"/>
                    <a:pt x="171" y="65"/>
                  </a:cubicBezTo>
                  <a:cubicBezTo>
                    <a:pt x="177" y="69"/>
                    <a:pt x="177" y="69"/>
                    <a:pt x="177" y="69"/>
                  </a:cubicBezTo>
                  <a:cubicBezTo>
                    <a:pt x="167" y="106"/>
                    <a:pt x="167" y="106"/>
                    <a:pt x="167" y="106"/>
                  </a:cubicBezTo>
                  <a:cubicBezTo>
                    <a:pt x="168" y="99"/>
                    <a:pt x="167" y="93"/>
                    <a:pt x="166" y="86"/>
                  </a:cubicBezTo>
                  <a:close/>
                  <a:moveTo>
                    <a:pt x="161" y="130"/>
                  </a:moveTo>
                  <a:cubicBezTo>
                    <a:pt x="158" y="136"/>
                    <a:pt x="154" y="142"/>
                    <a:pt x="150" y="146"/>
                  </a:cubicBezTo>
                  <a:cubicBezTo>
                    <a:pt x="136" y="197"/>
                    <a:pt x="136" y="197"/>
                    <a:pt x="136" y="197"/>
                  </a:cubicBezTo>
                  <a:cubicBezTo>
                    <a:pt x="139" y="196"/>
                    <a:pt x="141" y="195"/>
                    <a:pt x="144" y="194"/>
                  </a:cubicBezTo>
                  <a:cubicBezTo>
                    <a:pt x="161" y="130"/>
                    <a:pt x="161" y="130"/>
                    <a:pt x="161" y="130"/>
                  </a:cubicBezTo>
                  <a:close/>
                  <a:moveTo>
                    <a:pt x="143" y="152"/>
                  </a:moveTo>
                  <a:cubicBezTo>
                    <a:pt x="131" y="198"/>
                    <a:pt x="131" y="198"/>
                    <a:pt x="131" y="198"/>
                  </a:cubicBezTo>
                  <a:cubicBezTo>
                    <a:pt x="128" y="199"/>
                    <a:pt x="126" y="200"/>
                    <a:pt x="124" y="200"/>
                  </a:cubicBezTo>
                  <a:cubicBezTo>
                    <a:pt x="135" y="158"/>
                    <a:pt x="135" y="158"/>
                    <a:pt x="135" y="158"/>
                  </a:cubicBezTo>
                  <a:cubicBezTo>
                    <a:pt x="138" y="156"/>
                    <a:pt x="141" y="154"/>
                    <a:pt x="143" y="152"/>
                  </a:cubicBezTo>
                  <a:close/>
                  <a:moveTo>
                    <a:pt x="129" y="161"/>
                  </a:moveTo>
                  <a:cubicBezTo>
                    <a:pt x="127" y="162"/>
                    <a:pt x="124" y="163"/>
                    <a:pt x="122" y="164"/>
                  </a:cubicBezTo>
                  <a:cubicBezTo>
                    <a:pt x="112" y="202"/>
                    <a:pt x="112" y="202"/>
                    <a:pt x="112" y="202"/>
                  </a:cubicBezTo>
                  <a:cubicBezTo>
                    <a:pt x="114" y="202"/>
                    <a:pt x="116" y="202"/>
                    <a:pt x="119" y="201"/>
                  </a:cubicBezTo>
                  <a:cubicBezTo>
                    <a:pt x="129" y="161"/>
                    <a:pt x="129" y="161"/>
                    <a:pt x="129" y="161"/>
                  </a:cubicBezTo>
                  <a:close/>
                  <a:moveTo>
                    <a:pt x="117" y="166"/>
                  </a:moveTo>
                  <a:cubicBezTo>
                    <a:pt x="107" y="203"/>
                    <a:pt x="107" y="203"/>
                    <a:pt x="107" y="203"/>
                  </a:cubicBezTo>
                  <a:cubicBezTo>
                    <a:pt x="104" y="203"/>
                    <a:pt x="102" y="203"/>
                    <a:pt x="100" y="203"/>
                  </a:cubicBezTo>
                  <a:cubicBezTo>
                    <a:pt x="110" y="167"/>
                    <a:pt x="110" y="167"/>
                    <a:pt x="110" y="167"/>
                  </a:cubicBezTo>
                  <a:cubicBezTo>
                    <a:pt x="112" y="167"/>
                    <a:pt x="114" y="166"/>
                    <a:pt x="117" y="166"/>
                  </a:cubicBezTo>
                  <a:close/>
                  <a:moveTo>
                    <a:pt x="105" y="167"/>
                  </a:moveTo>
                  <a:cubicBezTo>
                    <a:pt x="102" y="167"/>
                    <a:pt x="100" y="167"/>
                    <a:pt x="98" y="167"/>
                  </a:cubicBezTo>
                  <a:cubicBezTo>
                    <a:pt x="89" y="202"/>
                    <a:pt x="89" y="202"/>
                    <a:pt x="89" y="202"/>
                  </a:cubicBezTo>
                  <a:cubicBezTo>
                    <a:pt x="91" y="202"/>
                    <a:pt x="93" y="203"/>
                    <a:pt x="95" y="203"/>
                  </a:cubicBezTo>
                  <a:cubicBezTo>
                    <a:pt x="105" y="167"/>
                    <a:pt x="105" y="167"/>
                    <a:pt x="105" y="167"/>
                  </a:cubicBezTo>
                  <a:close/>
                  <a:moveTo>
                    <a:pt x="93" y="167"/>
                  </a:moveTo>
                  <a:cubicBezTo>
                    <a:pt x="84" y="201"/>
                    <a:pt x="84" y="201"/>
                    <a:pt x="84" y="201"/>
                  </a:cubicBezTo>
                  <a:cubicBezTo>
                    <a:pt x="82" y="201"/>
                    <a:pt x="80" y="201"/>
                    <a:pt x="78" y="200"/>
                  </a:cubicBezTo>
                  <a:cubicBezTo>
                    <a:pt x="87" y="166"/>
                    <a:pt x="87" y="166"/>
                    <a:pt x="87" y="166"/>
                  </a:cubicBezTo>
                  <a:cubicBezTo>
                    <a:pt x="89" y="166"/>
                    <a:pt x="91" y="167"/>
                    <a:pt x="93" y="167"/>
                  </a:cubicBezTo>
                  <a:close/>
                  <a:moveTo>
                    <a:pt x="82" y="165"/>
                  </a:moveTo>
                  <a:cubicBezTo>
                    <a:pt x="80" y="164"/>
                    <a:pt x="78" y="163"/>
                    <a:pt x="76" y="163"/>
                  </a:cubicBezTo>
                  <a:cubicBezTo>
                    <a:pt x="67" y="197"/>
                    <a:pt x="67" y="197"/>
                    <a:pt x="67" y="197"/>
                  </a:cubicBezTo>
                  <a:cubicBezTo>
                    <a:pt x="69" y="198"/>
                    <a:pt x="71" y="198"/>
                    <a:pt x="73" y="199"/>
                  </a:cubicBezTo>
                  <a:cubicBezTo>
                    <a:pt x="82" y="165"/>
                    <a:pt x="82" y="165"/>
                    <a:pt x="82" y="165"/>
                  </a:cubicBezTo>
                  <a:close/>
                  <a:moveTo>
                    <a:pt x="72" y="161"/>
                  </a:moveTo>
                  <a:cubicBezTo>
                    <a:pt x="63" y="195"/>
                    <a:pt x="63" y="195"/>
                    <a:pt x="63" y="195"/>
                  </a:cubicBezTo>
                  <a:cubicBezTo>
                    <a:pt x="61" y="194"/>
                    <a:pt x="59" y="194"/>
                    <a:pt x="57" y="193"/>
                  </a:cubicBezTo>
                  <a:cubicBezTo>
                    <a:pt x="66" y="157"/>
                    <a:pt x="66" y="157"/>
                    <a:pt x="66" y="157"/>
                  </a:cubicBezTo>
                  <a:cubicBezTo>
                    <a:pt x="68" y="159"/>
                    <a:pt x="70" y="160"/>
                    <a:pt x="72" y="161"/>
                  </a:cubicBezTo>
                  <a:close/>
                  <a:moveTo>
                    <a:pt x="62" y="155"/>
                  </a:moveTo>
                  <a:cubicBezTo>
                    <a:pt x="60" y="153"/>
                    <a:pt x="58" y="152"/>
                    <a:pt x="57" y="150"/>
                  </a:cubicBezTo>
                  <a:cubicBezTo>
                    <a:pt x="47" y="187"/>
                    <a:pt x="47" y="187"/>
                    <a:pt x="47" y="187"/>
                  </a:cubicBezTo>
                  <a:cubicBezTo>
                    <a:pt x="49" y="188"/>
                    <a:pt x="51" y="189"/>
                    <a:pt x="53" y="190"/>
                  </a:cubicBezTo>
                  <a:cubicBezTo>
                    <a:pt x="62" y="155"/>
                    <a:pt x="62" y="155"/>
                    <a:pt x="62" y="155"/>
                  </a:cubicBezTo>
                  <a:close/>
                  <a:moveTo>
                    <a:pt x="53" y="146"/>
                  </a:moveTo>
                  <a:cubicBezTo>
                    <a:pt x="43" y="184"/>
                    <a:pt x="43" y="184"/>
                    <a:pt x="43" y="184"/>
                  </a:cubicBezTo>
                  <a:cubicBezTo>
                    <a:pt x="41" y="183"/>
                    <a:pt x="39" y="182"/>
                    <a:pt x="37" y="180"/>
                  </a:cubicBezTo>
                  <a:cubicBezTo>
                    <a:pt x="48" y="140"/>
                    <a:pt x="48" y="140"/>
                    <a:pt x="48" y="140"/>
                  </a:cubicBezTo>
                  <a:cubicBezTo>
                    <a:pt x="49" y="142"/>
                    <a:pt x="51" y="145"/>
                    <a:pt x="53" y="146"/>
                  </a:cubicBezTo>
                  <a:close/>
                  <a:moveTo>
                    <a:pt x="44" y="135"/>
                  </a:moveTo>
                  <a:cubicBezTo>
                    <a:pt x="44" y="134"/>
                    <a:pt x="44" y="134"/>
                    <a:pt x="44" y="134"/>
                  </a:cubicBezTo>
                  <a:cubicBezTo>
                    <a:pt x="42" y="132"/>
                    <a:pt x="41" y="129"/>
                    <a:pt x="40" y="126"/>
                  </a:cubicBezTo>
                  <a:cubicBezTo>
                    <a:pt x="28" y="172"/>
                    <a:pt x="28" y="172"/>
                    <a:pt x="28" y="172"/>
                  </a:cubicBezTo>
                  <a:cubicBezTo>
                    <a:pt x="30" y="173"/>
                    <a:pt x="31" y="175"/>
                    <a:pt x="33" y="177"/>
                  </a:cubicBezTo>
                  <a:cubicBezTo>
                    <a:pt x="44" y="135"/>
                    <a:pt x="44" y="135"/>
                    <a:pt x="44" y="135"/>
                  </a:cubicBezTo>
                  <a:close/>
                  <a:moveTo>
                    <a:pt x="37" y="119"/>
                  </a:moveTo>
                  <a:cubicBezTo>
                    <a:pt x="36" y="113"/>
                    <a:pt x="35" y="108"/>
                    <a:pt x="35" y="102"/>
                  </a:cubicBezTo>
                  <a:cubicBezTo>
                    <a:pt x="19" y="161"/>
                    <a:pt x="19" y="161"/>
                    <a:pt x="19" y="161"/>
                  </a:cubicBezTo>
                  <a:cubicBezTo>
                    <a:pt x="21" y="163"/>
                    <a:pt x="22" y="166"/>
                    <a:pt x="24" y="168"/>
                  </a:cubicBezTo>
                  <a:cubicBezTo>
                    <a:pt x="37" y="119"/>
                    <a:pt x="37" y="119"/>
                    <a:pt x="37" y="119"/>
                  </a:cubicBezTo>
                  <a:close/>
                  <a:moveTo>
                    <a:pt x="44" y="68"/>
                  </a:moveTo>
                  <a:cubicBezTo>
                    <a:pt x="47" y="63"/>
                    <a:pt x="50" y="58"/>
                    <a:pt x="55" y="54"/>
                  </a:cubicBezTo>
                  <a:cubicBezTo>
                    <a:pt x="68" y="5"/>
                    <a:pt x="68" y="5"/>
                    <a:pt x="68" y="5"/>
                  </a:cubicBezTo>
                  <a:cubicBezTo>
                    <a:pt x="65" y="6"/>
                    <a:pt x="63" y="7"/>
                    <a:pt x="60" y="8"/>
                  </a:cubicBezTo>
                  <a:cubicBezTo>
                    <a:pt x="44" y="68"/>
                    <a:pt x="44" y="68"/>
                    <a:pt x="44" y="68"/>
                  </a:cubicBezTo>
                  <a:close/>
                  <a:moveTo>
                    <a:pt x="61" y="49"/>
                  </a:moveTo>
                  <a:cubicBezTo>
                    <a:pt x="73" y="4"/>
                    <a:pt x="73" y="4"/>
                    <a:pt x="73" y="4"/>
                  </a:cubicBezTo>
                  <a:cubicBezTo>
                    <a:pt x="75" y="3"/>
                    <a:pt x="78" y="2"/>
                    <a:pt x="80" y="2"/>
                  </a:cubicBezTo>
                  <a:cubicBezTo>
                    <a:pt x="69" y="43"/>
                    <a:pt x="69" y="43"/>
                    <a:pt x="69" y="43"/>
                  </a:cubicBezTo>
                  <a:cubicBezTo>
                    <a:pt x="68" y="44"/>
                    <a:pt x="68" y="44"/>
                    <a:pt x="68" y="44"/>
                  </a:cubicBezTo>
                  <a:cubicBezTo>
                    <a:pt x="65" y="45"/>
                    <a:pt x="63" y="47"/>
                    <a:pt x="61" y="49"/>
                  </a:cubicBezTo>
                  <a:close/>
                  <a:moveTo>
                    <a:pt x="74" y="41"/>
                  </a:moveTo>
                  <a:cubicBezTo>
                    <a:pt x="77" y="40"/>
                    <a:pt x="79" y="39"/>
                    <a:pt x="82" y="38"/>
                  </a:cubicBezTo>
                  <a:cubicBezTo>
                    <a:pt x="92" y="0"/>
                    <a:pt x="92" y="0"/>
                    <a:pt x="92" y="0"/>
                  </a:cubicBezTo>
                  <a:cubicBezTo>
                    <a:pt x="90" y="0"/>
                    <a:pt x="87" y="0"/>
                    <a:pt x="85" y="1"/>
                  </a:cubicBezTo>
                  <a:cubicBezTo>
                    <a:pt x="74" y="41"/>
                    <a:pt x="74" y="41"/>
                    <a:pt x="74" y="41"/>
                  </a:cubicBezTo>
                  <a:close/>
                  <a:moveTo>
                    <a:pt x="87" y="37"/>
                  </a:moveTo>
                  <a:cubicBezTo>
                    <a:pt x="97" y="0"/>
                    <a:pt x="97" y="0"/>
                    <a:pt x="97" y="0"/>
                  </a:cubicBezTo>
                  <a:cubicBezTo>
                    <a:pt x="99" y="0"/>
                    <a:pt x="101" y="0"/>
                    <a:pt x="104" y="0"/>
                  </a:cubicBezTo>
                  <a:cubicBezTo>
                    <a:pt x="94" y="35"/>
                    <a:pt x="94" y="35"/>
                    <a:pt x="94" y="35"/>
                  </a:cubicBezTo>
                  <a:cubicBezTo>
                    <a:pt x="92" y="36"/>
                    <a:pt x="89" y="36"/>
                    <a:pt x="87" y="37"/>
                  </a:cubicBezTo>
                  <a:close/>
                  <a:moveTo>
                    <a:pt x="99" y="35"/>
                  </a:moveTo>
                  <a:cubicBezTo>
                    <a:pt x="101" y="35"/>
                    <a:pt x="103" y="35"/>
                    <a:pt x="106" y="35"/>
                  </a:cubicBezTo>
                  <a:cubicBezTo>
                    <a:pt x="115" y="1"/>
                    <a:pt x="115" y="1"/>
                    <a:pt x="115" y="1"/>
                  </a:cubicBezTo>
                  <a:cubicBezTo>
                    <a:pt x="113" y="0"/>
                    <a:pt x="111" y="0"/>
                    <a:pt x="108" y="0"/>
                  </a:cubicBezTo>
                  <a:cubicBezTo>
                    <a:pt x="99" y="35"/>
                    <a:pt x="99" y="35"/>
                    <a:pt x="99" y="35"/>
                  </a:cubicBezTo>
                  <a:close/>
                  <a:moveTo>
                    <a:pt x="110" y="36"/>
                  </a:moveTo>
                  <a:cubicBezTo>
                    <a:pt x="119" y="1"/>
                    <a:pt x="119" y="1"/>
                    <a:pt x="119" y="1"/>
                  </a:cubicBezTo>
                  <a:cubicBezTo>
                    <a:pt x="122" y="2"/>
                    <a:pt x="124" y="2"/>
                    <a:pt x="126" y="3"/>
                  </a:cubicBezTo>
                  <a:cubicBezTo>
                    <a:pt x="117" y="37"/>
                    <a:pt x="117" y="37"/>
                    <a:pt x="117" y="37"/>
                  </a:cubicBezTo>
                  <a:cubicBezTo>
                    <a:pt x="116" y="37"/>
                    <a:pt x="116" y="37"/>
                    <a:pt x="116" y="37"/>
                  </a:cubicBezTo>
                  <a:cubicBezTo>
                    <a:pt x="114" y="36"/>
                    <a:pt x="112" y="36"/>
                    <a:pt x="110" y="36"/>
                  </a:cubicBezTo>
                  <a:close/>
                  <a:moveTo>
                    <a:pt x="121" y="38"/>
                  </a:moveTo>
                  <a:cubicBezTo>
                    <a:pt x="123" y="39"/>
                    <a:pt x="125" y="40"/>
                    <a:pt x="127" y="40"/>
                  </a:cubicBezTo>
                  <a:cubicBezTo>
                    <a:pt x="136" y="6"/>
                    <a:pt x="136" y="6"/>
                    <a:pt x="136" y="6"/>
                  </a:cubicBezTo>
                  <a:cubicBezTo>
                    <a:pt x="134" y="5"/>
                    <a:pt x="132" y="4"/>
                    <a:pt x="130" y="4"/>
                  </a:cubicBezTo>
                  <a:cubicBezTo>
                    <a:pt x="121" y="38"/>
                    <a:pt x="121" y="38"/>
                    <a:pt x="121" y="38"/>
                  </a:cubicBezTo>
                  <a:close/>
                  <a:moveTo>
                    <a:pt x="131" y="42"/>
                  </a:moveTo>
                  <a:cubicBezTo>
                    <a:pt x="141" y="8"/>
                    <a:pt x="141" y="8"/>
                    <a:pt x="141" y="8"/>
                  </a:cubicBezTo>
                  <a:cubicBezTo>
                    <a:pt x="143" y="8"/>
                    <a:pt x="145" y="9"/>
                    <a:pt x="147" y="10"/>
                  </a:cubicBezTo>
                  <a:cubicBezTo>
                    <a:pt x="137" y="46"/>
                    <a:pt x="137" y="46"/>
                    <a:pt x="137" y="46"/>
                  </a:cubicBezTo>
                  <a:cubicBezTo>
                    <a:pt x="135" y="45"/>
                    <a:pt x="133" y="43"/>
                    <a:pt x="131" y="42"/>
                  </a:cubicBezTo>
                  <a:close/>
                  <a:moveTo>
                    <a:pt x="141" y="49"/>
                  </a:moveTo>
                  <a:cubicBezTo>
                    <a:pt x="143" y="50"/>
                    <a:pt x="145" y="52"/>
                    <a:pt x="147" y="53"/>
                  </a:cubicBezTo>
                  <a:cubicBezTo>
                    <a:pt x="157" y="16"/>
                    <a:pt x="157" y="16"/>
                    <a:pt x="157" y="16"/>
                  </a:cubicBezTo>
                  <a:cubicBezTo>
                    <a:pt x="155" y="15"/>
                    <a:pt x="153" y="14"/>
                    <a:pt x="151" y="13"/>
                  </a:cubicBezTo>
                  <a:cubicBezTo>
                    <a:pt x="141" y="49"/>
                    <a:pt x="141" y="49"/>
                    <a:pt x="141" y="49"/>
                  </a:cubicBezTo>
                  <a:close/>
                  <a:moveTo>
                    <a:pt x="150" y="57"/>
                  </a:moveTo>
                  <a:cubicBezTo>
                    <a:pt x="161" y="19"/>
                    <a:pt x="161" y="19"/>
                    <a:pt x="161" y="19"/>
                  </a:cubicBezTo>
                  <a:cubicBezTo>
                    <a:pt x="163" y="20"/>
                    <a:pt x="165" y="22"/>
                    <a:pt x="166" y="23"/>
                  </a:cubicBezTo>
                  <a:cubicBezTo>
                    <a:pt x="156" y="63"/>
                    <a:pt x="156" y="63"/>
                    <a:pt x="156" y="63"/>
                  </a:cubicBezTo>
                  <a:cubicBezTo>
                    <a:pt x="154" y="61"/>
                    <a:pt x="152" y="59"/>
                    <a:pt x="150" y="57"/>
                  </a:cubicBezTo>
                  <a:close/>
                  <a:moveTo>
                    <a:pt x="160" y="64"/>
                  </a:moveTo>
                  <a:cubicBezTo>
                    <a:pt x="168" y="60"/>
                    <a:pt x="168" y="60"/>
                    <a:pt x="168" y="60"/>
                  </a:cubicBezTo>
                  <a:cubicBezTo>
                    <a:pt x="167" y="51"/>
                    <a:pt x="167" y="51"/>
                    <a:pt x="167" y="51"/>
                  </a:cubicBezTo>
                  <a:cubicBezTo>
                    <a:pt x="167" y="48"/>
                    <a:pt x="167" y="45"/>
                    <a:pt x="169" y="42"/>
                  </a:cubicBezTo>
                  <a:cubicBezTo>
                    <a:pt x="170" y="40"/>
                    <a:pt x="172" y="38"/>
                    <a:pt x="174" y="36"/>
                  </a:cubicBezTo>
                  <a:cubicBezTo>
                    <a:pt x="175" y="32"/>
                    <a:pt x="175" y="32"/>
                    <a:pt x="175" y="32"/>
                  </a:cubicBezTo>
                  <a:cubicBezTo>
                    <a:pt x="174" y="30"/>
                    <a:pt x="172" y="28"/>
                    <a:pt x="170" y="27"/>
                  </a:cubicBezTo>
                  <a:cubicBezTo>
                    <a:pt x="160" y="64"/>
                    <a:pt x="160" y="64"/>
                    <a:pt x="160" y="64"/>
                  </a:cubicBezTo>
                  <a:close/>
                  <a:moveTo>
                    <a:pt x="55" y="11"/>
                  </a:moveTo>
                  <a:cubicBezTo>
                    <a:pt x="16" y="156"/>
                    <a:pt x="16" y="156"/>
                    <a:pt x="16" y="156"/>
                  </a:cubicBezTo>
                  <a:cubicBezTo>
                    <a:pt x="15" y="155"/>
                    <a:pt x="14" y="153"/>
                    <a:pt x="13" y="152"/>
                  </a:cubicBezTo>
                  <a:cubicBezTo>
                    <a:pt x="12" y="151"/>
                    <a:pt x="12" y="150"/>
                    <a:pt x="11" y="148"/>
                  </a:cubicBezTo>
                  <a:cubicBezTo>
                    <a:pt x="47" y="15"/>
                    <a:pt x="47" y="15"/>
                    <a:pt x="47" y="15"/>
                  </a:cubicBezTo>
                  <a:cubicBezTo>
                    <a:pt x="48" y="15"/>
                    <a:pt x="49" y="14"/>
                    <a:pt x="50" y="13"/>
                  </a:cubicBezTo>
                  <a:cubicBezTo>
                    <a:pt x="52" y="12"/>
                    <a:pt x="53" y="12"/>
                    <a:pt x="55" y="11"/>
                  </a:cubicBezTo>
                  <a:close/>
                  <a:moveTo>
                    <a:pt x="41" y="19"/>
                  </a:moveTo>
                  <a:cubicBezTo>
                    <a:pt x="38" y="22"/>
                    <a:pt x="35" y="24"/>
                    <a:pt x="32" y="27"/>
                  </a:cubicBezTo>
                  <a:cubicBezTo>
                    <a:pt x="4" y="131"/>
                    <a:pt x="4" y="131"/>
                    <a:pt x="4" y="131"/>
                  </a:cubicBezTo>
                  <a:cubicBezTo>
                    <a:pt x="5" y="135"/>
                    <a:pt x="7" y="138"/>
                    <a:pt x="8" y="142"/>
                  </a:cubicBezTo>
                  <a:cubicBezTo>
                    <a:pt x="41" y="19"/>
                    <a:pt x="41" y="19"/>
                    <a:pt x="41" y="19"/>
                  </a:cubicBezTo>
                  <a:close/>
                  <a:moveTo>
                    <a:pt x="26" y="33"/>
                  </a:moveTo>
                  <a:cubicBezTo>
                    <a:pt x="2" y="122"/>
                    <a:pt x="2" y="122"/>
                    <a:pt x="2" y="122"/>
                  </a:cubicBezTo>
                  <a:cubicBezTo>
                    <a:pt x="1" y="117"/>
                    <a:pt x="0" y="111"/>
                    <a:pt x="0" y="105"/>
                  </a:cubicBezTo>
                  <a:cubicBezTo>
                    <a:pt x="15" y="47"/>
                    <a:pt x="15" y="47"/>
                    <a:pt x="15" y="47"/>
                  </a:cubicBezTo>
                  <a:cubicBezTo>
                    <a:pt x="18" y="42"/>
                    <a:pt x="22" y="38"/>
                    <a:pt x="26" y="33"/>
                  </a:cubicBezTo>
                  <a:close/>
                  <a:moveTo>
                    <a:pt x="149" y="191"/>
                  </a:moveTo>
                  <a:cubicBezTo>
                    <a:pt x="181" y="71"/>
                    <a:pt x="181" y="71"/>
                    <a:pt x="181" y="71"/>
                  </a:cubicBezTo>
                  <a:cubicBezTo>
                    <a:pt x="183" y="72"/>
                    <a:pt x="184" y="72"/>
                    <a:pt x="186" y="72"/>
                  </a:cubicBezTo>
                  <a:cubicBezTo>
                    <a:pt x="187" y="72"/>
                    <a:pt x="187" y="72"/>
                    <a:pt x="188" y="72"/>
                  </a:cubicBezTo>
                  <a:cubicBezTo>
                    <a:pt x="157" y="186"/>
                    <a:pt x="157" y="186"/>
                    <a:pt x="157" y="186"/>
                  </a:cubicBezTo>
                  <a:cubicBezTo>
                    <a:pt x="156" y="187"/>
                    <a:pt x="154" y="188"/>
                    <a:pt x="152" y="189"/>
                  </a:cubicBezTo>
                  <a:cubicBezTo>
                    <a:pt x="151" y="190"/>
                    <a:pt x="150" y="190"/>
                    <a:pt x="149" y="191"/>
                  </a:cubicBezTo>
                  <a:close/>
                  <a:moveTo>
                    <a:pt x="163" y="182"/>
                  </a:moveTo>
                  <a:cubicBezTo>
                    <a:pt x="193" y="71"/>
                    <a:pt x="193" y="71"/>
                    <a:pt x="193" y="71"/>
                  </a:cubicBezTo>
                  <a:cubicBezTo>
                    <a:pt x="193" y="71"/>
                    <a:pt x="194" y="71"/>
                    <a:pt x="194" y="70"/>
                  </a:cubicBezTo>
                  <a:cubicBezTo>
                    <a:pt x="197" y="69"/>
                    <a:pt x="197" y="69"/>
                    <a:pt x="197" y="69"/>
                  </a:cubicBezTo>
                  <a:cubicBezTo>
                    <a:pt x="198" y="70"/>
                    <a:pt x="198" y="72"/>
                    <a:pt x="199" y="73"/>
                  </a:cubicBezTo>
                  <a:cubicBezTo>
                    <a:pt x="172" y="174"/>
                    <a:pt x="172" y="174"/>
                    <a:pt x="172" y="174"/>
                  </a:cubicBezTo>
                  <a:cubicBezTo>
                    <a:pt x="169" y="177"/>
                    <a:pt x="166" y="180"/>
                    <a:pt x="163" y="182"/>
                  </a:cubicBezTo>
                  <a:close/>
                  <a:moveTo>
                    <a:pt x="178" y="167"/>
                  </a:moveTo>
                  <a:cubicBezTo>
                    <a:pt x="183" y="162"/>
                    <a:pt x="186" y="157"/>
                    <a:pt x="189" y="152"/>
                  </a:cubicBezTo>
                  <a:cubicBezTo>
                    <a:pt x="203" y="102"/>
                    <a:pt x="203" y="102"/>
                    <a:pt x="203" y="102"/>
                  </a:cubicBezTo>
                  <a:cubicBezTo>
                    <a:pt x="203" y="95"/>
                    <a:pt x="202" y="89"/>
                    <a:pt x="201" y="83"/>
                  </a:cubicBezTo>
                  <a:lnTo>
                    <a:pt x="178" y="167"/>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10"/>
            <p:cNvSpPr>
              <a:spLocks noEditPoints="1"/>
            </p:cNvSpPr>
            <p:nvPr/>
          </p:nvSpPr>
          <p:spPr bwMode="auto">
            <a:xfrm>
              <a:off x="2643" y="1553"/>
              <a:ext cx="295" cy="280"/>
            </a:xfrm>
            <a:custGeom>
              <a:avLst/>
              <a:gdLst>
                <a:gd name="T0" fmla="*/ 295 w 295"/>
                <a:gd name="T1" fmla="*/ 56 h 280"/>
                <a:gd name="T2" fmla="*/ 287 w 295"/>
                <a:gd name="T3" fmla="*/ 0 h 280"/>
                <a:gd name="T4" fmla="*/ 248 w 295"/>
                <a:gd name="T5" fmla="*/ 24 h 280"/>
                <a:gd name="T6" fmla="*/ 216 w 295"/>
                <a:gd name="T7" fmla="*/ 160 h 280"/>
                <a:gd name="T8" fmla="*/ 279 w 295"/>
                <a:gd name="T9" fmla="*/ 120 h 280"/>
                <a:gd name="T10" fmla="*/ 295 w 295"/>
                <a:gd name="T11" fmla="*/ 56 h 280"/>
                <a:gd name="T12" fmla="*/ 295 w 295"/>
                <a:gd name="T13" fmla="*/ 56 h 280"/>
                <a:gd name="T14" fmla="*/ 208 w 295"/>
                <a:gd name="T15" fmla="*/ 56 h 280"/>
                <a:gd name="T16" fmla="*/ 144 w 295"/>
                <a:gd name="T17" fmla="*/ 88 h 280"/>
                <a:gd name="T18" fmla="*/ 104 w 295"/>
                <a:gd name="T19" fmla="*/ 224 h 280"/>
                <a:gd name="T20" fmla="*/ 168 w 295"/>
                <a:gd name="T21" fmla="*/ 184 h 280"/>
                <a:gd name="T22" fmla="*/ 208 w 295"/>
                <a:gd name="T23" fmla="*/ 56 h 280"/>
                <a:gd name="T24" fmla="*/ 208 w 295"/>
                <a:gd name="T25" fmla="*/ 56 h 280"/>
                <a:gd name="T26" fmla="*/ 96 w 295"/>
                <a:gd name="T27" fmla="*/ 112 h 280"/>
                <a:gd name="T28" fmla="*/ 32 w 295"/>
                <a:gd name="T29" fmla="*/ 152 h 280"/>
                <a:gd name="T30" fmla="*/ 0 w 295"/>
                <a:gd name="T31" fmla="*/ 280 h 280"/>
                <a:gd name="T32" fmla="*/ 64 w 295"/>
                <a:gd name="T33" fmla="*/ 248 h 280"/>
                <a:gd name="T34" fmla="*/ 96 w 295"/>
                <a:gd name="T35" fmla="*/ 1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 h="280">
                  <a:moveTo>
                    <a:pt x="295" y="56"/>
                  </a:moveTo>
                  <a:lnTo>
                    <a:pt x="287" y="0"/>
                  </a:lnTo>
                  <a:lnTo>
                    <a:pt x="248" y="24"/>
                  </a:lnTo>
                  <a:lnTo>
                    <a:pt x="216" y="160"/>
                  </a:lnTo>
                  <a:lnTo>
                    <a:pt x="279" y="120"/>
                  </a:lnTo>
                  <a:lnTo>
                    <a:pt x="295" y="56"/>
                  </a:lnTo>
                  <a:lnTo>
                    <a:pt x="295" y="56"/>
                  </a:lnTo>
                  <a:close/>
                  <a:moveTo>
                    <a:pt x="208" y="56"/>
                  </a:moveTo>
                  <a:lnTo>
                    <a:pt x="144" y="88"/>
                  </a:lnTo>
                  <a:lnTo>
                    <a:pt x="104" y="224"/>
                  </a:lnTo>
                  <a:lnTo>
                    <a:pt x="168" y="184"/>
                  </a:lnTo>
                  <a:lnTo>
                    <a:pt x="208" y="56"/>
                  </a:lnTo>
                  <a:lnTo>
                    <a:pt x="208" y="56"/>
                  </a:lnTo>
                  <a:close/>
                  <a:moveTo>
                    <a:pt x="96" y="112"/>
                  </a:moveTo>
                  <a:lnTo>
                    <a:pt x="32" y="152"/>
                  </a:lnTo>
                  <a:lnTo>
                    <a:pt x="0" y="280"/>
                  </a:lnTo>
                  <a:lnTo>
                    <a:pt x="64" y="248"/>
                  </a:lnTo>
                  <a:lnTo>
                    <a:pt x="96" y="11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11"/>
            <p:cNvSpPr>
              <a:spLocks noEditPoints="1"/>
            </p:cNvSpPr>
            <p:nvPr/>
          </p:nvSpPr>
          <p:spPr bwMode="auto">
            <a:xfrm>
              <a:off x="1182" y="1321"/>
              <a:ext cx="1924" cy="1751"/>
            </a:xfrm>
            <a:custGeom>
              <a:avLst/>
              <a:gdLst>
                <a:gd name="T0" fmla="*/ 219 w 241"/>
                <a:gd name="T1" fmla="*/ 29 h 219"/>
                <a:gd name="T2" fmla="*/ 182 w 241"/>
                <a:gd name="T3" fmla="*/ 53 h 219"/>
                <a:gd name="T4" fmla="*/ 181 w 241"/>
                <a:gd name="T5" fmla="*/ 65 h 219"/>
                <a:gd name="T6" fmla="*/ 180 w 241"/>
                <a:gd name="T7" fmla="*/ 72 h 219"/>
                <a:gd name="T8" fmla="*/ 195 w 241"/>
                <a:gd name="T9" fmla="*/ 80 h 219"/>
                <a:gd name="T10" fmla="*/ 206 w 241"/>
                <a:gd name="T11" fmla="*/ 77 h 219"/>
                <a:gd name="T12" fmla="*/ 161 w 241"/>
                <a:gd name="T13" fmla="*/ 197 h 219"/>
                <a:gd name="T14" fmla="*/ 22 w 241"/>
                <a:gd name="T15" fmla="*/ 160 h 219"/>
                <a:gd name="T16" fmla="*/ 59 w 241"/>
                <a:gd name="T17" fmla="*/ 21 h 219"/>
                <a:gd name="T18" fmla="*/ 187 w 241"/>
                <a:gd name="T19" fmla="*/ 42 h 219"/>
                <a:gd name="T20" fmla="*/ 178 w 241"/>
                <a:gd name="T21" fmla="*/ 50 h 219"/>
                <a:gd name="T22" fmla="*/ 177 w 241"/>
                <a:gd name="T23" fmla="*/ 68 h 219"/>
                <a:gd name="T24" fmla="*/ 165 w 241"/>
                <a:gd name="T25" fmla="*/ 73 h 219"/>
                <a:gd name="T26" fmla="*/ 77 w 241"/>
                <a:gd name="T27" fmla="*/ 52 h 219"/>
                <a:gd name="T28" fmla="*/ 53 w 241"/>
                <a:gd name="T29" fmla="*/ 142 h 219"/>
                <a:gd name="T30" fmla="*/ 143 w 241"/>
                <a:gd name="T31" fmla="*/ 167 h 219"/>
                <a:gd name="T32" fmla="*/ 169 w 241"/>
                <a:gd name="T33" fmla="*/ 80 h 219"/>
                <a:gd name="T34" fmla="*/ 180 w 241"/>
                <a:gd name="T35" fmla="*/ 72 h 219"/>
                <a:gd name="T36" fmla="*/ 136 w 241"/>
                <a:gd name="T37" fmla="*/ 97 h 219"/>
                <a:gd name="T38" fmla="*/ 138 w 241"/>
                <a:gd name="T39" fmla="*/ 119 h 219"/>
                <a:gd name="T40" fmla="*/ 103 w 241"/>
                <a:gd name="T41" fmla="*/ 137 h 219"/>
                <a:gd name="T42" fmla="*/ 85 w 241"/>
                <a:gd name="T43" fmla="*/ 124 h 219"/>
                <a:gd name="T44" fmla="*/ 96 w 241"/>
                <a:gd name="T45" fmla="*/ 84 h 219"/>
                <a:gd name="T46" fmla="*/ 133 w 241"/>
                <a:gd name="T47" fmla="*/ 91 h 219"/>
                <a:gd name="T48" fmla="*/ 162 w 241"/>
                <a:gd name="T49" fmla="*/ 76 h 219"/>
                <a:gd name="T50" fmla="*/ 124 w 241"/>
                <a:gd name="T51" fmla="*/ 50 h 219"/>
                <a:gd name="T52" fmla="*/ 51 w 241"/>
                <a:gd name="T53" fmla="*/ 93 h 219"/>
                <a:gd name="T54" fmla="*/ 94 w 241"/>
                <a:gd name="T55" fmla="*/ 168 h 219"/>
                <a:gd name="T56" fmla="*/ 169 w 241"/>
                <a:gd name="T57" fmla="*/ 127 h 219"/>
                <a:gd name="T58" fmla="*/ 164 w 241"/>
                <a:gd name="T59" fmla="*/ 81 h 219"/>
                <a:gd name="T60" fmla="*/ 110 w 241"/>
                <a:gd name="T61" fmla="*/ 112 h 219"/>
                <a:gd name="T62" fmla="*/ 108 w 241"/>
                <a:gd name="T63" fmla="*/ 108 h 219"/>
                <a:gd name="T64" fmla="*/ 129 w 241"/>
                <a:gd name="T65" fmla="*/ 94 h 219"/>
                <a:gd name="T66" fmla="*/ 98 w 241"/>
                <a:gd name="T67" fmla="*/ 89 h 219"/>
                <a:gd name="T68" fmla="*/ 90 w 241"/>
                <a:gd name="T69" fmla="*/ 121 h 219"/>
                <a:gd name="T70" fmla="*/ 104 w 241"/>
                <a:gd name="T71" fmla="*/ 132 h 219"/>
                <a:gd name="T72" fmla="*/ 122 w 241"/>
                <a:gd name="T73" fmla="*/ 130 h 219"/>
                <a:gd name="T74" fmla="*/ 132 w 241"/>
                <a:gd name="T75" fmla="*/ 101 h 219"/>
                <a:gd name="T76" fmla="*/ 225 w 241"/>
                <a:gd name="T77" fmla="*/ 43 h 219"/>
                <a:gd name="T78" fmla="*/ 240 w 241"/>
                <a:gd name="T79" fmla="*/ 57 h 219"/>
                <a:gd name="T80" fmla="*/ 211 w 241"/>
                <a:gd name="T81" fmla="*/ 74 h 219"/>
                <a:gd name="T82" fmla="*/ 164 w 241"/>
                <a:gd name="T83" fmla="*/ 202 h 219"/>
                <a:gd name="T84" fmla="*/ 18 w 241"/>
                <a:gd name="T85" fmla="*/ 163 h 219"/>
                <a:gd name="T86" fmla="*/ 57 w 241"/>
                <a:gd name="T87" fmla="*/ 17 h 219"/>
                <a:gd name="T88" fmla="*/ 191 w 241"/>
                <a:gd name="T89" fmla="*/ 40 h 219"/>
                <a:gd name="T90" fmla="*/ 221 w 241"/>
                <a:gd name="T91" fmla="*/ 23 h 219"/>
                <a:gd name="T92" fmla="*/ 225 w 241"/>
                <a:gd name="T93" fmla="*/ 43 h 219"/>
                <a:gd name="T94" fmla="*/ 194 w 241"/>
                <a:gd name="T95" fmla="*/ 75 h 219"/>
                <a:gd name="T96" fmla="*/ 184 w 241"/>
                <a:gd name="T97" fmla="*/ 70 h 219"/>
                <a:gd name="T98" fmla="*/ 234 w 241"/>
                <a:gd name="T99" fmla="*/ 5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1" h="219">
                  <a:moveTo>
                    <a:pt x="221" y="42"/>
                  </a:moveTo>
                  <a:cubicBezTo>
                    <a:pt x="219" y="29"/>
                    <a:pt x="219" y="29"/>
                    <a:pt x="219" y="29"/>
                  </a:cubicBezTo>
                  <a:cubicBezTo>
                    <a:pt x="186" y="49"/>
                    <a:pt x="186" y="49"/>
                    <a:pt x="186" y="49"/>
                  </a:cubicBezTo>
                  <a:cubicBezTo>
                    <a:pt x="184" y="50"/>
                    <a:pt x="183" y="51"/>
                    <a:pt x="182" y="53"/>
                  </a:cubicBezTo>
                  <a:cubicBezTo>
                    <a:pt x="181" y="55"/>
                    <a:pt x="180" y="57"/>
                    <a:pt x="180" y="59"/>
                  </a:cubicBezTo>
                  <a:cubicBezTo>
                    <a:pt x="181" y="65"/>
                    <a:pt x="181" y="65"/>
                    <a:pt x="181" y="65"/>
                  </a:cubicBezTo>
                  <a:cubicBezTo>
                    <a:pt x="221" y="42"/>
                    <a:pt x="221" y="42"/>
                    <a:pt x="221" y="42"/>
                  </a:cubicBezTo>
                  <a:close/>
                  <a:moveTo>
                    <a:pt x="180" y="72"/>
                  </a:moveTo>
                  <a:cubicBezTo>
                    <a:pt x="187" y="77"/>
                    <a:pt x="187" y="77"/>
                    <a:pt x="187" y="77"/>
                  </a:cubicBezTo>
                  <a:cubicBezTo>
                    <a:pt x="189" y="79"/>
                    <a:pt x="192" y="80"/>
                    <a:pt x="195" y="80"/>
                  </a:cubicBezTo>
                  <a:cubicBezTo>
                    <a:pt x="198" y="81"/>
                    <a:pt x="201" y="80"/>
                    <a:pt x="203" y="78"/>
                  </a:cubicBezTo>
                  <a:cubicBezTo>
                    <a:pt x="206" y="77"/>
                    <a:pt x="206" y="77"/>
                    <a:pt x="206" y="77"/>
                  </a:cubicBezTo>
                  <a:cubicBezTo>
                    <a:pt x="214" y="99"/>
                    <a:pt x="213" y="122"/>
                    <a:pt x="206" y="144"/>
                  </a:cubicBezTo>
                  <a:cubicBezTo>
                    <a:pt x="198" y="165"/>
                    <a:pt x="183" y="185"/>
                    <a:pt x="161" y="197"/>
                  </a:cubicBezTo>
                  <a:cubicBezTo>
                    <a:pt x="137" y="211"/>
                    <a:pt x="109" y="214"/>
                    <a:pt x="84" y="207"/>
                  </a:cubicBezTo>
                  <a:cubicBezTo>
                    <a:pt x="59" y="201"/>
                    <a:pt x="36" y="184"/>
                    <a:pt x="22" y="160"/>
                  </a:cubicBezTo>
                  <a:cubicBezTo>
                    <a:pt x="8" y="136"/>
                    <a:pt x="5" y="108"/>
                    <a:pt x="12" y="83"/>
                  </a:cubicBezTo>
                  <a:cubicBezTo>
                    <a:pt x="19" y="58"/>
                    <a:pt x="35" y="35"/>
                    <a:pt x="59" y="21"/>
                  </a:cubicBezTo>
                  <a:cubicBezTo>
                    <a:pt x="81" y="9"/>
                    <a:pt x="105" y="5"/>
                    <a:pt x="128" y="9"/>
                  </a:cubicBezTo>
                  <a:cubicBezTo>
                    <a:pt x="150" y="13"/>
                    <a:pt x="171" y="25"/>
                    <a:pt x="187" y="42"/>
                  </a:cubicBezTo>
                  <a:cubicBezTo>
                    <a:pt x="183" y="44"/>
                    <a:pt x="183" y="44"/>
                    <a:pt x="183" y="44"/>
                  </a:cubicBezTo>
                  <a:cubicBezTo>
                    <a:pt x="181" y="46"/>
                    <a:pt x="179" y="48"/>
                    <a:pt x="178" y="50"/>
                  </a:cubicBezTo>
                  <a:cubicBezTo>
                    <a:pt x="176" y="53"/>
                    <a:pt x="176" y="56"/>
                    <a:pt x="176" y="59"/>
                  </a:cubicBezTo>
                  <a:cubicBezTo>
                    <a:pt x="177" y="68"/>
                    <a:pt x="177" y="68"/>
                    <a:pt x="177" y="68"/>
                  </a:cubicBezTo>
                  <a:cubicBezTo>
                    <a:pt x="166" y="74"/>
                    <a:pt x="166" y="74"/>
                    <a:pt x="166" y="74"/>
                  </a:cubicBezTo>
                  <a:cubicBezTo>
                    <a:pt x="166" y="74"/>
                    <a:pt x="166" y="73"/>
                    <a:pt x="165" y="73"/>
                  </a:cubicBezTo>
                  <a:cubicBezTo>
                    <a:pt x="156" y="58"/>
                    <a:pt x="141" y="49"/>
                    <a:pt x="125" y="45"/>
                  </a:cubicBezTo>
                  <a:cubicBezTo>
                    <a:pt x="110" y="41"/>
                    <a:pt x="92" y="43"/>
                    <a:pt x="77" y="52"/>
                  </a:cubicBezTo>
                  <a:cubicBezTo>
                    <a:pt x="61" y="61"/>
                    <a:pt x="51" y="76"/>
                    <a:pt x="46" y="92"/>
                  </a:cubicBezTo>
                  <a:cubicBezTo>
                    <a:pt x="42" y="108"/>
                    <a:pt x="44" y="126"/>
                    <a:pt x="53" y="142"/>
                  </a:cubicBezTo>
                  <a:cubicBezTo>
                    <a:pt x="62" y="158"/>
                    <a:pt x="77" y="169"/>
                    <a:pt x="93" y="173"/>
                  </a:cubicBezTo>
                  <a:cubicBezTo>
                    <a:pt x="109" y="178"/>
                    <a:pt x="127" y="176"/>
                    <a:pt x="143" y="167"/>
                  </a:cubicBezTo>
                  <a:cubicBezTo>
                    <a:pt x="158" y="158"/>
                    <a:pt x="169" y="144"/>
                    <a:pt x="174" y="128"/>
                  </a:cubicBezTo>
                  <a:cubicBezTo>
                    <a:pt x="178" y="113"/>
                    <a:pt x="177" y="95"/>
                    <a:pt x="169" y="80"/>
                  </a:cubicBezTo>
                  <a:cubicBezTo>
                    <a:pt x="169" y="79"/>
                    <a:pt x="169" y="79"/>
                    <a:pt x="168" y="79"/>
                  </a:cubicBezTo>
                  <a:cubicBezTo>
                    <a:pt x="180" y="72"/>
                    <a:pt x="180" y="72"/>
                    <a:pt x="180" y="72"/>
                  </a:cubicBezTo>
                  <a:close/>
                  <a:moveTo>
                    <a:pt x="164" y="81"/>
                  </a:moveTo>
                  <a:cubicBezTo>
                    <a:pt x="136" y="97"/>
                    <a:pt x="136" y="97"/>
                    <a:pt x="136" y="97"/>
                  </a:cubicBezTo>
                  <a:cubicBezTo>
                    <a:pt x="137" y="98"/>
                    <a:pt x="137" y="98"/>
                    <a:pt x="137" y="99"/>
                  </a:cubicBezTo>
                  <a:cubicBezTo>
                    <a:pt x="140" y="105"/>
                    <a:pt x="140" y="112"/>
                    <a:pt x="138" y="119"/>
                  </a:cubicBezTo>
                  <a:cubicBezTo>
                    <a:pt x="135" y="125"/>
                    <a:pt x="131" y="131"/>
                    <a:pt x="125" y="134"/>
                  </a:cubicBezTo>
                  <a:cubicBezTo>
                    <a:pt x="118" y="138"/>
                    <a:pt x="110" y="139"/>
                    <a:pt x="103" y="137"/>
                  </a:cubicBezTo>
                  <a:cubicBezTo>
                    <a:pt x="103" y="137"/>
                    <a:pt x="103" y="137"/>
                    <a:pt x="103" y="137"/>
                  </a:cubicBezTo>
                  <a:cubicBezTo>
                    <a:pt x="96" y="135"/>
                    <a:pt x="89" y="131"/>
                    <a:pt x="85" y="124"/>
                  </a:cubicBezTo>
                  <a:cubicBezTo>
                    <a:pt x="81" y="117"/>
                    <a:pt x="80" y="109"/>
                    <a:pt x="82" y="102"/>
                  </a:cubicBezTo>
                  <a:cubicBezTo>
                    <a:pt x="84" y="95"/>
                    <a:pt x="89" y="88"/>
                    <a:pt x="96" y="84"/>
                  </a:cubicBezTo>
                  <a:cubicBezTo>
                    <a:pt x="102" y="81"/>
                    <a:pt x="109" y="80"/>
                    <a:pt x="116" y="81"/>
                  </a:cubicBezTo>
                  <a:cubicBezTo>
                    <a:pt x="122" y="82"/>
                    <a:pt x="128" y="86"/>
                    <a:pt x="133" y="91"/>
                  </a:cubicBezTo>
                  <a:cubicBezTo>
                    <a:pt x="133" y="92"/>
                    <a:pt x="133" y="92"/>
                    <a:pt x="133" y="93"/>
                  </a:cubicBezTo>
                  <a:cubicBezTo>
                    <a:pt x="162" y="76"/>
                    <a:pt x="162" y="76"/>
                    <a:pt x="162" y="76"/>
                  </a:cubicBezTo>
                  <a:cubicBezTo>
                    <a:pt x="162" y="76"/>
                    <a:pt x="161" y="76"/>
                    <a:pt x="161" y="76"/>
                  </a:cubicBezTo>
                  <a:cubicBezTo>
                    <a:pt x="152" y="62"/>
                    <a:pt x="139" y="53"/>
                    <a:pt x="124" y="50"/>
                  </a:cubicBezTo>
                  <a:cubicBezTo>
                    <a:pt x="110" y="46"/>
                    <a:pt x="94" y="48"/>
                    <a:pt x="80" y="56"/>
                  </a:cubicBezTo>
                  <a:cubicBezTo>
                    <a:pt x="65" y="65"/>
                    <a:pt x="55" y="78"/>
                    <a:pt x="51" y="93"/>
                  </a:cubicBezTo>
                  <a:cubicBezTo>
                    <a:pt x="47" y="109"/>
                    <a:pt x="49" y="125"/>
                    <a:pt x="57" y="140"/>
                  </a:cubicBezTo>
                  <a:cubicBezTo>
                    <a:pt x="66" y="154"/>
                    <a:pt x="79" y="164"/>
                    <a:pt x="94" y="168"/>
                  </a:cubicBezTo>
                  <a:cubicBezTo>
                    <a:pt x="109" y="172"/>
                    <a:pt x="126" y="170"/>
                    <a:pt x="141" y="162"/>
                  </a:cubicBezTo>
                  <a:cubicBezTo>
                    <a:pt x="155" y="154"/>
                    <a:pt x="164" y="141"/>
                    <a:pt x="169" y="127"/>
                  </a:cubicBezTo>
                  <a:cubicBezTo>
                    <a:pt x="173" y="112"/>
                    <a:pt x="172" y="96"/>
                    <a:pt x="165" y="82"/>
                  </a:cubicBezTo>
                  <a:cubicBezTo>
                    <a:pt x="165" y="82"/>
                    <a:pt x="164" y="81"/>
                    <a:pt x="164" y="81"/>
                  </a:cubicBezTo>
                  <a:close/>
                  <a:moveTo>
                    <a:pt x="132" y="100"/>
                  </a:moveTo>
                  <a:cubicBezTo>
                    <a:pt x="110" y="112"/>
                    <a:pt x="110" y="112"/>
                    <a:pt x="110" y="112"/>
                  </a:cubicBezTo>
                  <a:cubicBezTo>
                    <a:pt x="109" y="113"/>
                    <a:pt x="107" y="113"/>
                    <a:pt x="107" y="111"/>
                  </a:cubicBezTo>
                  <a:cubicBezTo>
                    <a:pt x="106" y="110"/>
                    <a:pt x="106" y="109"/>
                    <a:pt x="108" y="108"/>
                  </a:cubicBezTo>
                  <a:cubicBezTo>
                    <a:pt x="130" y="95"/>
                    <a:pt x="130" y="95"/>
                    <a:pt x="130" y="95"/>
                  </a:cubicBezTo>
                  <a:cubicBezTo>
                    <a:pt x="129" y="95"/>
                    <a:pt x="129" y="95"/>
                    <a:pt x="129" y="94"/>
                  </a:cubicBezTo>
                  <a:cubicBezTo>
                    <a:pt x="125" y="90"/>
                    <a:pt x="120" y="87"/>
                    <a:pt x="115" y="86"/>
                  </a:cubicBezTo>
                  <a:cubicBezTo>
                    <a:pt x="109" y="85"/>
                    <a:pt x="103" y="86"/>
                    <a:pt x="98" y="89"/>
                  </a:cubicBezTo>
                  <a:cubicBezTo>
                    <a:pt x="93" y="92"/>
                    <a:pt x="89" y="97"/>
                    <a:pt x="87" y="103"/>
                  </a:cubicBezTo>
                  <a:cubicBezTo>
                    <a:pt x="86" y="109"/>
                    <a:pt x="86" y="115"/>
                    <a:pt x="90" y="121"/>
                  </a:cubicBezTo>
                  <a:cubicBezTo>
                    <a:pt x="93" y="127"/>
                    <a:pt x="98" y="131"/>
                    <a:pt x="104" y="132"/>
                  </a:cubicBezTo>
                  <a:cubicBezTo>
                    <a:pt x="104" y="132"/>
                    <a:pt x="104" y="132"/>
                    <a:pt x="104" y="132"/>
                  </a:cubicBezTo>
                  <a:cubicBezTo>
                    <a:pt x="104" y="132"/>
                    <a:pt x="104" y="132"/>
                    <a:pt x="104" y="132"/>
                  </a:cubicBezTo>
                  <a:cubicBezTo>
                    <a:pt x="110" y="134"/>
                    <a:pt x="116" y="133"/>
                    <a:pt x="122" y="130"/>
                  </a:cubicBezTo>
                  <a:cubicBezTo>
                    <a:pt x="127" y="127"/>
                    <a:pt x="131" y="122"/>
                    <a:pt x="133" y="117"/>
                  </a:cubicBezTo>
                  <a:cubicBezTo>
                    <a:pt x="134" y="112"/>
                    <a:pt x="134" y="106"/>
                    <a:pt x="132" y="101"/>
                  </a:cubicBezTo>
                  <a:cubicBezTo>
                    <a:pt x="132" y="100"/>
                    <a:pt x="132" y="100"/>
                    <a:pt x="132" y="100"/>
                  </a:cubicBezTo>
                  <a:close/>
                  <a:moveTo>
                    <a:pt x="225" y="43"/>
                  </a:moveTo>
                  <a:cubicBezTo>
                    <a:pt x="239" y="53"/>
                    <a:pt x="239" y="53"/>
                    <a:pt x="239" y="53"/>
                  </a:cubicBezTo>
                  <a:cubicBezTo>
                    <a:pt x="240" y="54"/>
                    <a:pt x="241" y="55"/>
                    <a:pt x="240" y="57"/>
                  </a:cubicBezTo>
                  <a:cubicBezTo>
                    <a:pt x="240" y="57"/>
                    <a:pt x="240" y="57"/>
                    <a:pt x="239" y="57"/>
                  </a:cubicBezTo>
                  <a:cubicBezTo>
                    <a:pt x="211" y="74"/>
                    <a:pt x="211" y="74"/>
                    <a:pt x="211" y="74"/>
                  </a:cubicBezTo>
                  <a:cubicBezTo>
                    <a:pt x="219" y="98"/>
                    <a:pt x="219" y="123"/>
                    <a:pt x="211" y="145"/>
                  </a:cubicBezTo>
                  <a:cubicBezTo>
                    <a:pt x="202" y="168"/>
                    <a:pt x="186" y="189"/>
                    <a:pt x="164" y="202"/>
                  </a:cubicBezTo>
                  <a:cubicBezTo>
                    <a:pt x="138" y="216"/>
                    <a:pt x="109" y="219"/>
                    <a:pt x="83" y="212"/>
                  </a:cubicBezTo>
                  <a:cubicBezTo>
                    <a:pt x="56" y="205"/>
                    <a:pt x="32" y="188"/>
                    <a:pt x="18" y="163"/>
                  </a:cubicBezTo>
                  <a:cubicBezTo>
                    <a:pt x="3" y="137"/>
                    <a:pt x="0" y="108"/>
                    <a:pt x="7" y="82"/>
                  </a:cubicBezTo>
                  <a:cubicBezTo>
                    <a:pt x="14" y="55"/>
                    <a:pt x="31" y="31"/>
                    <a:pt x="57" y="17"/>
                  </a:cubicBezTo>
                  <a:cubicBezTo>
                    <a:pt x="80" y="4"/>
                    <a:pt x="105" y="0"/>
                    <a:pt x="129" y="4"/>
                  </a:cubicBezTo>
                  <a:cubicBezTo>
                    <a:pt x="153" y="8"/>
                    <a:pt x="175" y="21"/>
                    <a:pt x="191" y="40"/>
                  </a:cubicBezTo>
                  <a:cubicBezTo>
                    <a:pt x="220" y="23"/>
                    <a:pt x="220" y="23"/>
                    <a:pt x="220" y="23"/>
                  </a:cubicBezTo>
                  <a:cubicBezTo>
                    <a:pt x="220" y="23"/>
                    <a:pt x="220" y="23"/>
                    <a:pt x="221" y="23"/>
                  </a:cubicBezTo>
                  <a:cubicBezTo>
                    <a:pt x="222" y="23"/>
                    <a:pt x="223" y="24"/>
                    <a:pt x="223" y="26"/>
                  </a:cubicBezTo>
                  <a:cubicBezTo>
                    <a:pt x="225" y="43"/>
                    <a:pt x="225" y="43"/>
                    <a:pt x="225" y="43"/>
                  </a:cubicBezTo>
                  <a:close/>
                  <a:moveTo>
                    <a:pt x="201" y="74"/>
                  </a:moveTo>
                  <a:cubicBezTo>
                    <a:pt x="199" y="75"/>
                    <a:pt x="197" y="76"/>
                    <a:pt x="194" y="75"/>
                  </a:cubicBezTo>
                  <a:cubicBezTo>
                    <a:pt x="192" y="75"/>
                    <a:pt x="190" y="75"/>
                    <a:pt x="189" y="73"/>
                  </a:cubicBezTo>
                  <a:cubicBezTo>
                    <a:pt x="184" y="70"/>
                    <a:pt x="184" y="70"/>
                    <a:pt x="184" y="70"/>
                  </a:cubicBezTo>
                  <a:cubicBezTo>
                    <a:pt x="223" y="47"/>
                    <a:pt x="223" y="47"/>
                    <a:pt x="223" y="47"/>
                  </a:cubicBezTo>
                  <a:cubicBezTo>
                    <a:pt x="234" y="55"/>
                    <a:pt x="234" y="55"/>
                    <a:pt x="234" y="55"/>
                  </a:cubicBezTo>
                  <a:lnTo>
                    <a:pt x="201" y="74"/>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grpSp>
        <p:nvGrpSpPr>
          <p:cNvPr id="22" name="组合 21"/>
          <p:cNvGrpSpPr/>
          <p:nvPr/>
        </p:nvGrpSpPr>
        <p:grpSpPr>
          <a:xfrm>
            <a:off x="1522536" y="2035226"/>
            <a:ext cx="3866422" cy="3359923"/>
            <a:chOff x="1490922" y="1812016"/>
            <a:chExt cx="4233329" cy="3678765"/>
          </a:xfrm>
        </p:grpSpPr>
        <p:pic>
          <p:nvPicPr>
            <p:cNvPr id="23" name="图片 22"/>
            <p:cNvPicPr>
              <a:picLocks noChangeAspect="1"/>
            </p:cNvPicPr>
            <p:nvPr/>
          </p:nvPicPr>
          <p:blipFill rotWithShape="1">
            <a:blip r:embed="rId2" cstate="print"/>
            <a:srcRect t="10934"/>
            <a:stretch>
              <a:fillRect/>
            </a:stretch>
          </p:blipFill>
          <p:spPr>
            <a:xfrm>
              <a:off x="1695144" y="2097042"/>
              <a:ext cx="3849311" cy="2657507"/>
            </a:xfrm>
            <a:prstGeom prst="rect">
              <a:avLst/>
            </a:prstGeom>
            <a:ln>
              <a:solidFill>
                <a:srgbClr val="262626"/>
              </a:solidFill>
            </a:ln>
          </p:spPr>
        </p:pic>
        <p:sp useBgFill="1">
          <p:nvSpPr>
            <p:cNvPr id="24" name="任意多边形 23"/>
            <p:cNvSpPr/>
            <p:nvPr/>
          </p:nvSpPr>
          <p:spPr>
            <a:xfrm>
              <a:off x="1490922" y="1812016"/>
              <a:ext cx="4233329" cy="3227560"/>
            </a:xfrm>
            <a:custGeom>
              <a:avLst/>
              <a:gdLst>
                <a:gd name="connsiteX0" fmla="*/ 692107 w 4233329"/>
                <a:gd name="connsiteY0" fmla="*/ 230189 h 3227560"/>
                <a:gd name="connsiteX1" fmla="*/ 606311 w 4233329"/>
                <a:gd name="connsiteY1" fmla="*/ 232933 h 3227560"/>
                <a:gd name="connsiteX2" fmla="*/ 330515 w 4233329"/>
                <a:gd name="connsiteY2" fmla="*/ 632928 h 3227560"/>
                <a:gd name="connsiteX3" fmla="*/ 403145 w 4233329"/>
                <a:gd name="connsiteY3" fmla="*/ 2772901 h 3227560"/>
                <a:gd name="connsiteX4" fmla="*/ 1440706 w 4233329"/>
                <a:gd name="connsiteY4" fmla="*/ 2952899 h 3227560"/>
                <a:gd name="connsiteX5" fmla="*/ 3703068 w 4233329"/>
                <a:gd name="connsiteY5" fmla="*/ 2920902 h 3227560"/>
                <a:gd name="connsiteX6" fmla="*/ 3906009 w 4233329"/>
                <a:gd name="connsiteY6" fmla="*/ 1782913 h 3227560"/>
                <a:gd name="connsiteX7" fmla="*/ 3775220 w 4233329"/>
                <a:gd name="connsiteY7" fmla="*/ 332932 h 3227560"/>
                <a:gd name="connsiteX8" fmla="*/ 1824604 w 4233329"/>
                <a:gd name="connsiteY8" fmla="*/ 262933 h 3227560"/>
                <a:gd name="connsiteX9" fmla="*/ 692107 w 4233329"/>
                <a:gd name="connsiteY9" fmla="*/ 230189 h 3227560"/>
                <a:gd name="connsiteX10" fmla="*/ 442503 w 4233329"/>
                <a:gd name="connsiteY10" fmla="*/ 300 h 3227560"/>
                <a:gd name="connsiteX11" fmla="*/ 1773431 w 4233329"/>
                <a:gd name="connsiteY11" fmla="*/ 38781 h 3227560"/>
                <a:gd name="connsiteX12" fmla="*/ 4065824 w 4233329"/>
                <a:gd name="connsiteY12" fmla="*/ 121045 h 3227560"/>
                <a:gd name="connsiteX13" fmla="*/ 4219530 w 4233329"/>
                <a:gd name="connsiteY13" fmla="*/ 1825085 h 3227560"/>
                <a:gd name="connsiteX14" fmla="*/ 3981031 w 4233329"/>
                <a:gd name="connsiteY14" fmla="*/ 3162467 h 3227560"/>
                <a:gd name="connsiteX15" fmla="*/ 1322268 w 4233329"/>
                <a:gd name="connsiteY15" fmla="*/ 3200070 h 3227560"/>
                <a:gd name="connsiteX16" fmla="*/ 102910 w 4233329"/>
                <a:gd name="connsiteY16" fmla="*/ 2988535 h 3227560"/>
                <a:gd name="connsiteX17" fmla="*/ 17555 w 4233329"/>
                <a:gd name="connsiteY17" fmla="*/ 473605 h 3227560"/>
                <a:gd name="connsiteX18" fmla="*/ 341674 w 4233329"/>
                <a:gd name="connsiteY18" fmla="*/ 3525 h 3227560"/>
                <a:gd name="connsiteX19" fmla="*/ 442503 w 4233329"/>
                <a:gd name="connsiteY19" fmla="*/ 300 h 322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3329" h="3227560">
                  <a:moveTo>
                    <a:pt x="692107" y="230189"/>
                  </a:moveTo>
                  <a:cubicBezTo>
                    <a:pt x="659083" y="230589"/>
                    <a:pt x="630305" y="231475"/>
                    <a:pt x="606311" y="232933"/>
                  </a:cubicBezTo>
                  <a:cubicBezTo>
                    <a:pt x="414362" y="244600"/>
                    <a:pt x="374752" y="437931"/>
                    <a:pt x="330515" y="632928"/>
                  </a:cubicBezTo>
                  <a:cubicBezTo>
                    <a:pt x="296654" y="1056256"/>
                    <a:pt x="320155" y="2603079"/>
                    <a:pt x="403145" y="2772901"/>
                  </a:cubicBezTo>
                  <a:cubicBezTo>
                    <a:pt x="486134" y="2942724"/>
                    <a:pt x="890719" y="2928232"/>
                    <a:pt x="1440706" y="2952899"/>
                  </a:cubicBezTo>
                  <a:cubicBezTo>
                    <a:pt x="1990693" y="2977566"/>
                    <a:pt x="3547289" y="3001102"/>
                    <a:pt x="3703068" y="2920902"/>
                  </a:cubicBezTo>
                  <a:cubicBezTo>
                    <a:pt x="3858848" y="2840703"/>
                    <a:pt x="3893984" y="2214242"/>
                    <a:pt x="3906009" y="1782913"/>
                  </a:cubicBezTo>
                  <a:cubicBezTo>
                    <a:pt x="3918035" y="1351585"/>
                    <a:pt x="3956302" y="484220"/>
                    <a:pt x="3775220" y="332932"/>
                  </a:cubicBezTo>
                  <a:cubicBezTo>
                    <a:pt x="3594137" y="181645"/>
                    <a:pt x="2352755" y="279599"/>
                    <a:pt x="1824604" y="262933"/>
                  </a:cubicBezTo>
                  <a:cubicBezTo>
                    <a:pt x="1362472" y="248350"/>
                    <a:pt x="923276" y="227386"/>
                    <a:pt x="692107" y="230189"/>
                  </a:cubicBezTo>
                  <a:close/>
                  <a:moveTo>
                    <a:pt x="442503" y="300"/>
                  </a:moveTo>
                  <a:cubicBezTo>
                    <a:pt x="714176" y="-2994"/>
                    <a:pt x="1230326" y="21643"/>
                    <a:pt x="1773431" y="38781"/>
                  </a:cubicBezTo>
                  <a:cubicBezTo>
                    <a:pt x="2394122" y="58367"/>
                    <a:pt x="3853013" y="-56751"/>
                    <a:pt x="4065824" y="121045"/>
                  </a:cubicBezTo>
                  <a:cubicBezTo>
                    <a:pt x="4278635" y="298840"/>
                    <a:pt x="4233662" y="1318182"/>
                    <a:pt x="4219530" y="1825085"/>
                  </a:cubicBezTo>
                  <a:cubicBezTo>
                    <a:pt x="4205397" y="2331989"/>
                    <a:pt x="4164105" y="3068215"/>
                    <a:pt x="3981031" y="3162467"/>
                  </a:cubicBezTo>
                  <a:cubicBezTo>
                    <a:pt x="3797956" y="3256719"/>
                    <a:pt x="1968621" y="3229059"/>
                    <a:pt x="1322268" y="3200070"/>
                  </a:cubicBezTo>
                  <a:cubicBezTo>
                    <a:pt x="675915" y="3171082"/>
                    <a:pt x="200440" y="3188112"/>
                    <a:pt x="102910" y="2988535"/>
                  </a:cubicBezTo>
                  <a:cubicBezTo>
                    <a:pt x="5380" y="2788957"/>
                    <a:pt x="-22240" y="971107"/>
                    <a:pt x="17555" y="473605"/>
                  </a:cubicBezTo>
                  <a:cubicBezTo>
                    <a:pt x="69542" y="244441"/>
                    <a:pt x="116093" y="17235"/>
                    <a:pt x="341674" y="3525"/>
                  </a:cubicBezTo>
                  <a:cubicBezTo>
                    <a:pt x="369872" y="1811"/>
                    <a:pt x="403693" y="770"/>
                    <a:pt x="442503" y="300"/>
                  </a:cubicBezTo>
                  <a:close/>
                </a:path>
              </a:pathLst>
            </a:custGeom>
            <a:ln w="25400" cap="rnd">
              <a:solidFill>
                <a:srgbClr val="262626"/>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5" name="任意多边形 24"/>
            <p:cNvSpPr/>
            <p:nvPr/>
          </p:nvSpPr>
          <p:spPr>
            <a:xfrm>
              <a:off x="2630278" y="5018240"/>
              <a:ext cx="1920382" cy="472541"/>
            </a:xfrm>
            <a:custGeom>
              <a:avLst/>
              <a:gdLst>
                <a:gd name="connsiteX0" fmla="*/ 735217 w 1920382"/>
                <a:gd name="connsiteY0" fmla="*/ 0 h 472541"/>
                <a:gd name="connsiteX1" fmla="*/ 750207 w 1920382"/>
                <a:gd name="connsiteY1" fmla="*/ 254833 h 472541"/>
                <a:gd name="connsiteX2" fmla="*/ 120620 w 1920382"/>
                <a:gd name="connsiteY2" fmla="*/ 254833 h 472541"/>
                <a:gd name="connsiteX3" fmla="*/ 699 w 1920382"/>
                <a:gd name="connsiteY3" fmla="*/ 449705 h 472541"/>
                <a:gd name="connsiteX4" fmla="*/ 1919440 w 1920382"/>
                <a:gd name="connsiteY4" fmla="*/ 464695 h 472541"/>
                <a:gd name="connsiteX5" fmla="*/ 1844489 w 1920382"/>
                <a:gd name="connsiteY5" fmla="*/ 254833 h 472541"/>
                <a:gd name="connsiteX6" fmla="*/ 1154941 w 1920382"/>
                <a:gd name="connsiteY6" fmla="*/ 224852 h 472541"/>
                <a:gd name="connsiteX7" fmla="*/ 1169931 w 1920382"/>
                <a:gd name="connsiteY7" fmla="*/ 14990 h 4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0382" h="472541">
                  <a:moveTo>
                    <a:pt x="735217" y="0"/>
                  </a:moveTo>
                  <a:lnTo>
                    <a:pt x="750207" y="254833"/>
                  </a:lnTo>
                  <a:cubicBezTo>
                    <a:pt x="540345" y="254833"/>
                    <a:pt x="245538" y="222354"/>
                    <a:pt x="120620" y="254833"/>
                  </a:cubicBezTo>
                  <a:cubicBezTo>
                    <a:pt x="-4298" y="287312"/>
                    <a:pt x="-1800" y="368508"/>
                    <a:pt x="699" y="449705"/>
                  </a:cubicBezTo>
                  <a:cubicBezTo>
                    <a:pt x="640279" y="454702"/>
                    <a:pt x="1609643" y="487180"/>
                    <a:pt x="1919440" y="464695"/>
                  </a:cubicBezTo>
                  <a:cubicBezTo>
                    <a:pt x="1894456" y="394741"/>
                    <a:pt x="1971906" y="294807"/>
                    <a:pt x="1844489" y="254833"/>
                  </a:cubicBezTo>
                  <a:lnTo>
                    <a:pt x="1154941" y="224852"/>
                  </a:lnTo>
                  <a:lnTo>
                    <a:pt x="1169931" y="14990"/>
                  </a:lnTo>
                </a:path>
              </a:pathLst>
            </a:custGeom>
            <a:noFill/>
            <a:ln w="25400" cap="rnd">
              <a:solidFill>
                <a:srgbClr val="26262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文本框 25"/>
          <p:cNvSpPr txBox="1"/>
          <p:nvPr/>
        </p:nvSpPr>
        <p:spPr>
          <a:xfrm>
            <a:off x="7208050" y="1979624"/>
            <a:ext cx="1157689" cy="523220"/>
          </a:xfrm>
          <a:prstGeom prst="rect">
            <a:avLst/>
          </a:prstGeom>
          <a:noFill/>
        </p:spPr>
        <p:txBody>
          <a:bodyPr wrap="none" rtlCol="0">
            <a:spAutoFit/>
          </a:bodyPr>
          <a:lstStyle/>
          <a:p>
            <a:r>
              <a:rPr lang="zh-CN" altLang="en-US" sz="2800" spc="-300" dirty="0">
                <a:solidFill>
                  <a:srgbClr val="262626"/>
                </a:solidFill>
                <a:cs typeface="+mn-ea"/>
                <a:sym typeface="+mn-lt"/>
              </a:rPr>
              <a:t>小标题</a:t>
            </a:r>
          </a:p>
        </p:txBody>
      </p:sp>
      <p:sp>
        <p:nvSpPr>
          <p:cNvPr id="40" name="文本框 39"/>
          <p:cNvSpPr txBox="1"/>
          <p:nvPr/>
        </p:nvSpPr>
        <p:spPr>
          <a:xfrm>
            <a:off x="6884778" y="2512588"/>
            <a:ext cx="4006233" cy="982577"/>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rgbClr val="262626"/>
                </a:solidFill>
                <a:latin typeface="+mn-lt"/>
                <a:ea typeface="+mn-ea"/>
                <a:cs typeface="+mn-ea"/>
                <a:sym typeface="+mn-lt"/>
              </a:rPr>
              <a:t>请在这里输入文字请在这里输入文字请在这里输入文字请在这里输入文字请在这里输入文字请在这里输入文字请在这里输入</a:t>
            </a:r>
          </a:p>
        </p:txBody>
      </p:sp>
      <p:sp>
        <p:nvSpPr>
          <p:cNvPr id="41" name="Freeform 30"/>
          <p:cNvSpPr>
            <a:spLocks noEditPoints="1"/>
          </p:cNvSpPr>
          <p:nvPr/>
        </p:nvSpPr>
        <p:spPr bwMode="auto">
          <a:xfrm>
            <a:off x="6884778" y="2035226"/>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FFDE00"/>
          </a:solidFill>
          <a:ln>
            <a:noFill/>
          </a:ln>
        </p:spPr>
        <p:txBody>
          <a:bodyPr vert="horz" wrap="square" lIns="91440" tIns="45720" rIns="91440" bIns="45720" numCol="1" anchor="t" anchorCtr="0" compatLnSpc="1"/>
          <a:lstStyle/>
          <a:p>
            <a:endParaRPr lang="zh-CN" altLang="en-US">
              <a:solidFill>
                <a:srgbClr val="C00000"/>
              </a:solidFill>
              <a:cs typeface="+mn-ea"/>
              <a:sym typeface="+mn-lt"/>
            </a:endParaRPr>
          </a:p>
        </p:txBody>
      </p:sp>
      <p:sp>
        <p:nvSpPr>
          <p:cNvPr id="42" name="文本框 41"/>
          <p:cNvSpPr txBox="1"/>
          <p:nvPr/>
        </p:nvSpPr>
        <p:spPr>
          <a:xfrm>
            <a:off x="7208050" y="3968829"/>
            <a:ext cx="1157689" cy="523220"/>
          </a:xfrm>
          <a:prstGeom prst="rect">
            <a:avLst/>
          </a:prstGeom>
          <a:noFill/>
        </p:spPr>
        <p:txBody>
          <a:bodyPr wrap="none" rtlCol="0">
            <a:spAutoFit/>
          </a:bodyPr>
          <a:lstStyle/>
          <a:p>
            <a:r>
              <a:rPr lang="zh-CN" altLang="en-US" sz="2800" spc="-300" dirty="0">
                <a:solidFill>
                  <a:srgbClr val="262626"/>
                </a:solidFill>
                <a:cs typeface="+mn-ea"/>
                <a:sym typeface="+mn-lt"/>
              </a:rPr>
              <a:t>小标题</a:t>
            </a:r>
          </a:p>
        </p:txBody>
      </p:sp>
      <p:sp>
        <p:nvSpPr>
          <p:cNvPr id="43" name="文本框 42"/>
          <p:cNvSpPr txBox="1"/>
          <p:nvPr/>
        </p:nvSpPr>
        <p:spPr>
          <a:xfrm>
            <a:off x="6884778" y="4501793"/>
            <a:ext cx="4006233" cy="982577"/>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rgbClr val="262626"/>
                </a:solidFill>
                <a:latin typeface="+mn-lt"/>
                <a:ea typeface="+mn-ea"/>
                <a:cs typeface="+mn-ea"/>
                <a:sym typeface="+mn-lt"/>
              </a:rPr>
              <a:t>请在这里输入文字请在这里输入文字请在这里输入文字请在这里输入文字请在这里输入文字请在这里输入文字请在这里输入</a:t>
            </a:r>
          </a:p>
        </p:txBody>
      </p:sp>
      <p:sp>
        <p:nvSpPr>
          <p:cNvPr id="44" name="Freeform 30"/>
          <p:cNvSpPr>
            <a:spLocks noEditPoints="1"/>
          </p:cNvSpPr>
          <p:nvPr/>
        </p:nvSpPr>
        <p:spPr bwMode="auto">
          <a:xfrm>
            <a:off x="6884778" y="4024431"/>
            <a:ext cx="335491" cy="324806"/>
          </a:xfrm>
          <a:custGeom>
            <a:avLst/>
            <a:gdLst>
              <a:gd name="T0" fmla="*/ 10 w 31"/>
              <a:gd name="T1" fmla="*/ 19 h 30"/>
              <a:gd name="T2" fmla="*/ 11 w 31"/>
              <a:gd name="T3" fmla="*/ 0 h 30"/>
              <a:gd name="T4" fmla="*/ 28 w 31"/>
              <a:gd name="T5" fmla="*/ 8 h 30"/>
              <a:gd name="T6" fmla="*/ 26 w 31"/>
              <a:gd name="T7" fmla="*/ 27 h 30"/>
              <a:gd name="T8" fmla="*/ 23 w 31"/>
              <a:gd name="T9" fmla="*/ 25 h 30"/>
              <a:gd name="T10" fmla="*/ 22 w 31"/>
              <a:gd name="T11" fmla="*/ 21 h 30"/>
              <a:gd name="T12" fmla="*/ 29 w 31"/>
              <a:gd name="T13" fmla="*/ 9 h 30"/>
              <a:gd name="T14" fmla="*/ 22 w 31"/>
              <a:gd name="T15" fmla="*/ 24 h 30"/>
              <a:gd name="T16" fmla="*/ 21 w 31"/>
              <a:gd name="T17" fmla="*/ 22 h 30"/>
              <a:gd name="T18" fmla="*/ 28 w 31"/>
              <a:gd name="T19" fmla="*/ 10 h 30"/>
              <a:gd name="T20" fmla="*/ 24 w 31"/>
              <a:gd name="T21" fmla="*/ 14 h 30"/>
              <a:gd name="T22" fmla="*/ 21 w 31"/>
              <a:gd name="T23" fmla="*/ 18 h 30"/>
              <a:gd name="T24" fmla="*/ 24 w 31"/>
              <a:gd name="T25" fmla="*/ 14 h 30"/>
              <a:gd name="T26" fmla="*/ 20 w 31"/>
              <a:gd name="T27" fmla="*/ 19 h 30"/>
              <a:gd name="T28" fmla="*/ 19 w 31"/>
              <a:gd name="T29" fmla="*/ 20 h 30"/>
              <a:gd name="T30" fmla="*/ 22 w 31"/>
              <a:gd name="T31" fmla="*/ 14 h 30"/>
              <a:gd name="T32" fmla="*/ 23 w 31"/>
              <a:gd name="T33" fmla="*/ 10 h 30"/>
              <a:gd name="T34" fmla="*/ 17 w 31"/>
              <a:gd name="T35" fmla="*/ 22 h 30"/>
              <a:gd name="T36" fmla="*/ 20 w 31"/>
              <a:gd name="T37" fmla="*/ 16 h 30"/>
              <a:gd name="T38" fmla="*/ 16 w 31"/>
              <a:gd name="T39" fmla="*/ 19 h 30"/>
              <a:gd name="T40" fmla="*/ 19 w 31"/>
              <a:gd name="T41" fmla="*/ 12 h 30"/>
              <a:gd name="T42" fmla="*/ 17 w 31"/>
              <a:gd name="T43" fmla="*/ 18 h 30"/>
              <a:gd name="T44" fmla="*/ 21 w 31"/>
              <a:gd name="T45" fmla="*/ 11 h 30"/>
              <a:gd name="T46" fmla="*/ 21 w 31"/>
              <a:gd name="T47" fmla="*/ 10 h 30"/>
              <a:gd name="T48" fmla="*/ 15 w 31"/>
              <a:gd name="T49" fmla="*/ 23 h 30"/>
              <a:gd name="T50" fmla="*/ 16 w 31"/>
              <a:gd name="T51" fmla="*/ 20 h 30"/>
              <a:gd name="T52" fmla="*/ 15 w 31"/>
              <a:gd name="T53" fmla="*/ 13 h 30"/>
              <a:gd name="T54" fmla="*/ 11 w 31"/>
              <a:gd name="T55" fmla="*/ 28 h 30"/>
              <a:gd name="T56" fmla="*/ 17 w 31"/>
              <a:gd name="T57" fmla="*/ 13 h 30"/>
              <a:gd name="T58" fmla="*/ 17 w 31"/>
              <a:gd name="T59" fmla="*/ 17 h 30"/>
              <a:gd name="T60" fmla="*/ 14 w 31"/>
              <a:gd name="T61" fmla="*/ 23 h 30"/>
              <a:gd name="T62" fmla="*/ 19 w 31"/>
              <a:gd name="T63" fmla="*/ 11 h 30"/>
              <a:gd name="T64" fmla="*/ 12 w 31"/>
              <a:gd name="T65" fmla="*/ 26 h 30"/>
              <a:gd name="T66" fmla="*/ 11 w 31"/>
              <a:gd name="T67" fmla="*/ 27 h 30"/>
              <a:gd name="T68" fmla="*/ 11 w 31"/>
              <a:gd name="T69" fmla="*/ 23 h 30"/>
              <a:gd name="T70" fmla="*/ 12 w 31"/>
              <a:gd name="T71" fmla="*/ 20 h 30"/>
              <a:gd name="T72" fmla="*/ 17 w 31"/>
              <a:gd name="T73" fmla="*/ 10 h 30"/>
              <a:gd name="T74" fmla="*/ 11 w 31"/>
              <a:gd name="T75" fmla="*/ 13 h 30"/>
              <a:gd name="T76" fmla="*/ 15 w 31"/>
              <a:gd name="T77" fmla="*/ 8 h 30"/>
              <a:gd name="T78" fmla="*/ 11 w 31"/>
              <a:gd name="T79" fmla="*/ 16 h 30"/>
              <a:gd name="T80" fmla="*/ 11 w 31"/>
              <a:gd name="T81" fmla="*/ 15 h 30"/>
              <a:gd name="T82" fmla="*/ 11 w 31"/>
              <a:gd name="T83" fmla="*/ 11 h 30"/>
              <a:gd name="T84" fmla="*/ 10 w 31"/>
              <a:gd name="T85" fmla="*/ 18 h 30"/>
              <a:gd name="T86" fmla="*/ 14 w 31"/>
              <a:gd name="T87" fmla="*/ 9 h 30"/>
              <a:gd name="T88" fmla="*/ 11 w 31"/>
              <a:gd name="T89" fmla="*/ 12 h 30"/>
              <a:gd name="T90" fmla="*/ 12 w 31"/>
              <a:gd name="T91" fmla="*/ 7 h 30"/>
              <a:gd name="T92" fmla="*/ 12 w 31"/>
              <a:gd name="T93" fmla="*/ 4 h 30"/>
              <a:gd name="T94" fmla="*/ 10 w 31"/>
              <a:gd name="T95" fmla="*/ 14 h 30"/>
              <a:gd name="T96" fmla="*/ 10 w 31"/>
              <a:gd name="T97" fmla="*/ 15 h 30"/>
              <a:gd name="T98" fmla="*/ 10 w 31"/>
              <a:gd name="T99" fmla="*/ 12 h 30"/>
              <a:gd name="T100" fmla="*/ 12 w 31"/>
              <a:gd name="T101" fmla="*/ 7 h 30"/>
              <a:gd name="T102" fmla="*/ 9 w 31"/>
              <a:gd name="T103" fmla="*/ 11 h 30"/>
              <a:gd name="T104" fmla="*/ 5 w 31"/>
              <a:gd name="T105" fmla="*/ 11 h 30"/>
              <a:gd name="T106" fmla="*/ 12 w 31"/>
              <a:gd name="T107" fmla="*/ 2 h 30"/>
              <a:gd name="T108" fmla="*/ 1 w 31"/>
              <a:gd name="T109"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 h="30">
                <a:moveTo>
                  <a:pt x="16" y="23"/>
                </a:moveTo>
                <a:cubicBezTo>
                  <a:pt x="14" y="25"/>
                  <a:pt x="13" y="27"/>
                  <a:pt x="11" y="30"/>
                </a:cubicBezTo>
                <a:cubicBezTo>
                  <a:pt x="10" y="30"/>
                  <a:pt x="10" y="28"/>
                  <a:pt x="10" y="28"/>
                </a:cubicBezTo>
                <a:cubicBezTo>
                  <a:pt x="10" y="25"/>
                  <a:pt x="10" y="22"/>
                  <a:pt x="10" y="19"/>
                </a:cubicBezTo>
                <a:cubicBezTo>
                  <a:pt x="8" y="18"/>
                  <a:pt x="6" y="17"/>
                  <a:pt x="5" y="15"/>
                </a:cubicBezTo>
                <a:cubicBezTo>
                  <a:pt x="3" y="14"/>
                  <a:pt x="1" y="13"/>
                  <a:pt x="0" y="11"/>
                </a:cubicBezTo>
                <a:cubicBezTo>
                  <a:pt x="3" y="10"/>
                  <a:pt x="7" y="10"/>
                  <a:pt x="11" y="10"/>
                </a:cubicBezTo>
                <a:cubicBezTo>
                  <a:pt x="11" y="7"/>
                  <a:pt x="11" y="4"/>
                  <a:pt x="11" y="0"/>
                </a:cubicBezTo>
                <a:cubicBezTo>
                  <a:pt x="12" y="1"/>
                  <a:pt x="13" y="2"/>
                  <a:pt x="13" y="3"/>
                </a:cubicBezTo>
                <a:cubicBezTo>
                  <a:pt x="14" y="4"/>
                  <a:pt x="15" y="6"/>
                  <a:pt x="16" y="7"/>
                </a:cubicBezTo>
                <a:cubicBezTo>
                  <a:pt x="16" y="8"/>
                  <a:pt x="17" y="8"/>
                  <a:pt x="17" y="9"/>
                </a:cubicBezTo>
                <a:cubicBezTo>
                  <a:pt x="21" y="9"/>
                  <a:pt x="24" y="9"/>
                  <a:pt x="28" y="8"/>
                </a:cubicBezTo>
                <a:cubicBezTo>
                  <a:pt x="29" y="8"/>
                  <a:pt x="30" y="8"/>
                  <a:pt x="31" y="8"/>
                </a:cubicBezTo>
                <a:cubicBezTo>
                  <a:pt x="30" y="10"/>
                  <a:pt x="28" y="12"/>
                  <a:pt x="27" y="13"/>
                </a:cubicBezTo>
                <a:cubicBezTo>
                  <a:pt x="25" y="14"/>
                  <a:pt x="23" y="16"/>
                  <a:pt x="22" y="17"/>
                </a:cubicBezTo>
                <a:cubicBezTo>
                  <a:pt x="23" y="20"/>
                  <a:pt x="25" y="23"/>
                  <a:pt x="26" y="27"/>
                </a:cubicBezTo>
                <a:cubicBezTo>
                  <a:pt x="26" y="27"/>
                  <a:pt x="25" y="27"/>
                  <a:pt x="24" y="26"/>
                </a:cubicBezTo>
                <a:cubicBezTo>
                  <a:pt x="22" y="25"/>
                  <a:pt x="19" y="25"/>
                  <a:pt x="16" y="23"/>
                </a:cubicBezTo>
                <a:close/>
                <a:moveTo>
                  <a:pt x="24" y="25"/>
                </a:moveTo>
                <a:cubicBezTo>
                  <a:pt x="24" y="25"/>
                  <a:pt x="23" y="25"/>
                  <a:pt x="23" y="25"/>
                </a:cubicBezTo>
                <a:cubicBezTo>
                  <a:pt x="23" y="26"/>
                  <a:pt x="24" y="25"/>
                  <a:pt x="25" y="26"/>
                </a:cubicBezTo>
                <a:lnTo>
                  <a:pt x="24" y="25"/>
                </a:lnTo>
                <a:close/>
                <a:moveTo>
                  <a:pt x="22" y="20"/>
                </a:moveTo>
                <a:cubicBezTo>
                  <a:pt x="22" y="21"/>
                  <a:pt x="22" y="21"/>
                  <a:pt x="22" y="21"/>
                </a:cubicBezTo>
                <a:cubicBezTo>
                  <a:pt x="23" y="22"/>
                  <a:pt x="23" y="23"/>
                  <a:pt x="24" y="24"/>
                </a:cubicBezTo>
                <a:cubicBezTo>
                  <a:pt x="23" y="23"/>
                  <a:pt x="23" y="21"/>
                  <a:pt x="22" y="20"/>
                </a:cubicBezTo>
                <a:close/>
                <a:moveTo>
                  <a:pt x="29" y="9"/>
                </a:moveTo>
                <a:cubicBezTo>
                  <a:pt x="29" y="9"/>
                  <a:pt x="29" y="9"/>
                  <a:pt x="29" y="9"/>
                </a:cubicBezTo>
                <a:cubicBezTo>
                  <a:pt x="29" y="9"/>
                  <a:pt x="30" y="9"/>
                  <a:pt x="30" y="9"/>
                </a:cubicBezTo>
                <a:cubicBezTo>
                  <a:pt x="29" y="9"/>
                  <a:pt x="29" y="9"/>
                  <a:pt x="29" y="9"/>
                </a:cubicBezTo>
                <a:close/>
                <a:moveTo>
                  <a:pt x="18" y="22"/>
                </a:moveTo>
                <a:cubicBezTo>
                  <a:pt x="19" y="22"/>
                  <a:pt x="21" y="24"/>
                  <a:pt x="22" y="24"/>
                </a:cubicBezTo>
                <a:cubicBezTo>
                  <a:pt x="21" y="23"/>
                  <a:pt x="19" y="22"/>
                  <a:pt x="18" y="22"/>
                </a:cubicBezTo>
                <a:close/>
                <a:moveTo>
                  <a:pt x="21" y="22"/>
                </a:moveTo>
                <a:cubicBezTo>
                  <a:pt x="21" y="22"/>
                  <a:pt x="21" y="23"/>
                  <a:pt x="22" y="23"/>
                </a:cubicBezTo>
                <a:cubicBezTo>
                  <a:pt x="22" y="22"/>
                  <a:pt x="22" y="22"/>
                  <a:pt x="21" y="22"/>
                </a:cubicBezTo>
                <a:close/>
                <a:moveTo>
                  <a:pt x="27" y="9"/>
                </a:moveTo>
                <a:cubicBezTo>
                  <a:pt x="27" y="9"/>
                  <a:pt x="27" y="9"/>
                  <a:pt x="27" y="9"/>
                </a:cubicBezTo>
                <a:cubicBezTo>
                  <a:pt x="27" y="10"/>
                  <a:pt x="27" y="10"/>
                  <a:pt x="27" y="11"/>
                </a:cubicBezTo>
                <a:cubicBezTo>
                  <a:pt x="27" y="11"/>
                  <a:pt x="28" y="11"/>
                  <a:pt x="28" y="10"/>
                </a:cubicBezTo>
                <a:cubicBezTo>
                  <a:pt x="27" y="10"/>
                  <a:pt x="28" y="10"/>
                  <a:pt x="27" y="9"/>
                </a:cubicBezTo>
                <a:close/>
                <a:moveTo>
                  <a:pt x="24" y="14"/>
                </a:moveTo>
                <a:cubicBezTo>
                  <a:pt x="24" y="13"/>
                  <a:pt x="25" y="13"/>
                  <a:pt x="25" y="13"/>
                </a:cubicBezTo>
                <a:cubicBezTo>
                  <a:pt x="25" y="12"/>
                  <a:pt x="24" y="13"/>
                  <a:pt x="24" y="14"/>
                </a:cubicBezTo>
                <a:close/>
                <a:moveTo>
                  <a:pt x="26" y="10"/>
                </a:moveTo>
                <a:cubicBezTo>
                  <a:pt x="26" y="10"/>
                  <a:pt x="26" y="10"/>
                  <a:pt x="26" y="10"/>
                </a:cubicBezTo>
                <a:cubicBezTo>
                  <a:pt x="26" y="9"/>
                  <a:pt x="26" y="10"/>
                  <a:pt x="26" y="10"/>
                </a:cubicBezTo>
                <a:close/>
                <a:moveTo>
                  <a:pt x="21" y="18"/>
                </a:moveTo>
                <a:cubicBezTo>
                  <a:pt x="21" y="18"/>
                  <a:pt x="21" y="19"/>
                  <a:pt x="21" y="19"/>
                </a:cubicBezTo>
                <a:cubicBezTo>
                  <a:pt x="21" y="18"/>
                  <a:pt x="21" y="18"/>
                  <a:pt x="21" y="18"/>
                </a:cubicBezTo>
                <a:close/>
                <a:moveTo>
                  <a:pt x="23" y="14"/>
                </a:moveTo>
                <a:cubicBezTo>
                  <a:pt x="23" y="15"/>
                  <a:pt x="23" y="14"/>
                  <a:pt x="24" y="14"/>
                </a:cubicBezTo>
                <a:cubicBezTo>
                  <a:pt x="23" y="14"/>
                  <a:pt x="23" y="14"/>
                  <a:pt x="23" y="14"/>
                </a:cubicBezTo>
                <a:close/>
                <a:moveTo>
                  <a:pt x="20" y="19"/>
                </a:moveTo>
                <a:cubicBezTo>
                  <a:pt x="21" y="20"/>
                  <a:pt x="21" y="20"/>
                  <a:pt x="21" y="20"/>
                </a:cubicBezTo>
                <a:lnTo>
                  <a:pt x="20" y="19"/>
                </a:lnTo>
                <a:close/>
                <a:moveTo>
                  <a:pt x="19" y="20"/>
                </a:moveTo>
                <a:cubicBezTo>
                  <a:pt x="19" y="20"/>
                  <a:pt x="19" y="20"/>
                  <a:pt x="18" y="20"/>
                </a:cubicBezTo>
                <a:cubicBezTo>
                  <a:pt x="19" y="20"/>
                  <a:pt x="20" y="21"/>
                  <a:pt x="20" y="20"/>
                </a:cubicBezTo>
                <a:lnTo>
                  <a:pt x="19" y="20"/>
                </a:lnTo>
                <a:close/>
                <a:moveTo>
                  <a:pt x="22" y="14"/>
                </a:moveTo>
                <a:cubicBezTo>
                  <a:pt x="22" y="14"/>
                  <a:pt x="21" y="13"/>
                  <a:pt x="21" y="14"/>
                </a:cubicBezTo>
                <a:cubicBezTo>
                  <a:pt x="21" y="14"/>
                  <a:pt x="22" y="15"/>
                  <a:pt x="22" y="14"/>
                </a:cubicBezTo>
                <a:cubicBezTo>
                  <a:pt x="22" y="14"/>
                  <a:pt x="22" y="14"/>
                  <a:pt x="22" y="14"/>
                </a:cubicBezTo>
                <a:close/>
                <a:moveTo>
                  <a:pt x="22" y="12"/>
                </a:moveTo>
                <a:cubicBezTo>
                  <a:pt x="22" y="13"/>
                  <a:pt x="23" y="13"/>
                  <a:pt x="23" y="12"/>
                </a:cubicBezTo>
                <a:cubicBezTo>
                  <a:pt x="23" y="12"/>
                  <a:pt x="22" y="12"/>
                  <a:pt x="22" y="12"/>
                </a:cubicBezTo>
                <a:close/>
                <a:moveTo>
                  <a:pt x="23" y="10"/>
                </a:moveTo>
                <a:cubicBezTo>
                  <a:pt x="23" y="10"/>
                  <a:pt x="24" y="10"/>
                  <a:pt x="24" y="10"/>
                </a:cubicBezTo>
                <a:cubicBezTo>
                  <a:pt x="24" y="9"/>
                  <a:pt x="24" y="9"/>
                  <a:pt x="24" y="9"/>
                </a:cubicBezTo>
                <a:cubicBezTo>
                  <a:pt x="24" y="10"/>
                  <a:pt x="23" y="9"/>
                  <a:pt x="23" y="10"/>
                </a:cubicBezTo>
                <a:close/>
                <a:moveTo>
                  <a:pt x="17" y="22"/>
                </a:moveTo>
                <a:cubicBezTo>
                  <a:pt x="18" y="23"/>
                  <a:pt x="18" y="23"/>
                  <a:pt x="18" y="23"/>
                </a:cubicBezTo>
                <a:cubicBezTo>
                  <a:pt x="18" y="22"/>
                  <a:pt x="18" y="22"/>
                  <a:pt x="18" y="22"/>
                </a:cubicBezTo>
                <a:cubicBezTo>
                  <a:pt x="17" y="22"/>
                  <a:pt x="17" y="22"/>
                  <a:pt x="17" y="22"/>
                </a:cubicBezTo>
                <a:close/>
                <a:moveTo>
                  <a:pt x="20" y="16"/>
                </a:moveTo>
                <a:cubicBezTo>
                  <a:pt x="19" y="16"/>
                  <a:pt x="19" y="16"/>
                  <a:pt x="19" y="16"/>
                </a:cubicBezTo>
                <a:cubicBezTo>
                  <a:pt x="19" y="16"/>
                  <a:pt x="20" y="17"/>
                  <a:pt x="20" y="17"/>
                </a:cubicBezTo>
                <a:cubicBezTo>
                  <a:pt x="20" y="16"/>
                  <a:pt x="20" y="16"/>
                  <a:pt x="20" y="16"/>
                </a:cubicBezTo>
                <a:close/>
                <a:moveTo>
                  <a:pt x="16" y="19"/>
                </a:moveTo>
                <a:cubicBezTo>
                  <a:pt x="17" y="19"/>
                  <a:pt x="17" y="19"/>
                  <a:pt x="18" y="19"/>
                </a:cubicBezTo>
                <a:cubicBezTo>
                  <a:pt x="18" y="19"/>
                  <a:pt x="18" y="19"/>
                  <a:pt x="18" y="19"/>
                </a:cubicBezTo>
                <a:cubicBezTo>
                  <a:pt x="18" y="18"/>
                  <a:pt x="16" y="18"/>
                  <a:pt x="16" y="19"/>
                </a:cubicBezTo>
                <a:close/>
                <a:moveTo>
                  <a:pt x="19" y="12"/>
                </a:moveTo>
                <a:cubicBezTo>
                  <a:pt x="20" y="13"/>
                  <a:pt x="20" y="13"/>
                  <a:pt x="21" y="13"/>
                </a:cubicBezTo>
                <a:cubicBezTo>
                  <a:pt x="20" y="12"/>
                  <a:pt x="20" y="12"/>
                  <a:pt x="19" y="12"/>
                </a:cubicBezTo>
                <a:close/>
                <a:moveTo>
                  <a:pt x="17" y="17"/>
                </a:moveTo>
                <a:cubicBezTo>
                  <a:pt x="17" y="18"/>
                  <a:pt x="17" y="18"/>
                  <a:pt x="17" y="18"/>
                </a:cubicBezTo>
                <a:cubicBezTo>
                  <a:pt x="17" y="18"/>
                  <a:pt x="18" y="18"/>
                  <a:pt x="18" y="18"/>
                </a:cubicBezTo>
                <a:lnTo>
                  <a:pt x="17" y="17"/>
                </a:lnTo>
                <a:close/>
                <a:moveTo>
                  <a:pt x="20" y="11"/>
                </a:moveTo>
                <a:cubicBezTo>
                  <a:pt x="21" y="11"/>
                  <a:pt x="21" y="11"/>
                  <a:pt x="21" y="11"/>
                </a:cubicBezTo>
                <a:cubicBezTo>
                  <a:pt x="21" y="11"/>
                  <a:pt x="21" y="11"/>
                  <a:pt x="21" y="11"/>
                </a:cubicBezTo>
                <a:cubicBezTo>
                  <a:pt x="21" y="11"/>
                  <a:pt x="20" y="11"/>
                  <a:pt x="20" y="11"/>
                </a:cubicBezTo>
                <a:close/>
                <a:moveTo>
                  <a:pt x="21" y="10"/>
                </a:moveTo>
                <a:cubicBezTo>
                  <a:pt x="21" y="10"/>
                  <a:pt x="21" y="10"/>
                  <a:pt x="21" y="10"/>
                </a:cubicBezTo>
                <a:cubicBezTo>
                  <a:pt x="22" y="10"/>
                  <a:pt x="22" y="10"/>
                  <a:pt x="22" y="10"/>
                </a:cubicBezTo>
                <a:lnTo>
                  <a:pt x="21" y="10"/>
                </a:lnTo>
                <a:close/>
                <a:moveTo>
                  <a:pt x="15" y="22"/>
                </a:moveTo>
                <a:cubicBezTo>
                  <a:pt x="15" y="22"/>
                  <a:pt x="14" y="23"/>
                  <a:pt x="15" y="23"/>
                </a:cubicBezTo>
                <a:cubicBezTo>
                  <a:pt x="15" y="23"/>
                  <a:pt x="15" y="22"/>
                  <a:pt x="15" y="22"/>
                </a:cubicBezTo>
                <a:cubicBezTo>
                  <a:pt x="15" y="22"/>
                  <a:pt x="15" y="22"/>
                  <a:pt x="15" y="22"/>
                </a:cubicBezTo>
                <a:close/>
                <a:moveTo>
                  <a:pt x="12" y="18"/>
                </a:moveTo>
                <a:cubicBezTo>
                  <a:pt x="13" y="20"/>
                  <a:pt x="15" y="20"/>
                  <a:pt x="16" y="20"/>
                </a:cubicBezTo>
                <a:cubicBezTo>
                  <a:pt x="15" y="19"/>
                  <a:pt x="13" y="17"/>
                  <a:pt x="12" y="18"/>
                </a:cubicBezTo>
                <a:close/>
                <a:moveTo>
                  <a:pt x="15" y="13"/>
                </a:moveTo>
                <a:cubicBezTo>
                  <a:pt x="16" y="14"/>
                  <a:pt x="18" y="15"/>
                  <a:pt x="19" y="15"/>
                </a:cubicBezTo>
                <a:cubicBezTo>
                  <a:pt x="18" y="14"/>
                  <a:pt x="16" y="13"/>
                  <a:pt x="15" y="13"/>
                </a:cubicBezTo>
                <a:close/>
                <a:moveTo>
                  <a:pt x="13" y="25"/>
                </a:moveTo>
                <a:cubicBezTo>
                  <a:pt x="13" y="26"/>
                  <a:pt x="13" y="26"/>
                  <a:pt x="13" y="26"/>
                </a:cubicBezTo>
                <a:cubicBezTo>
                  <a:pt x="12" y="26"/>
                  <a:pt x="12" y="26"/>
                  <a:pt x="12" y="26"/>
                </a:cubicBezTo>
                <a:cubicBezTo>
                  <a:pt x="12" y="27"/>
                  <a:pt x="10" y="27"/>
                  <a:pt x="11" y="28"/>
                </a:cubicBezTo>
                <a:cubicBezTo>
                  <a:pt x="11" y="27"/>
                  <a:pt x="13" y="26"/>
                  <a:pt x="13" y="25"/>
                </a:cubicBezTo>
                <a:close/>
                <a:moveTo>
                  <a:pt x="17" y="13"/>
                </a:moveTo>
                <a:cubicBezTo>
                  <a:pt x="18" y="13"/>
                  <a:pt x="18" y="14"/>
                  <a:pt x="19" y="14"/>
                </a:cubicBezTo>
                <a:cubicBezTo>
                  <a:pt x="18" y="14"/>
                  <a:pt x="18" y="13"/>
                  <a:pt x="17" y="13"/>
                </a:cubicBezTo>
                <a:close/>
                <a:moveTo>
                  <a:pt x="14" y="16"/>
                </a:moveTo>
                <a:cubicBezTo>
                  <a:pt x="14" y="16"/>
                  <a:pt x="13" y="16"/>
                  <a:pt x="14" y="17"/>
                </a:cubicBezTo>
                <a:cubicBezTo>
                  <a:pt x="14" y="17"/>
                  <a:pt x="15" y="17"/>
                  <a:pt x="16" y="17"/>
                </a:cubicBezTo>
                <a:cubicBezTo>
                  <a:pt x="17" y="17"/>
                  <a:pt x="17" y="17"/>
                  <a:pt x="17" y="17"/>
                </a:cubicBezTo>
                <a:cubicBezTo>
                  <a:pt x="16" y="17"/>
                  <a:pt x="15" y="16"/>
                  <a:pt x="14" y="16"/>
                </a:cubicBezTo>
                <a:close/>
                <a:moveTo>
                  <a:pt x="12" y="22"/>
                </a:moveTo>
                <a:cubicBezTo>
                  <a:pt x="12" y="23"/>
                  <a:pt x="13" y="23"/>
                  <a:pt x="13" y="23"/>
                </a:cubicBezTo>
                <a:cubicBezTo>
                  <a:pt x="14" y="23"/>
                  <a:pt x="14" y="23"/>
                  <a:pt x="14" y="23"/>
                </a:cubicBezTo>
                <a:cubicBezTo>
                  <a:pt x="13" y="23"/>
                  <a:pt x="13" y="23"/>
                  <a:pt x="12" y="22"/>
                </a:cubicBezTo>
                <a:close/>
                <a:moveTo>
                  <a:pt x="19" y="10"/>
                </a:moveTo>
                <a:cubicBezTo>
                  <a:pt x="18" y="10"/>
                  <a:pt x="18" y="10"/>
                  <a:pt x="18" y="10"/>
                </a:cubicBezTo>
                <a:cubicBezTo>
                  <a:pt x="18" y="11"/>
                  <a:pt x="19" y="11"/>
                  <a:pt x="19" y="11"/>
                </a:cubicBezTo>
                <a:cubicBezTo>
                  <a:pt x="19" y="11"/>
                  <a:pt x="19" y="10"/>
                  <a:pt x="19" y="10"/>
                </a:cubicBezTo>
                <a:close/>
                <a:moveTo>
                  <a:pt x="11" y="24"/>
                </a:moveTo>
                <a:cubicBezTo>
                  <a:pt x="10" y="25"/>
                  <a:pt x="11" y="25"/>
                  <a:pt x="11" y="25"/>
                </a:cubicBezTo>
                <a:cubicBezTo>
                  <a:pt x="11" y="25"/>
                  <a:pt x="11" y="25"/>
                  <a:pt x="12" y="26"/>
                </a:cubicBezTo>
                <a:cubicBezTo>
                  <a:pt x="12" y="25"/>
                  <a:pt x="12" y="25"/>
                  <a:pt x="12" y="25"/>
                </a:cubicBezTo>
                <a:cubicBezTo>
                  <a:pt x="11" y="25"/>
                  <a:pt x="11" y="24"/>
                  <a:pt x="11" y="24"/>
                </a:cubicBezTo>
                <a:close/>
                <a:moveTo>
                  <a:pt x="11" y="26"/>
                </a:moveTo>
                <a:cubicBezTo>
                  <a:pt x="11" y="27"/>
                  <a:pt x="11" y="27"/>
                  <a:pt x="11" y="27"/>
                </a:cubicBezTo>
                <a:lnTo>
                  <a:pt x="11" y="26"/>
                </a:lnTo>
                <a:close/>
                <a:moveTo>
                  <a:pt x="11" y="22"/>
                </a:moveTo>
                <a:cubicBezTo>
                  <a:pt x="11" y="23"/>
                  <a:pt x="10" y="23"/>
                  <a:pt x="11" y="23"/>
                </a:cubicBezTo>
                <a:cubicBezTo>
                  <a:pt x="11" y="23"/>
                  <a:pt x="11" y="23"/>
                  <a:pt x="11" y="23"/>
                </a:cubicBezTo>
                <a:cubicBezTo>
                  <a:pt x="11" y="23"/>
                  <a:pt x="11" y="22"/>
                  <a:pt x="11" y="22"/>
                </a:cubicBezTo>
                <a:close/>
                <a:moveTo>
                  <a:pt x="11" y="20"/>
                </a:moveTo>
                <a:cubicBezTo>
                  <a:pt x="11" y="21"/>
                  <a:pt x="11" y="21"/>
                  <a:pt x="11" y="21"/>
                </a:cubicBezTo>
                <a:cubicBezTo>
                  <a:pt x="11" y="21"/>
                  <a:pt x="12" y="21"/>
                  <a:pt x="12" y="20"/>
                </a:cubicBezTo>
                <a:cubicBezTo>
                  <a:pt x="12" y="20"/>
                  <a:pt x="11" y="20"/>
                  <a:pt x="11" y="20"/>
                </a:cubicBezTo>
                <a:close/>
                <a:moveTo>
                  <a:pt x="16" y="10"/>
                </a:moveTo>
                <a:cubicBezTo>
                  <a:pt x="16" y="11"/>
                  <a:pt x="16" y="11"/>
                  <a:pt x="16" y="11"/>
                </a:cubicBezTo>
                <a:cubicBezTo>
                  <a:pt x="17" y="10"/>
                  <a:pt x="17" y="10"/>
                  <a:pt x="17" y="10"/>
                </a:cubicBezTo>
                <a:cubicBezTo>
                  <a:pt x="16" y="10"/>
                  <a:pt x="16" y="10"/>
                  <a:pt x="16" y="10"/>
                </a:cubicBezTo>
                <a:close/>
                <a:moveTo>
                  <a:pt x="11" y="13"/>
                </a:moveTo>
                <a:cubicBezTo>
                  <a:pt x="12" y="14"/>
                  <a:pt x="14" y="15"/>
                  <a:pt x="15" y="14"/>
                </a:cubicBezTo>
                <a:cubicBezTo>
                  <a:pt x="13" y="14"/>
                  <a:pt x="12" y="13"/>
                  <a:pt x="11" y="13"/>
                </a:cubicBezTo>
                <a:close/>
                <a:moveTo>
                  <a:pt x="11" y="18"/>
                </a:moveTo>
                <a:cubicBezTo>
                  <a:pt x="10" y="19"/>
                  <a:pt x="11" y="19"/>
                  <a:pt x="12" y="19"/>
                </a:cubicBezTo>
                <a:cubicBezTo>
                  <a:pt x="11" y="19"/>
                  <a:pt x="11" y="18"/>
                  <a:pt x="11" y="18"/>
                </a:cubicBezTo>
                <a:close/>
                <a:moveTo>
                  <a:pt x="15" y="8"/>
                </a:moveTo>
                <a:cubicBezTo>
                  <a:pt x="15" y="8"/>
                  <a:pt x="16" y="9"/>
                  <a:pt x="15" y="10"/>
                </a:cubicBezTo>
                <a:cubicBezTo>
                  <a:pt x="15" y="10"/>
                  <a:pt x="16" y="10"/>
                  <a:pt x="16" y="9"/>
                </a:cubicBezTo>
                <a:cubicBezTo>
                  <a:pt x="16" y="9"/>
                  <a:pt x="16" y="8"/>
                  <a:pt x="15" y="8"/>
                </a:cubicBezTo>
                <a:close/>
                <a:moveTo>
                  <a:pt x="11" y="16"/>
                </a:moveTo>
                <a:cubicBezTo>
                  <a:pt x="11" y="17"/>
                  <a:pt x="12" y="18"/>
                  <a:pt x="12" y="17"/>
                </a:cubicBezTo>
                <a:cubicBezTo>
                  <a:pt x="12" y="17"/>
                  <a:pt x="11" y="16"/>
                  <a:pt x="11" y="16"/>
                </a:cubicBezTo>
                <a:close/>
                <a:moveTo>
                  <a:pt x="11" y="14"/>
                </a:moveTo>
                <a:cubicBezTo>
                  <a:pt x="11" y="15"/>
                  <a:pt x="11" y="15"/>
                  <a:pt x="11" y="15"/>
                </a:cubicBezTo>
                <a:cubicBezTo>
                  <a:pt x="12" y="16"/>
                  <a:pt x="12" y="16"/>
                  <a:pt x="13" y="16"/>
                </a:cubicBezTo>
                <a:cubicBezTo>
                  <a:pt x="12" y="15"/>
                  <a:pt x="12" y="14"/>
                  <a:pt x="11" y="14"/>
                </a:cubicBezTo>
                <a:close/>
                <a:moveTo>
                  <a:pt x="13" y="11"/>
                </a:moveTo>
                <a:cubicBezTo>
                  <a:pt x="12" y="11"/>
                  <a:pt x="12" y="11"/>
                  <a:pt x="11" y="11"/>
                </a:cubicBezTo>
                <a:cubicBezTo>
                  <a:pt x="12" y="12"/>
                  <a:pt x="14" y="13"/>
                  <a:pt x="14" y="12"/>
                </a:cubicBezTo>
                <a:cubicBezTo>
                  <a:pt x="14" y="12"/>
                  <a:pt x="13" y="11"/>
                  <a:pt x="13" y="11"/>
                </a:cubicBezTo>
                <a:close/>
                <a:moveTo>
                  <a:pt x="8" y="17"/>
                </a:moveTo>
                <a:cubicBezTo>
                  <a:pt x="8" y="17"/>
                  <a:pt x="10" y="18"/>
                  <a:pt x="10" y="18"/>
                </a:cubicBezTo>
                <a:cubicBezTo>
                  <a:pt x="9" y="18"/>
                  <a:pt x="9" y="17"/>
                  <a:pt x="8" y="17"/>
                </a:cubicBezTo>
                <a:close/>
                <a:moveTo>
                  <a:pt x="14" y="9"/>
                </a:moveTo>
                <a:cubicBezTo>
                  <a:pt x="14" y="10"/>
                  <a:pt x="14" y="10"/>
                  <a:pt x="14" y="10"/>
                </a:cubicBezTo>
                <a:cubicBezTo>
                  <a:pt x="14" y="9"/>
                  <a:pt x="14" y="9"/>
                  <a:pt x="14" y="9"/>
                </a:cubicBezTo>
                <a:close/>
                <a:moveTo>
                  <a:pt x="14" y="8"/>
                </a:moveTo>
                <a:cubicBezTo>
                  <a:pt x="14" y="8"/>
                  <a:pt x="14" y="8"/>
                  <a:pt x="14" y="8"/>
                </a:cubicBezTo>
                <a:cubicBezTo>
                  <a:pt x="14" y="8"/>
                  <a:pt x="14" y="8"/>
                  <a:pt x="14" y="8"/>
                </a:cubicBezTo>
                <a:close/>
                <a:moveTo>
                  <a:pt x="11" y="12"/>
                </a:moveTo>
                <a:cubicBezTo>
                  <a:pt x="11" y="12"/>
                  <a:pt x="11" y="12"/>
                  <a:pt x="11" y="12"/>
                </a:cubicBezTo>
                <a:cubicBezTo>
                  <a:pt x="12" y="13"/>
                  <a:pt x="12" y="13"/>
                  <a:pt x="12" y="13"/>
                </a:cubicBezTo>
                <a:lnTo>
                  <a:pt x="11" y="12"/>
                </a:lnTo>
                <a:close/>
                <a:moveTo>
                  <a:pt x="12" y="7"/>
                </a:moveTo>
                <a:cubicBezTo>
                  <a:pt x="11" y="8"/>
                  <a:pt x="12" y="8"/>
                  <a:pt x="11" y="9"/>
                </a:cubicBezTo>
                <a:cubicBezTo>
                  <a:pt x="12" y="9"/>
                  <a:pt x="12" y="9"/>
                  <a:pt x="13" y="9"/>
                </a:cubicBezTo>
                <a:cubicBezTo>
                  <a:pt x="13" y="9"/>
                  <a:pt x="13" y="8"/>
                  <a:pt x="12" y="7"/>
                </a:cubicBezTo>
                <a:close/>
                <a:moveTo>
                  <a:pt x="12" y="4"/>
                </a:moveTo>
                <a:cubicBezTo>
                  <a:pt x="11" y="5"/>
                  <a:pt x="13" y="6"/>
                  <a:pt x="14" y="7"/>
                </a:cubicBezTo>
                <a:cubicBezTo>
                  <a:pt x="14" y="6"/>
                  <a:pt x="13" y="5"/>
                  <a:pt x="12" y="4"/>
                </a:cubicBezTo>
                <a:close/>
                <a:moveTo>
                  <a:pt x="8" y="13"/>
                </a:moveTo>
                <a:cubicBezTo>
                  <a:pt x="9" y="13"/>
                  <a:pt x="9" y="14"/>
                  <a:pt x="10" y="14"/>
                </a:cubicBezTo>
                <a:cubicBezTo>
                  <a:pt x="10" y="14"/>
                  <a:pt x="10" y="14"/>
                  <a:pt x="10" y="14"/>
                </a:cubicBezTo>
                <a:cubicBezTo>
                  <a:pt x="10" y="13"/>
                  <a:pt x="9" y="13"/>
                  <a:pt x="8" y="13"/>
                </a:cubicBezTo>
                <a:close/>
                <a:moveTo>
                  <a:pt x="8" y="14"/>
                </a:moveTo>
                <a:cubicBezTo>
                  <a:pt x="8" y="14"/>
                  <a:pt x="9" y="15"/>
                  <a:pt x="10" y="15"/>
                </a:cubicBezTo>
                <a:cubicBezTo>
                  <a:pt x="9" y="14"/>
                  <a:pt x="9" y="13"/>
                  <a:pt x="8" y="14"/>
                </a:cubicBezTo>
                <a:close/>
                <a:moveTo>
                  <a:pt x="10" y="11"/>
                </a:moveTo>
                <a:cubicBezTo>
                  <a:pt x="10" y="11"/>
                  <a:pt x="10" y="11"/>
                  <a:pt x="9" y="12"/>
                </a:cubicBezTo>
                <a:cubicBezTo>
                  <a:pt x="10" y="12"/>
                  <a:pt x="10" y="12"/>
                  <a:pt x="10" y="12"/>
                </a:cubicBezTo>
                <a:cubicBezTo>
                  <a:pt x="11" y="12"/>
                  <a:pt x="11" y="11"/>
                  <a:pt x="10" y="11"/>
                </a:cubicBezTo>
                <a:close/>
                <a:moveTo>
                  <a:pt x="12" y="6"/>
                </a:moveTo>
                <a:cubicBezTo>
                  <a:pt x="12" y="7"/>
                  <a:pt x="12" y="7"/>
                  <a:pt x="12" y="7"/>
                </a:cubicBezTo>
                <a:cubicBezTo>
                  <a:pt x="12" y="7"/>
                  <a:pt x="12" y="7"/>
                  <a:pt x="12" y="7"/>
                </a:cubicBezTo>
                <a:cubicBezTo>
                  <a:pt x="12" y="7"/>
                  <a:pt x="12" y="6"/>
                  <a:pt x="12" y="6"/>
                </a:cubicBezTo>
                <a:close/>
                <a:moveTo>
                  <a:pt x="8" y="11"/>
                </a:moveTo>
                <a:cubicBezTo>
                  <a:pt x="8" y="11"/>
                  <a:pt x="8" y="11"/>
                  <a:pt x="9" y="12"/>
                </a:cubicBezTo>
                <a:cubicBezTo>
                  <a:pt x="9" y="11"/>
                  <a:pt x="9" y="11"/>
                  <a:pt x="9" y="11"/>
                </a:cubicBezTo>
                <a:cubicBezTo>
                  <a:pt x="9" y="11"/>
                  <a:pt x="8" y="11"/>
                  <a:pt x="8" y="11"/>
                </a:cubicBezTo>
                <a:close/>
                <a:moveTo>
                  <a:pt x="5" y="11"/>
                </a:moveTo>
                <a:cubicBezTo>
                  <a:pt x="6" y="12"/>
                  <a:pt x="7" y="13"/>
                  <a:pt x="8" y="12"/>
                </a:cubicBezTo>
                <a:cubicBezTo>
                  <a:pt x="7" y="12"/>
                  <a:pt x="5" y="11"/>
                  <a:pt x="5" y="11"/>
                </a:cubicBezTo>
                <a:close/>
                <a:moveTo>
                  <a:pt x="12" y="2"/>
                </a:moveTo>
                <a:cubicBezTo>
                  <a:pt x="12" y="3"/>
                  <a:pt x="12" y="3"/>
                  <a:pt x="12" y="3"/>
                </a:cubicBezTo>
                <a:cubicBezTo>
                  <a:pt x="12" y="3"/>
                  <a:pt x="12" y="3"/>
                  <a:pt x="12" y="3"/>
                </a:cubicBezTo>
                <a:lnTo>
                  <a:pt x="12" y="2"/>
                </a:lnTo>
                <a:close/>
                <a:moveTo>
                  <a:pt x="3" y="12"/>
                </a:moveTo>
                <a:cubicBezTo>
                  <a:pt x="4" y="13"/>
                  <a:pt x="4" y="13"/>
                  <a:pt x="4" y="13"/>
                </a:cubicBezTo>
                <a:lnTo>
                  <a:pt x="3" y="12"/>
                </a:lnTo>
                <a:close/>
                <a:moveTo>
                  <a:pt x="1" y="12"/>
                </a:moveTo>
                <a:cubicBezTo>
                  <a:pt x="2" y="12"/>
                  <a:pt x="2" y="12"/>
                  <a:pt x="2" y="12"/>
                </a:cubicBezTo>
                <a:cubicBezTo>
                  <a:pt x="2" y="11"/>
                  <a:pt x="2" y="11"/>
                  <a:pt x="2" y="11"/>
                </a:cubicBezTo>
                <a:cubicBezTo>
                  <a:pt x="2" y="11"/>
                  <a:pt x="2" y="11"/>
                  <a:pt x="1" y="12"/>
                </a:cubicBezTo>
                <a:close/>
              </a:path>
            </a:pathLst>
          </a:custGeom>
          <a:solidFill>
            <a:srgbClr val="FFDE00"/>
          </a:solidFill>
          <a:ln>
            <a:noFill/>
          </a:ln>
        </p:spPr>
        <p:txBody>
          <a:bodyPr vert="horz" wrap="square" lIns="91440" tIns="45720" rIns="91440" bIns="45720" numCol="1" anchor="t" anchorCtr="0" compatLnSpc="1"/>
          <a:lstStyle/>
          <a:p>
            <a:endParaRPr lang="zh-CN" altLang="en-US">
              <a:solidFill>
                <a:schemeClr val="accent1">
                  <a:lumMod val="50000"/>
                </a:schemeClr>
              </a:solidFill>
              <a:cs typeface="+mn-ea"/>
              <a:sym typeface="+mn-lt"/>
            </a:endParaRPr>
          </a:p>
        </p:txBody>
      </p:sp>
      <p:grpSp>
        <p:nvGrpSpPr>
          <p:cNvPr id="45" name="Group 4"/>
          <p:cNvGrpSpPr>
            <a:grpSpLocks noChangeAspect="1"/>
          </p:cNvGrpSpPr>
          <p:nvPr/>
        </p:nvGrpSpPr>
        <p:grpSpPr bwMode="auto">
          <a:xfrm>
            <a:off x="5410662" y="4869530"/>
            <a:ext cx="541380" cy="619651"/>
            <a:chOff x="1228" y="1003"/>
            <a:chExt cx="415" cy="475"/>
          </a:xfrm>
        </p:grpSpPr>
        <p:sp>
          <p:nvSpPr>
            <p:cNvPr id="46" name="Freeform 5"/>
            <p:cNvSpPr>
              <a:spLocks noEditPoints="1"/>
            </p:cNvSpPr>
            <p:nvPr/>
          </p:nvSpPr>
          <p:spPr bwMode="auto">
            <a:xfrm>
              <a:off x="1240" y="1015"/>
              <a:ext cx="391" cy="451"/>
            </a:xfrm>
            <a:custGeom>
              <a:avLst/>
              <a:gdLst>
                <a:gd name="T0" fmla="*/ 80 w 95"/>
                <a:gd name="T1" fmla="*/ 92 h 110"/>
                <a:gd name="T2" fmla="*/ 95 w 95"/>
                <a:gd name="T3" fmla="*/ 79 h 110"/>
                <a:gd name="T4" fmla="*/ 73 w 95"/>
                <a:gd name="T5" fmla="*/ 91 h 110"/>
                <a:gd name="T6" fmla="*/ 95 w 95"/>
                <a:gd name="T7" fmla="*/ 66 h 110"/>
                <a:gd name="T8" fmla="*/ 69 w 95"/>
                <a:gd name="T9" fmla="*/ 88 h 110"/>
                <a:gd name="T10" fmla="*/ 95 w 95"/>
                <a:gd name="T11" fmla="*/ 61 h 110"/>
                <a:gd name="T12" fmla="*/ 95 w 95"/>
                <a:gd name="T13" fmla="*/ 53 h 110"/>
                <a:gd name="T14" fmla="*/ 95 w 95"/>
                <a:gd name="T15" fmla="*/ 58 h 110"/>
                <a:gd name="T16" fmla="*/ 90 w 95"/>
                <a:gd name="T17" fmla="*/ 51 h 110"/>
                <a:gd name="T18" fmla="*/ 95 w 95"/>
                <a:gd name="T19" fmla="*/ 42 h 110"/>
                <a:gd name="T20" fmla="*/ 90 w 95"/>
                <a:gd name="T21" fmla="*/ 48 h 110"/>
                <a:gd name="T22" fmla="*/ 90 w 95"/>
                <a:gd name="T23" fmla="*/ 40 h 110"/>
                <a:gd name="T24" fmla="*/ 95 w 95"/>
                <a:gd name="T25" fmla="*/ 34 h 110"/>
                <a:gd name="T26" fmla="*/ 90 w 95"/>
                <a:gd name="T27" fmla="*/ 27 h 110"/>
                <a:gd name="T28" fmla="*/ 95 w 95"/>
                <a:gd name="T29" fmla="*/ 18 h 110"/>
                <a:gd name="T30" fmla="*/ 88 w 95"/>
                <a:gd name="T31" fmla="*/ 22 h 110"/>
                <a:gd name="T32" fmla="*/ 95 w 95"/>
                <a:gd name="T33" fmla="*/ 13 h 110"/>
                <a:gd name="T34" fmla="*/ 81 w 95"/>
                <a:gd name="T35" fmla="*/ 23 h 110"/>
                <a:gd name="T36" fmla="*/ 95 w 95"/>
                <a:gd name="T37" fmla="*/ 10 h 110"/>
                <a:gd name="T38" fmla="*/ 64 w 95"/>
                <a:gd name="T39" fmla="*/ 28 h 110"/>
                <a:gd name="T40" fmla="*/ 95 w 95"/>
                <a:gd name="T41" fmla="*/ 2 h 110"/>
                <a:gd name="T42" fmla="*/ 52 w 95"/>
                <a:gd name="T43" fmla="*/ 32 h 110"/>
                <a:gd name="T44" fmla="*/ 74 w 95"/>
                <a:gd name="T45" fmla="*/ 6 h 110"/>
                <a:gd name="T46" fmla="*/ 48 w 95"/>
                <a:gd name="T47" fmla="*/ 33 h 110"/>
                <a:gd name="T48" fmla="*/ 37 w 95"/>
                <a:gd name="T49" fmla="*/ 36 h 110"/>
                <a:gd name="T50" fmla="*/ 31 w 95"/>
                <a:gd name="T51" fmla="*/ 39 h 110"/>
                <a:gd name="T52" fmla="*/ 25 w 95"/>
                <a:gd name="T53" fmla="*/ 43 h 110"/>
                <a:gd name="T54" fmla="*/ 52 w 95"/>
                <a:gd name="T55" fmla="*/ 13 h 110"/>
                <a:gd name="T56" fmla="*/ 45 w 95"/>
                <a:gd name="T57" fmla="*/ 14 h 110"/>
                <a:gd name="T58" fmla="*/ 34 w 95"/>
                <a:gd name="T59" fmla="*/ 18 h 110"/>
                <a:gd name="T60" fmla="*/ 41 w 95"/>
                <a:gd name="T61" fmla="*/ 16 h 110"/>
                <a:gd name="T62" fmla="*/ 25 w 95"/>
                <a:gd name="T63" fmla="*/ 23 h 110"/>
                <a:gd name="T64" fmla="*/ 25 w 95"/>
                <a:gd name="T65" fmla="*/ 56 h 110"/>
                <a:gd name="T66" fmla="*/ 25 w 95"/>
                <a:gd name="T67" fmla="*/ 51 h 110"/>
                <a:gd name="T68" fmla="*/ 31 w 95"/>
                <a:gd name="T69" fmla="*/ 58 h 110"/>
                <a:gd name="T70" fmla="*/ 25 w 95"/>
                <a:gd name="T71" fmla="*/ 67 h 110"/>
                <a:gd name="T72" fmla="*/ 31 w 95"/>
                <a:gd name="T73" fmla="*/ 64 h 110"/>
                <a:gd name="T74" fmla="*/ 25 w 95"/>
                <a:gd name="T75" fmla="*/ 75 h 110"/>
                <a:gd name="T76" fmla="*/ 25 w 95"/>
                <a:gd name="T77" fmla="*/ 80 h 110"/>
                <a:gd name="T78" fmla="*/ 25 w 95"/>
                <a:gd name="T79" fmla="*/ 84 h 110"/>
                <a:gd name="T80" fmla="*/ 23 w 95"/>
                <a:gd name="T81" fmla="*/ 85 h 110"/>
                <a:gd name="T82" fmla="*/ 4 w 95"/>
                <a:gd name="T83" fmla="*/ 106 h 110"/>
                <a:gd name="T84" fmla="*/ 31 w 95"/>
                <a:gd name="T85" fmla="*/ 82 h 110"/>
                <a:gd name="T86" fmla="*/ 21 w 95"/>
                <a:gd name="T87" fmla="*/ 84 h 110"/>
                <a:gd name="T88" fmla="*/ 17 w 95"/>
                <a:gd name="T89" fmla="*/ 83 h 110"/>
                <a:gd name="T90" fmla="*/ 14 w 95"/>
                <a:gd name="T91" fmla="*/ 83 h 110"/>
                <a:gd name="T92" fmla="*/ 0 w 95"/>
                <a:gd name="T93" fmla="*/ 97 h 110"/>
                <a:gd name="T94" fmla="*/ 7 w 95"/>
                <a:gd name="T95" fmla="*/ 85 h 110"/>
                <a:gd name="T96" fmla="*/ 31 w 95"/>
                <a:gd name="T97" fmla="*/ 86 h 110"/>
                <a:gd name="T98" fmla="*/ 8 w 95"/>
                <a:gd name="T99" fmla="*/ 109 h 110"/>
                <a:gd name="T100" fmla="*/ 31 w 95"/>
                <a:gd name="T101" fmla="*/ 94 h 110"/>
                <a:gd name="T102" fmla="*/ 19 w 95"/>
                <a:gd name="T103" fmla="*/ 110 h 110"/>
                <a:gd name="T104" fmla="*/ 14 w 95"/>
                <a:gd name="T105" fmla="*/ 110 h 110"/>
                <a:gd name="T106" fmla="*/ 26 w 95"/>
                <a:gd name="T107" fmla="*/ 106 h 110"/>
                <a:gd name="T108" fmla="*/ 87 w 95"/>
                <a:gd name="T109" fmla="*/ 66 h 110"/>
                <a:gd name="T110" fmla="*/ 83 w 95"/>
                <a:gd name="T111" fmla="*/ 65 h 110"/>
                <a:gd name="T112" fmla="*/ 80 w 95"/>
                <a:gd name="T113" fmla="*/ 65 h 110"/>
                <a:gd name="T114" fmla="*/ 80 w 95"/>
                <a:gd name="T115" fmla="*/ 65 h 110"/>
                <a:gd name="T116" fmla="*/ 64 w 95"/>
                <a:gd name="T117" fmla="*/ 79 h 110"/>
                <a:gd name="T118" fmla="*/ 64 w 95"/>
                <a:gd name="T119" fmla="*/ 8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110">
                  <a:moveTo>
                    <a:pt x="95" y="79"/>
                  </a:moveTo>
                  <a:cubicBezTo>
                    <a:pt x="95" y="78"/>
                    <a:pt x="95" y="78"/>
                    <a:pt x="95" y="78"/>
                  </a:cubicBezTo>
                  <a:cubicBezTo>
                    <a:pt x="80" y="92"/>
                    <a:pt x="80" y="92"/>
                    <a:pt x="80" y="92"/>
                  </a:cubicBezTo>
                  <a:cubicBezTo>
                    <a:pt x="83" y="92"/>
                    <a:pt x="85" y="92"/>
                    <a:pt x="87" y="91"/>
                  </a:cubicBezTo>
                  <a:cubicBezTo>
                    <a:pt x="94" y="83"/>
                    <a:pt x="94" y="83"/>
                    <a:pt x="94" y="83"/>
                  </a:cubicBezTo>
                  <a:cubicBezTo>
                    <a:pt x="95" y="82"/>
                    <a:pt x="95" y="80"/>
                    <a:pt x="95" y="79"/>
                  </a:cubicBezTo>
                  <a:close/>
                  <a:moveTo>
                    <a:pt x="95" y="74"/>
                  </a:moveTo>
                  <a:cubicBezTo>
                    <a:pt x="77" y="92"/>
                    <a:pt x="77" y="92"/>
                    <a:pt x="77" y="92"/>
                  </a:cubicBezTo>
                  <a:cubicBezTo>
                    <a:pt x="76" y="92"/>
                    <a:pt x="75" y="92"/>
                    <a:pt x="73" y="91"/>
                  </a:cubicBezTo>
                  <a:cubicBezTo>
                    <a:pt x="95" y="70"/>
                    <a:pt x="95" y="70"/>
                    <a:pt x="95" y="70"/>
                  </a:cubicBezTo>
                  <a:cubicBezTo>
                    <a:pt x="95" y="74"/>
                    <a:pt x="95" y="74"/>
                    <a:pt x="95" y="74"/>
                  </a:cubicBezTo>
                  <a:close/>
                  <a:moveTo>
                    <a:pt x="95" y="66"/>
                  </a:moveTo>
                  <a:cubicBezTo>
                    <a:pt x="71" y="90"/>
                    <a:pt x="71" y="90"/>
                    <a:pt x="71" y="90"/>
                  </a:cubicBezTo>
                  <a:cubicBezTo>
                    <a:pt x="70" y="90"/>
                    <a:pt x="69" y="89"/>
                    <a:pt x="69" y="88"/>
                  </a:cubicBezTo>
                  <a:cubicBezTo>
                    <a:pt x="69" y="88"/>
                    <a:pt x="69" y="88"/>
                    <a:pt x="69" y="88"/>
                  </a:cubicBezTo>
                  <a:cubicBezTo>
                    <a:pt x="69" y="88"/>
                    <a:pt x="69" y="88"/>
                    <a:pt x="69" y="88"/>
                  </a:cubicBezTo>
                  <a:cubicBezTo>
                    <a:pt x="68" y="88"/>
                    <a:pt x="68" y="88"/>
                    <a:pt x="68" y="88"/>
                  </a:cubicBezTo>
                  <a:cubicBezTo>
                    <a:pt x="95" y="61"/>
                    <a:pt x="95" y="61"/>
                    <a:pt x="95" y="61"/>
                  </a:cubicBezTo>
                  <a:cubicBezTo>
                    <a:pt x="95" y="66"/>
                    <a:pt x="95" y="66"/>
                    <a:pt x="95" y="66"/>
                  </a:cubicBezTo>
                  <a:close/>
                  <a:moveTo>
                    <a:pt x="95" y="58"/>
                  </a:moveTo>
                  <a:cubicBezTo>
                    <a:pt x="95" y="53"/>
                    <a:pt x="95" y="53"/>
                    <a:pt x="95" y="53"/>
                  </a:cubicBezTo>
                  <a:cubicBezTo>
                    <a:pt x="90" y="59"/>
                    <a:pt x="90" y="59"/>
                    <a:pt x="90" y="59"/>
                  </a:cubicBezTo>
                  <a:cubicBezTo>
                    <a:pt x="90" y="64"/>
                    <a:pt x="90" y="64"/>
                    <a:pt x="90" y="64"/>
                  </a:cubicBezTo>
                  <a:cubicBezTo>
                    <a:pt x="95" y="58"/>
                    <a:pt x="95" y="58"/>
                    <a:pt x="95" y="58"/>
                  </a:cubicBezTo>
                  <a:close/>
                  <a:moveTo>
                    <a:pt x="95" y="50"/>
                  </a:moveTo>
                  <a:cubicBezTo>
                    <a:pt x="90" y="56"/>
                    <a:pt x="90" y="56"/>
                    <a:pt x="90" y="56"/>
                  </a:cubicBezTo>
                  <a:cubicBezTo>
                    <a:pt x="90" y="51"/>
                    <a:pt x="90" y="51"/>
                    <a:pt x="90" y="51"/>
                  </a:cubicBezTo>
                  <a:cubicBezTo>
                    <a:pt x="95" y="45"/>
                    <a:pt x="95" y="45"/>
                    <a:pt x="95" y="45"/>
                  </a:cubicBezTo>
                  <a:cubicBezTo>
                    <a:pt x="95" y="50"/>
                    <a:pt x="95" y="50"/>
                    <a:pt x="95" y="50"/>
                  </a:cubicBezTo>
                  <a:close/>
                  <a:moveTo>
                    <a:pt x="95" y="42"/>
                  </a:moveTo>
                  <a:cubicBezTo>
                    <a:pt x="95" y="37"/>
                    <a:pt x="95" y="37"/>
                    <a:pt x="95" y="37"/>
                  </a:cubicBezTo>
                  <a:cubicBezTo>
                    <a:pt x="90" y="43"/>
                    <a:pt x="90" y="43"/>
                    <a:pt x="90" y="43"/>
                  </a:cubicBezTo>
                  <a:cubicBezTo>
                    <a:pt x="90" y="48"/>
                    <a:pt x="90" y="48"/>
                    <a:pt x="90" y="48"/>
                  </a:cubicBezTo>
                  <a:cubicBezTo>
                    <a:pt x="95" y="42"/>
                    <a:pt x="95" y="42"/>
                    <a:pt x="95" y="42"/>
                  </a:cubicBezTo>
                  <a:close/>
                  <a:moveTo>
                    <a:pt x="95" y="34"/>
                  </a:moveTo>
                  <a:cubicBezTo>
                    <a:pt x="90" y="40"/>
                    <a:pt x="90" y="40"/>
                    <a:pt x="90" y="40"/>
                  </a:cubicBezTo>
                  <a:cubicBezTo>
                    <a:pt x="90" y="35"/>
                    <a:pt x="90" y="35"/>
                    <a:pt x="90" y="35"/>
                  </a:cubicBezTo>
                  <a:cubicBezTo>
                    <a:pt x="95" y="29"/>
                    <a:pt x="95" y="29"/>
                    <a:pt x="95" y="29"/>
                  </a:cubicBezTo>
                  <a:cubicBezTo>
                    <a:pt x="95" y="34"/>
                    <a:pt x="95" y="34"/>
                    <a:pt x="95" y="34"/>
                  </a:cubicBezTo>
                  <a:close/>
                  <a:moveTo>
                    <a:pt x="95" y="26"/>
                  </a:moveTo>
                  <a:cubicBezTo>
                    <a:pt x="95" y="21"/>
                    <a:pt x="95" y="21"/>
                    <a:pt x="95" y="21"/>
                  </a:cubicBezTo>
                  <a:cubicBezTo>
                    <a:pt x="90" y="27"/>
                    <a:pt x="90" y="27"/>
                    <a:pt x="90" y="27"/>
                  </a:cubicBezTo>
                  <a:cubicBezTo>
                    <a:pt x="90" y="31"/>
                    <a:pt x="90" y="31"/>
                    <a:pt x="90" y="31"/>
                  </a:cubicBezTo>
                  <a:cubicBezTo>
                    <a:pt x="95" y="26"/>
                    <a:pt x="95" y="26"/>
                    <a:pt x="95" y="26"/>
                  </a:cubicBezTo>
                  <a:close/>
                  <a:moveTo>
                    <a:pt x="95" y="18"/>
                  </a:moveTo>
                  <a:cubicBezTo>
                    <a:pt x="90" y="23"/>
                    <a:pt x="90" y="23"/>
                    <a:pt x="90" y="23"/>
                  </a:cubicBezTo>
                  <a:cubicBezTo>
                    <a:pt x="90" y="23"/>
                    <a:pt x="90" y="23"/>
                    <a:pt x="90" y="23"/>
                  </a:cubicBezTo>
                  <a:cubicBezTo>
                    <a:pt x="90" y="22"/>
                    <a:pt x="89" y="22"/>
                    <a:pt x="88" y="22"/>
                  </a:cubicBezTo>
                  <a:cubicBezTo>
                    <a:pt x="88" y="22"/>
                    <a:pt x="88" y="22"/>
                    <a:pt x="88" y="22"/>
                  </a:cubicBezTo>
                  <a:cubicBezTo>
                    <a:pt x="86" y="22"/>
                    <a:pt x="86" y="22"/>
                    <a:pt x="86" y="22"/>
                  </a:cubicBezTo>
                  <a:cubicBezTo>
                    <a:pt x="95" y="13"/>
                    <a:pt x="95" y="13"/>
                    <a:pt x="95" y="13"/>
                  </a:cubicBezTo>
                  <a:cubicBezTo>
                    <a:pt x="95" y="18"/>
                    <a:pt x="95" y="18"/>
                    <a:pt x="95" y="18"/>
                  </a:cubicBezTo>
                  <a:close/>
                  <a:moveTo>
                    <a:pt x="95" y="10"/>
                  </a:moveTo>
                  <a:cubicBezTo>
                    <a:pt x="81" y="23"/>
                    <a:pt x="81" y="23"/>
                    <a:pt x="81" y="23"/>
                  </a:cubicBezTo>
                  <a:cubicBezTo>
                    <a:pt x="75" y="25"/>
                    <a:pt x="75" y="25"/>
                    <a:pt x="75" y="25"/>
                  </a:cubicBezTo>
                  <a:cubicBezTo>
                    <a:pt x="95" y="5"/>
                    <a:pt x="95" y="5"/>
                    <a:pt x="95" y="5"/>
                  </a:cubicBezTo>
                  <a:cubicBezTo>
                    <a:pt x="95" y="10"/>
                    <a:pt x="95" y="10"/>
                    <a:pt x="95" y="10"/>
                  </a:cubicBezTo>
                  <a:close/>
                  <a:moveTo>
                    <a:pt x="95" y="2"/>
                  </a:moveTo>
                  <a:cubicBezTo>
                    <a:pt x="70" y="27"/>
                    <a:pt x="70" y="27"/>
                    <a:pt x="70" y="27"/>
                  </a:cubicBezTo>
                  <a:cubicBezTo>
                    <a:pt x="64" y="28"/>
                    <a:pt x="64" y="28"/>
                    <a:pt x="64" y="28"/>
                  </a:cubicBezTo>
                  <a:cubicBezTo>
                    <a:pt x="90" y="2"/>
                    <a:pt x="90" y="2"/>
                    <a:pt x="90" y="2"/>
                  </a:cubicBezTo>
                  <a:cubicBezTo>
                    <a:pt x="95" y="0"/>
                    <a:pt x="95" y="0"/>
                    <a:pt x="95" y="0"/>
                  </a:cubicBezTo>
                  <a:cubicBezTo>
                    <a:pt x="95" y="2"/>
                    <a:pt x="95" y="2"/>
                    <a:pt x="95" y="2"/>
                  </a:cubicBezTo>
                  <a:close/>
                  <a:moveTo>
                    <a:pt x="86" y="3"/>
                  </a:moveTo>
                  <a:cubicBezTo>
                    <a:pt x="79" y="5"/>
                    <a:pt x="79" y="5"/>
                    <a:pt x="79" y="5"/>
                  </a:cubicBezTo>
                  <a:cubicBezTo>
                    <a:pt x="52" y="32"/>
                    <a:pt x="52" y="32"/>
                    <a:pt x="52" y="32"/>
                  </a:cubicBezTo>
                  <a:cubicBezTo>
                    <a:pt x="59" y="30"/>
                    <a:pt x="59" y="30"/>
                    <a:pt x="59" y="30"/>
                  </a:cubicBezTo>
                  <a:cubicBezTo>
                    <a:pt x="86" y="3"/>
                    <a:pt x="86" y="3"/>
                    <a:pt x="86" y="3"/>
                  </a:cubicBezTo>
                  <a:close/>
                  <a:moveTo>
                    <a:pt x="74" y="6"/>
                  </a:moveTo>
                  <a:cubicBezTo>
                    <a:pt x="68" y="8"/>
                    <a:pt x="68" y="8"/>
                    <a:pt x="68" y="8"/>
                  </a:cubicBezTo>
                  <a:cubicBezTo>
                    <a:pt x="41" y="35"/>
                    <a:pt x="41" y="35"/>
                    <a:pt x="41" y="35"/>
                  </a:cubicBezTo>
                  <a:cubicBezTo>
                    <a:pt x="48" y="33"/>
                    <a:pt x="48" y="33"/>
                    <a:pt x="48" y="33"/>
                  </a:cubicBezTo>
                  <a:cubicBezTo>
                    <a:pt x="74" y="6"/>
                    <a:pt x="74" y="6"/>
                    <a:pt x="74" y="6"/>
                  </a:cubicBezTo>
                  <a:close/>
                  <a:moveTo>
                    <a:pt x="63" y="9"/>
                  </a:moveTo>
                  <a:cubicBezTo>
                    <a:pt x="37" y="36"/>
                    <a:pt x="37" y="36"/>
                    <a:pt x="37" y="36"/>
                  </a:cubicBezTo>
                  <a:cubicBezTo>
                    <a:pt x="32" y="37"/>
                    <a:pt x="32" y="37"/>
                    <a:pt x="32" y="37"/>
                  </a:cubicBezTo>
                  <a:cubicBezTo>
                    <a:pt x="31" y="37"/>
                    <a:pt x="31" y="38"/>
                    <a:pt x="31" y="39"/>
                  </a:cubicBezTo>
                  <a:cubicBezTo>
                    <a:pt x="31" y="39"/>
                    <a:pt x="31" y="39"/>
                    <a:pt x="31" y="39"/>
                  </a:cubicBezTo>
                  <a:cubicBezTo>
                    <a:pt x="31" y="42"/>
                    <a:pt x="31" y="42"/>
                    <a:pt x="31" y="42"/>
                  </a:cubicBezTo>
                  <a:cubicBezTo>
                    <a:pt x="25" y="47"/>
                    <a:pt x="25" y="47"/>
                    <a:pt x="25" y="47"/>
                  </a:cubicBezTo>
                  <a:cubicBezTo>
                    <a:pt x="25" y="43"/>
                    <a:pt x="25" y="43"/>
                    <a:pt x="25" y="43"/>
                  </a:cubicBezTo>
                  <a:cubicBezTo>
                    <a:pt x="57" y="11"/>
                    <a:pt x="57" y="11"/>
                    <a:pt x="57" y="11"/>
                  </a:cubicBezTo>
                  <a:cubicBezTo>
                    <a:pt x="63" y="9"/>
                    <a:pt x="63" y="9"/>
                    <a:pt x="63" y="9"/>
                  </a:cubicBezTo>
                  <a:close/>
                  <a:moveTo>
                    <a:pt x="52" y="13"/>
                  </a:moveTo>
                  <a:cubicBezTo>
                    <a:pt x="25" y="39"/>
                    <a:pt x="25" y="39"/>
                    <a:pt x="25" y="39"/>
                  </a:cubicBezTo>
                  <a:cubicBezTo>
                    <a:pt x="25" y="35"/>
                    <a:pt x="25" y="35"/>
                    <a:pt x="25" y="35"/>
                  </a:cubicBezTo>
                  <a:cubicBezTo>
                    <a:pt x="45" y="14"/>
                    <a:pt x="45" y="14"/>
                    <a:pt x="45" y="14"/>
                  </a:cubicBezTo>
                  <a:cubicBezTo>
                    <a:pt x="52" y="13"/>
                    <a:pt x="52" y="13"/>
                    <a:pt x="52" y="13"/>
                  </a:cubicBezTo>
                  <a:close/>
                  <a:moveTo>
                    <a:pt x="41" y="16"/>
                  </a:moveTo>
                  <a:cubicBezTo>
                    <a:pt x="34" y="18"/>
                    <a:pt x="34" y="18"/>
                    <a:pt x="34" y="18"/>
                  </a:cubicBezTo>
                  <a:cubicBezTo>
                    <a:pt x="25" y="27"/>
                    <a:pt x="25" y="27"/>
                    <a:pt x="25" y="27"/>
                  </a:cubicBezTo>
                  <a:cubicBezTo>
                    <a:pt x="25" y="31"/>
                    <a:pt x="25" y="31"/>
                    <a:pt x="25" y="31"/>
                  </a:cubicBezTo>
                  <a:cubicBezTo>
                    <a:pt x="41" y="16"/>
                    <a:pt x="41" y="16"/>
                    <a:pt x="41" y="16"/>
                  </a:cubicBezTo>
                  <a:close/>
                  <a:moveTo>
                    <a:pt x="30" y="19"/>
                  </a:moveTo>
                  <a:cubicBezTo>
                    <a:pt x="25" y="20"/>
                    <a:pt x="25" y="20"/>
                    <a:pt x="25" y="20"/>
                  </a:cubicBezTo>
                  <a:cubicBezTo>
                    <a:pt x="25" y="23"/>
                    <a:pt x="25" y="23"/>
                    <a:pt x="25" y="23"/>
                  </a:cubicBezTo>
                  <a:cubicBezTo>
                    <a:pt x="30" y="19"/>
                    <a:pt x="30" y="19"/>
                    <a:pt x="30" y="19"/>
                  </a:cubicBezTo>
                  <a:close/>
                  <a:moveTo>
                    <a:pt x="25" y="51"/>
                  </a:moveTo>
                  <a:cubicBezTo>
                    <a:pt x="25" y="56"/>
                    <a:pt x="25" y="56"/>
                    <a:pt x="25" y="56"/>
                  </a:cubicBezTo>
                  <a:cubicBezTo>
                    <a:pt x="31" y="50"/>
                    <a:pt x="31" y="50"/>
                    <a:pt x="31" y="50"/>
                  </a:cubicBezTo>
                  <a:cubicBezTo>
                    <a:pt x="31" y="45"/>
                    <a:pt x="31" y="45"/>
                    <a:pt x="31" y="45"/>
                  </a:cubicBezTo>
                  <a:cubicBezTo>
                    <a:pt x="25" y="51"/>
                    <a:pt x="25" y="51"/>
                    <a:pt x="25" y="51"/>
                  </a:cubicBezTo>
                  <a:close/>
                  <a:moveTo>
                    <a:pt x="25" y="59"/>
                  </a:moveTo>
                  <a:cubicBezTo>
                    <a:pt x="31" y="53"/>
                    <a:pt x="31" y="53"/>
                    <a:pt x="31" y="53"/>
                  </a:cubicBezTo>
                  <a:cubicBezTo>
                    <a:pt x="31" y="58"/>
                    <a:pt x="31" y="58"/>
                    <a:pt x="31" y="58"/>
                  </a:cubicBezTo>
                  <a:cubicBezTo>
                    <a:pt x="25" y="64"/>
                    <a:pt x="25" y="64"/>
                    <a:pt x="25" y="64"/>
                  </a:cubicBezTo>
                  <a:cubicBezTo>
                    <a:pt x="25" y="59"/>
                    <a:pt x="25" y="59"/>
                    <a:pt x="25" y="59"/>
                  </a:cubicBezTo>
                  <a:close/>
                  <a:moveTo>
                    <a:pt x="25" y="67"/>
                  </a:moveTo>
                  <a:cubicBezTo>
                    <a:pt x="25" y="72"/>
                    <a:pt x="25" y="72"/>
                    <a:pt x="25" y="72"/>
                  </a:cubicBezTo>
                  <a:cubicBezTo>
                    <a:pt x="31" y="66"/>
                    <a:pt x="31" y="66"/>
                    <a:pt x="31" y="66"/>
                  </a:cubicBezTo>
                  <a:cubicBezTo>
                    <a:pt x="31" y="64"/>
                    <a:pt x="31" y="64"/>
                    <a:pt x="31" y="64"/>
                  </a:cubicBezTo>
                  <a:cubicBezTo>
                    <a:pt x="31" y="61"/>
                    <a:pt x="31" y="61"/>
                    <a:pt x="31" y="61"/>
                  </a:cubicBezTo>
                  <a:cubicBezTo>
                    <a:pt x="25" y="67"/>
                    <a:pt x="25" y="67"/>
                    <a:pt x="25" y="67"/>
                  </a:cubicBezTo>
                  <a:close/>
                  <a:moveTo>
                    <a:pt x="25" y="75"/>
                  </a:moveTo>
                  <a:cubicBezTo>
                    <a:pt x="31" y="69"/>
                    <a:pt x="31" y="69"/>
                    <a:pt x="31" y="69"/>
                  </a:cubicBezTo>
                  <a:cubicBezTo>
                    <a:pt x="31" y="74"/>
                    <a:pt x="31" y="74"/>
                    <a:pt x="31" y="74"/>
                  </a:cubicBezTo>
                  <a:cubicBezTo>
                    <a:pt x="25" y="80"/>
                    <a:pt x="25" y="80"/>
                    <a:pt x="25" y="80"/>
                  </a:cubicBezTo>
                  <a:cubicBezTo>
                    <a:pt x="25" y="75"/>
                    <a:pt x="25" y="75"/>
                    <a:pt x="25" y="75"/>
                  </a:cubicBezTo>
                  <a:close/>
                  <a:moveTo>
                    <a:pt x="25" y="83"/>
                  </a:moveTo>
                  <a:cubicBezTo>
                    <a:pt x="25" y="84"/>
                    <a:pt x="25" y="84"/>
                    <a:pt x="25" y="84"/>
                  </a:cubicBezTo>
                  <a:cubicBezTo>
                    <a:pt x="25" y="84"/>
                    <a:pt x="25" y="84"/>
                    <a:pt x="25" y="84"/>
                  </a:cubicBezTo>
                  <a:cubicBezTo>
                    <a:pt x="25" y="84"/>
                    <a:pt x="25" y="84"/>
                    <a:pt x="25" y="84"/>
                  </a:cubicBezTo>
                  <a:cubicBezTo>
                    <a:pt x="25" y="85"/>
                    <a:pt x="24" y="85"/>
                    <a:pt x="23" y="85"/>
                  </a:cubicBezTo>
                  <a:cubicBezTo>
                    <a:pt x="3" y="105"/>
                    <a:pt x="3" y="105"/>
                    <a:pt x="3" y="105"/>
                  </a:cubicBezTo>
                  <a:cubicBezTo>
                    <a:pt x="3" y="105"/>
                    <a:pt x="4" y="106"/>
                    <a:pt x="4" y="106"/>
                  </a:cubicBezTo>
                  <a:cubicBezTo>
                    <a:pt x="4" y="106"/>
                    <a:pt x="4" y="106"/>
                    <a:pt x="4" y="106"/>
                  </a:cubicBezTo>
                  <a:cubicBezTo>
                    <a:pt x="4" y="106"/>
                    <a:pt x="4" y="106"/>
                    <a:pt x="4" y="106"/>
                  </a:cubicBezTo>
                  <a:cubicBezTo>
                    <a:pt x="5" y="107"/>
                    <a:pt x="5" y="107"/>
                    <a:pt x="6" y="107"/>
                  </a:cubicBezTo>
                  <a:cubicBezTo>
                    <a:pt x="31" y="82"/>
                    <a:pt x="31" y="82"/>
                    <a:pt x="31" y="82"/>
                  </a:cubicBezTo>
                  <a:cubicBezTo>
                    <a:pt x="31" y="77"/>
                    <a:pt x="31" y="77"/>
                    <a:pt x="31" y="77"/>
                  </a:cubicBezTo>
                  <a:cubicBezTo>
                    <a:pt x="25" y="83"/>
                    <a:pt x="25" y="83"/>
                    <a:pt x="25" y="83"/>
                  </a:cubicBezTo>
                  <a:close/>
                  <a:moveTo>
                    <a:pt x="21" y="84"/>
                  </a:moveTo>
                  <a:cubicBezTo>
                    <a:pt x="2" y="103"/>
                    <a:pt x="2" y="103"/>
                    <a:pt x="2" y="103"/>
                  </a:cubicBezTo>
                  <a:cubicBezTo>
                    <a:pt x="1" y="102"/>
                    <a:pt x="1" y="101"/>
                    <a:pt x="0" y="100"/>
                  </a:cubicBezTo>
                  <a:cubicBezTo>
                    <a:pt x="17" y="83"/>
                    <a:pt x="17" y="83"/>
                    <a:pt x="17" y="83"/>
                  </a:cubicBezTo>
                  <a:cubicBezTo>
                    <a:pt x="18" y="83"/>
                    <a:pt x="19" y="83"/>
                    <a:pt x="19" y="83"/>
                  </a:cubicBezTo>
                  <a:cubicBezTo>
                    <a:pt x="20" y="83"/>
                    <a:pt x="21" y="84"/>
                    <a:pt x="21" y="84"/>
                  </a:cubicBezTo>
                  <a:close/>
                  <a:moveTo>
                    <a:pt x="14" y="83"/>
                  </a:moveTo>
                  <a:cubicBezTo>
                    <a:pt x="0" y="97"/>
                    <a:pt x="0" y="97"/>
                    <a:pt x="0" y="97"/>
                  </a:cubicBezTo>
                  <a:cubicBezTo>
                    <a:pt x="0" y="97"/>
                    <a:pt x="0" y="97"/>
                    <a:pt x="0" y="97"/>
                  </a:cubicBezTo>
                  <a:cubicBezTo>
                    <a:pt x="0" y="97"/>
                    <a:pt x="0" y="97"/>
                    <a:pt x="0" y="97"/>
                  </a:cubicBezTo>
                  <a:cubicBezTo>
                    <a:pt x="0" y="97"/>
                    <a:pt x="0" y="97"/>
                    <a:pt x="0" y="97"/>
                  </a:cubicBezTo>
                  <a:cubicBezTo>
                    <a:pt x="0" y="95"/>
                    <a:pt x="0" y="93"/>
                    <a:pt x="1" y="91"/>
                  </a:cubicBezTo>
                  <a:cubicBezTo>
                    <a:pt x="7" y="85"/>
                    <a:pt x="7" y="85"/>
                    <a:pt x="7" y="85"/>
                  </a:cubicBezTo>
                  <a:cubicBezTo>
                    <a:pt x="9" y="84"/>
                    <a:pt x="12" y="83"/>
                    <a:pt x="14" y="83"/>
                  </a:cubicBezTo>
                  <a:close/>
                  <a:moveTo>
                    <a:pt x="8" y="109"/>
                  </a:moveTo>
                  <a:cubicBezTo>
                    <a:pt x="31" y="86"/>
                    <a:pt x="31" y="86"/>
                    <a:pt x="31" y="86"/>
                  </a:cubicBezTo>
                  <a:cubicBezTo>
                    <a:pt x="31" y="90"/>
                    <a:pt x="31" y="90"/>
                    <a:pt x="31" y="90"/>
                  </a:cubicBezTo>
                  <a:cubicBezTo>
                    <a:pt x="11" y="110"/>
                    <a:pt x="11" y="110"/>
                    <a:pt x="11" y="110"/>
                  </a:cubicBezTo>
                  <a:cubicBezTo>
                    <a:pt x="10" y="109"/>
                    <a:pt x="9" y="109"/>
                    <a:pt x="8" y="109"/>
                  </a:cubicBezTo>
                  <a:close/>
                  <a:moveTo>
                    <a:pt x="14" y="110"/>
                  </a:moveTo>
                  <a:cubicBezTo>
                    <a:pt x="31" y="94"/>
                    <a:pt x="31" y="94"/>
                    <a:pt x="31" y="94"/>
                  </a:cubicBezTo>
                  <a:cubicBezTo>
                    <a:pt x="31" y="94"/>
                    <a:pt x="31" y="94"/>
                    <a:pt x="31" y="94"/>
                  </a:cubicBezTo>
                  <a:cubicBezTo>
                    <a:pt x="31" y="97"/>
                    <a:pt x="31" y="97"/>
                    <a:pt x="31" y="97"/>
                  </a:cubicBezTo>
                  <a:cubicBezTo>
                    <a:pt x="31" y="97"/>
                    <a:pt x="31" y="98"/>
                    <a:pt x="31" y="98"/>
                  </a:cubicBezTo>
                  <a:cubicBezTo>
                    <a:pt x="19" y="110"/>
                    <a:pt x="19" y="110"/>
                    <a:pt x="19" y="110"/>
                  </a:cubicBezTo>
                  <a:cubicBezTo>
                    <a:pt x="18" y="110"/>
                    <a:pt x="17" y="110"/>
                    <a:pt x="15" y="110"/>
                  </a:cubicBezTo>
                  <a:cubicBezTo>
                    <a:pt x="15" y="110"/>
                    <a:pt x="15" y="110"/>
                    <a:pt x="15" y="110"/>
                  </a:cubicBezTo>
                  <a:cubicBezTo>
                    <a:pt x="15" y="110"/>
                    <a:pt x="14" y="110"/>
                    <a:pt x="14" y="110"/>
                  </a:cubicBezTo>
                  <a:close/>
                  <a:moveTo>
                    <a:pt x="26" y="106"/>
                  </a:moveTo>
                  <a:cubicBezTo>
                    <a:pt x="28" y="105"/>
                    <a:pt x="28" y="105"/>
                    <a:pt x="28" y="105"/>
                  </a:cubicBezTo>
                  <a:cubicBezTo>
                    <a:pt x="27" y="105"/>
                    <a:pt x="27" y="106"/>
                    <a:pt x="26" y="106"/>
                  </a:cubicBezTo>
                  <a:cubicBezTo>
                    <a:pt x="26" y="106"/>
                    <a:pt x="26" y="106"/>
                    <a:pt x="26" y="106"/>
                  </a:cubicBezTo>
                  <a:cubicBezTo>
                    <a:pt x="26" y="106"/>
                    <a:pt x="26" y="106"/>
                    <a:pt x="26" y="106"/>
                  </a:cubicBezTo>
                  <a:close/>
                  <a:moveTo>
                    <a:pt x="87" y="66"/>
                  </a:moveTo>
                  <a:cubicBezTo>
                    <a:pt x="67" y="86"/>
                    <a:pt x="67" y="86"/>
                    <a:pt x="67" y="86"/>
                  </a:cubicBezTo>
                  <a:cubicBezTo>
                    <a:pt x="66" y="86"/>
                    <a:pt x="66" y="85"/>
                    <a:pt x="65" y="83"/>
                  </a:cubicBezTo>
                  <a:cubicBezTo>
                    <a:pt x="83" y="65"/>
                    <a:pt x="83" y="65"/>
                    <a:pt x="83" y="65"/>
                  </a:cubicBezTo>
                  <a:cubicBezTo>
                    <a:pt x="84" y="65"/>
                    <a:pt x="84" y="65"/>
                    <a:pt x="84" y="65"/>
                  </a:cubicBezTo>
                  <a:cubicBezTo>
                    <a:pt x="85" y="66"/>
                    <a:pt x="86" y="66"/>
                    <a:pt x="87" y="66"/>
                  </a:cubicBezTo>
                  <a:close/>
                  <a:moveTo>
                    <a:pt x="80" y="65"/>
                  </a:moveTo>
                  <a:cubicBezTo>
                    <a:pt x="80" y="65"/>
                    <a:pt x="80" y="65"/>
                    <a:pt x="80" y="65"/>
                  </a:cubicBezTo>
                  <a:cubicBezTo>
                    <a:pt x="80" y="65"/>
                    <a:pt x="80" y="65"/>
                    <a:pt x="80" y="65"/>
                  </a:cubicBezTo>
                  <a:cubicBezTo>
                    <a:pt x="80" y="65"/>
                    <a:pt x="80" y="65"/>
                    <a:pt x="80" y="65"/>
                  </a:cubicBezTo>
                  <a:cubicBezTo>
                    <a:pt x="78" y="65"/>
                    <a:pt x="76" y="65"/>
                    <a:pt x="75" y="66"/>
                  </a:cubicBezTo>
                  <a:cubicBezTo>
                    <a:pt x="64" y="76"/>
                    <a:pt x="64" y="76"/>
                    <a:pt x="64" y="76"/>
                  </a:cubicBezTo>
                  <a:cubicBezTo>
                    <a:pt x="64" y="77"/>
                    <a:pt x="64" y="78"/>
                    <a:pt x="64" y="79"/>
                  </a:cubicBezTo>
                  <a:cubicBezTo>
                    <a:pt x="64" y="79"/>
                    <a:pt x="64" y="79"/>
                    <a:pt x="64" y="79"/>
                  </a:cubicBezTo>
                  <a:cubicBezTo>
                    <a:pt x="64" y="79"/>
                    <a:pt x="64" y="79"/>
                    <a:pt x="64" y="79"/>
                  </a:cubicBezTo>
                  <a:cubicBezTo>
                    <a:pt x="64" y="79"/>
                    <a:pt x="64" y="80"/>
                    <a:pt x="64" y="81"/>
                  </a:cubicBezTo>
                  <a:lnTo>
                    <a:pt x="80" y="65"/>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6"/>
            <p:cNvSpPr>
              <a:spLocks noEditPoints="1"/>
            </p:cNvSpPr>
            <p:nvPr/>
          </p:nvSpPr>
          <p:spPr bwMode="auto">
            <a:xfrm>
              <a:off x="1228" y="1003"/>
              <a:ext cx="415" cy="475"/>
            </a:xfrm>
            <a:custGeom>
              <a:avLst/>
              <a:gdLst>
                <a:gd name="T0" fmla="*/ 101 w 101"/>
                <a:gd name="T1" fmla="*/ 82 h 116"/>
                <a:gd name="T2" fmla="*/ 95 w 101"/>
                <a:gd name="T3" fmla="*/ 93 h 116"/>
                <a:gd name="T4" fmla="*/ 70 w 101"/>
                <a:gd name="T5" fmla="*/ 93 h 116"/>
                <a:gd name="T6" fmla="*/ 64 w 101"/>
                <a:gd name="T7" fmla="*/ 82 h 116"/>
                <a:gd name="T8" fmla="*/ 64 w 101"/>
                <a:gd name="T9" fmla="*/ 82 h 116"/>
                <a:gd name="T10" fmla="*/ 70 w 101"/>
                <a:gd name="T11" fmla="*/ 70 h 116"/>
                <a:gd name="T12" fmla="*/ 83 w 101"/>
                <a:gd name="T13" fmla="*/ 65 h 116"/>
                <a:gd name="T14" fmla="*/ 83 w 101"/>
                <a:gd name="T15" fmla="*/ 65 h 116"/>
                <a:gd name="T16" fmla="*/ 90 w 101"/>
                <a:gd name="T17" fmla="*/ 67 h 116"/>
                <a:gd name="T18" fmla="*/ 36 w 101"/>
                <a:gd name="T19" fmla="*/ 43 h 116"/>
                <a:gd name="T20" fmla="*/ 36 w 101"/>
                <a:gd name="T21" fmla="*/ 97 h 116"/>
                <a:gd name="T22" fmla="*/ 31 w 101"/>
                <a:gd name="T23" fmla="*/ 111 h 116"/>
                <a:gd name="T24" fmla="*/ 31 w 101"/>
                <a:gd name="T25" fmla="*/ 111 h 116"/>
                <a:gd name="T26" fmla="*/ 18 w 101"/>
                <a:gd name="T27" fmla="*/ 116 h 116"/>
                <a:gd name="T28" fmla="*/ 5 w 101"/>
                <a:gd name="T29" fmla="*/ 111 h 116"/>
                <a:gd name="T30" fmla="*/ 0 w 101"/>
                <a:gd name="T31" fmla="*/ 100 h 116"/>
                <a:gd name="T32" fmla="*/ 5 w 101"/>
                <a:gd name="T33" fmla="*/ 88 h 116"/>
                <a:gd name="T34" fmla="*/ 5 w 101"/>
                <a:gd name="T35" fmla="*/ 88 h 116"/>
                <a:gd name="T36" fmla="*/ 18 w 101"/>
                <a:gd name="T37" fmla="*/ 83 h 116"/>
                <a:gd name="T38" fmla="*/ 25 w 101"/>
                <a:gd name="T39" fmla="*/ 84 h 116"/>
                <a:gd name="T40" fmla="*/ 27 w 101"/>
                <a:gd name="T41" fmla="*/ 21 h 116"/>
                <a:gd name="T42" fmla="*/ 101 w 101"/>
                <a:gd name="T43" fmla="*/ 1 h 116"/>
                <a:gd name="T44" fmla="*/ 101 w 101"/>
                <a:gd name="T45" fmla="*/ 2 h 116"/>
                <a:gd name="T46" fmla="*/ 98 w 101"/>
                <a:gd name="T47" fmla="*/ 82 h 116"/>
                <a:gd name="T48" fmla="*/ 98 w 101"/>
                <a:gd name="T49" fmla="*/ 3 h 116"/>
                <a:gd name="T50" fmla="*/ 28 w 101"/>
                <a:gd name="T51" fmla="*/ 87 h 116"/>
                <a:gd name="T52" fmla="*/ 28 w 101"/>
                <a:gd name="T53" fmla="*/ 87 h 116"/>
                <a:gd name="T54" fmla="*/ 22 w 101"/>
                <a:gd name="T55" fmla="*/ 86 h 116"/>
                <a:gd name="T56" fmla="*/ 18 w 101"/>
                <a:gd name="T57" fmla="*/ 86 h 116"/>
                <a:gd name="T58" fmla="*/ 7 w 101"/>
                <a:gd name="T59" fmla="*/ 90 h 116"/>
                <a:gd name="T60" fmla="*/ 3 w 101"/>
                <a:gd name="T61" fmla="*/ 100 h 116"/>
                <a:gd name="T62" fmla="*/ 7 w 101"/>
                <a:gd name="T63" fmla="*/ 109 h 116"/>
                <a:gd name="T64" fmla="*/ 7 w 101"/>
                <a:gd name="T65" fmla="*/ 109 h 116"/>
                <a:gd name="T66" fmla="*/ 18 w 101"/>
                <a:gd name="T67" fmla="*/ 113 h 116"/>
                <a:gd name="T68" fmla="*/ 29 w 101"/>
                <a:gd name="T69" fmla="*/ 109 h 116"/>
                <a:gd name="T70" fmla="*/ 34 w 101"/>
                <a:gd name="T71" fmla="*/ 97 h 116"/>
                <a:gd name="T72" fmla="*/ 34 w 101"/>
                <a:gd name="T73" fmla="*/ 42 h 116"/>
                <a:gd name="T74" fmla="*/ 35 w 101"/>
                <a:gd name="T75" fmla="*/ 40 h 116"/>
                <a:gd name="T76" fmla="*/ 91 w 101"/>
                <a:gd name="T77" fmla="*/ 25 h 116"/>
                <a:gd name="T78" fmla="*/ 93 w 101"/>
                <a:gd name="T79" fmla="*/ 69 h 116"/>
                <a:gd name="T80" fmla="*/ 92 w 101"/>
                <a:gd name="T81" fmla="*/ 69 h 116"/>
                <a:gd name="T82" fmla="*/ 87 w 101"/>
                <a:gd name="T83" fmla="*/ 68 h 116"/>
                <a:gd name="T84" fmla="*/ 83 w 101"/>
                <a:gd name="T85" fmla="*/ 68 h 116"/>
                <a:gd name="T86" fmla="*/ 72 w 101"/>
                <a:gd name="T87" fmla="*/ 72 h 116"/>
                <a:gd name="T88" fmla="*/ 67 w 101"/>
                <a:gd name="T89" fmla="*/ 82 h 116"/>
                <a:gd name="T90" fmla="*/ 67 w 101"/>
                <a:gd name="T91" fmla="*/ 82 h 116"/>
                <a:gd name="T92" fmla="*/ 72 w 101"/>
                <a:gd name="T93" fmla="*/ 91 h 116"/>
                <a:gd name="T94" fmla="*/ 83 w 101"/>
                <a:gd name="T95" fmla="*/ 95 h 116"/>
                <a:gd name="T96" fmla="*/ 94 w 101"/>
                <a:gd name="T97"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 h="116">
                  <a:moveTo>
                    <a:pt x="101" y="78"/>
                  </a:moveTo>
                  <a:cubicBezTo>
                    <a:pt x="101" y="82"/>
                    <a:pt x="101" y="82"/>
                    <a:pt x="101" y="82"/>
                  </a:cubicBezTo>
                  <a:cubicBezTo>
                    <a:pt x="101" y="86"/>
                    <a:pt x="99" y="90"/>
                    <a:pt x="95" y="93"/>
                  </a:cubicBezTo>
                  <a:cubicBezTo>
                    <a:pt x="95" y="93"/>
                    <a:pt x="95" y="93"/>
                    <a:pt x="95" y="93"/>
                  </a:cubicBezTo>
                  <a:cubicBezTo>
                    <a:pt x="92" y="96"/>
                    <a:pt x="88" y="98"/>
                    <a:pt x="83" y="98"/>
                  </a:cubicBezTo>
                  <a:cubicBezTo>
                    <a:pt x="78" y="98"/>
                    <a:pt x="73" y="96"/>
                    <a:pt x="70" y="93"/>
                  </a:cubicBezTo>
                  <a:cubicBezTo>
                    <a:pt x="70" y="93"/>
                    <a:pt x="70" y="93"/>
                    <a:pt x="70" y="93"/>
                  </a:cubicBezTo>
                  <a:cubicBezTo>
                    <a:pt x="66" y="90"/>
                    <a:pt x="64" y="86"/>
                    <a:pt x="64" y="82"/>
                  </a:cubicBezTo>
                  <a:cubicBezTo>
                    <a:pt x="64" y="82"/>
                    <a:pt x="64" y="82"/>
                    <a:pt x="64" y="82"/>
                  </a:cubicBezTo>
                  <a:cubicBezTo>
                    <a:pt x="64" y="82"/>
                    <a:pt x="64" y="82"/>
                    <a:pt x="64" y="82"/>
                  </a:cubicBezTo>
                  <a:cubicBezTo>
                    <a:pt x="64" y="77"/>
                    <a:pt x="66" y="73"/>
                    <a:pt x="70" y="70"/>
                  </a:cubicBezTo>
                  <a:cubicBezTo>
                    <a:pt x="70" y="70"/>
                    <a:pt x="70" y="70"/>
                    <a:pt x="70" y="70"/>
                  </a:cubicBezTo>
                  <a:cubicBezTo>
                    <a:pt x="70" y="70"/>
                    <a:pt x="70" y="70"/>
                    <a:pt x="70" y="70"/>
                  </a:cubicBezTo>
                  <a:cubicBezTo>
                    <a:pt x="73" y="67"/>
                    <a:pt x="78" y="65"/>
                    <a:pt x="83" y="65"/>
                  </a:cubicBezTo>
                  <a:cubicBezTo>
                    <a:pt x="83" y="65"/>
                    <a:pt x="83" y="65"/>
                    <a:pt x="83" y="65"/>
                  </a:cubicBezTo>
                  <a:cubicBezTo>
                    <a:pt x="83" y="65"/>
                    <a:pt x="83" y="65"/>
                    <a:pt x="83" y="65"/>
                  </a:cubicBezTo>
                  <a:cubicBezTo>
                    <a:pt x="84" y="65"/>
                    <a:pt x="86" y="65"/>
                    <a:pt x="87" y="66"/>
                  </a:cubicBezTo>
                  <a:cubicBezTo>
                    <a:pt x="88" y="66"/>
                    <a:pt x="89" y="66"/>
                    <a:pt x="90" y="67"/>
                  </a:cubicBezTo>
                  <a:cubicBezTo>
                    <a:pt x="90" y="28"/>
                    <a:pt x="90" y="28"/>
                    <a:pt x="90" y="28"/>
                  </a:cubicBezTo>
                  <a:cubicBezTo>
                    <a:pt x="36" y="43"/>
                    <a:pt x="36" y="43"/>
                    <a:pt x="36" y="43"/>
                  </a:cubicBezTo>
                  <a:cubicBezTo>
                    <a:pt x="36" y="67"/>
                    <a:pt x="36" y="67"/>
                    <a:pt x="36" y="67"/>
                  </a:cubicBezTo>
                  <a:cubicBezTo>
                    <a:pt x="36" y="97"/>
                    <a:pt x="36" y="97"/>
                    <a:pt x="36" y="97"/>
                  </a:cubicBezTo>
                  <a:cubicBezTo>
                    <a:pt x="36" y="100"/>
                    <a:pt x="36" y="100"/>
                    <a:pt x="36" y="100"/>
                  </a:cubicBezTo>
                  <a:cubicBezTo>
                    <a:pt x="36" y="104"/>
                    <a:pt x="34" y="108"/>
                    <a:pt x="31" y="111"/>
                  </a:cubicBezTo>
                  <a:cubicBezTo>
                    <a:pt x="31" y="111"/>
                    <a:pt x="31" y="111"/>
                    <a:pt x="31" y="111"/>
                  </a:cubicBezTo>
                  <a:cubicBezTo>
                    <a:pt x="31" y="111"/>
                    <a:pt x="31" y="111"/>
                    <a:pt x="31" y="111"/>
                  </a:cubicBezTo>
                  <a:cubicBezTo>
                    <a:pt x="28" y="114"/>
                    <a:pt x="23" y="116"/>
                    <a:pt x="18" y="116"/>
                  </a:cubicBezTo>
                  <a:cubicBezTo>
                    <a:pt x="18" y="116"/>
                    <a:pt x="18" y="116"/>
                    <a:pt x="18" y="116"/>
                  </a:cubicBezTo>
                  <a:cubicBezTo>
                    <a:pt x="13" y="116"/>
                    <a:pt x="9" y="114"/>
                    <a:pt x="5" y="111"/>
                  </a:cubicBezTo>
                  <a:cubicBezTo>
                    <a:pt x="5" y="111"/>
                    <a:pt x="5" y="111"/>
                    <a:pt x="5" y="111"/>
                  </a:cubicBezTo>
                  <a:cubicBezTo>
                    <a:pt x="2" y="108"/>
                    <a:pt x="0" y="104"/>
                    <a:pt x="0" y="100"/>
                  </a:cubicBezTo>
                  <a:cubicBezTo>
                    <a:pt x="0" y="100"/>
                    <a:pt x="0" y="100"/>
                    <a:pt x="0" y="100"/>
                  </a:cubicBezTo>
                  <a:cubicBezTo>
                    <a:pt x="0" y="100"/>
                    <a:pt x="0" y="100"/>
                    <a:pt x="0" y="100"/>
                  </a:cubicBezTo>
                  <a:cubicBezTo>
                    <a:pt x="0" y="95"/>
                    <a:pt x="2" y="91"/>
                    <a:pt x="5" y="88"/>
                  </a:cubicBezTo>
                  <a:cubicBezTo>
                    <a:pt x="5" y="88"/>
                    <a:pt x="5" y="88"/>
                    <a:pt x="5" y="88"/>
                  </a:cubicBezTo>
                  <a:cubicBezTo>
                    <a:pt x="5" y="88"/>
                    <a:pt x="5" y="88"/>
                    <a:pt x="5" y="88"/>
                  </a:cubicBezTo>
                  <a:cubicBezTo>
                    <a:pt x="9" y="85"/>
                    <a:pt x="13" y="83"/>
                    <a:pt x="18" y="83"/>
                  </a:cubicBezTo>
                  <a:cubicBezTo>
                    <a:pt x="18" y="83"/>
                    <a:pt x="18" y="83"/>
                    <a:pt x="18" y="83"/>
                  </a:cubicBezTo>
                  <a:cubicBezTo>
                    <a:pt x="20" y="83"/>
                    <a:pt x="21" y="83"/>
                    <a:pt x="23" y="84"/>
                  </a:cubicBezTo>
                  <a:cubicBezTo>
                    <a:pt x="24" y="84"/>
                    <a:pt x="25" y="84"/>
                    <a:pt x="25" y="84"/>
                  </a:cubicBezTo>
                  <a:cubicBezTo>
                    <a:pt x="25" y="22"/>
                    <a:pt x="25" y="22"/>
                    <a:pt x="25" y="22"/>
                  </a:cubicBezTo>
                  <a:cubicBezTo>
                    <a:pt x="25" y="21"/>
                    <a:pt x="26" y="21"/>
                    <a:pt x="27" y="21"/>
                  </a:cubicBezTo>
                  <a:cubicBezTo>
                    <a:pt x="99" y="0"/>
                    <a:pt x="99" y="0"/>
                    <a:pt x="99" y="0"/>
                  </a:cubicBezTo>
                  <a:cubicBezTo>
                    <a:pt x="100" y="0"/>
                    <a:pt x="101" y="1"/>
                    <a:pt x="101" y="1"/>
                  </a:cubicBezTo>
                  <a:cubicBezTo>
                    <a:pt x="101" y="1"/>
                    <a:pt x="101" y="1"/>
                    <a:pt x="101" y="2"/>
                  </a:cubicBezTo>
                  <a:cubicBezTo>
                    <a:pt x="101" y="2"/>
                    <a:pt x="101" y="2"/>
                    <a:pt x="101" y="2"/>
                  </a:cubicBezTo>
                  <a:cubicBezTo>
                    <a:pt x="101" y="78"/>
                    <a:pt x="101" y="78"/>
                    <a:pt x="101" y="78"/>
                  </a:cubicBezTo>
                  <a:close/>
                  <a:moveTo>
                    <a:pt x="98" y="82"/>
                  </a:moveTo>
                  <a:cubicBezTo>
                    <a:pt x="98" y="78"/>
                    <a:pt x="98" y="78"/>
                    <a:pt x="98" y="78"/>
                  </a:cubicBezTo>
                  <a:cubicBezTo>
                    <a:pt x="98" y="3"/>
                    <a:pt x="98" y="3"/>
                    <a:pt x="98" y="3"/>
                  </a:cubicBezTo>
                  <a:cubicBezTo>
                    <a:pt x="28" y="23"/>
                    <a:pt x="28" y="23"/>
                    <a:pt x="28" y="23"/>
                  </a:cubicBezTo>
                  <a:cubicBezTo>
                    <a:pt x="28" y="87"/>
                    <a:pt x="28" y="87"/>
                    <a:pt x="28" y="87"/>
                  </a:cubicBezTo>
                  <a:cubicBezTo>
                    <a:pt x="28" y="87"/>
                    <a:pt x="28" y="87"/>
                    <a:pt x="28" y="87"/>
                  </a:cubicBezTo>
                  <a:cubicBezTo>
                    <a:pt x="28" y="87"/>
                    <a:pt x="28" y="87"/>
                    <a:pt x="28" y="87"/>
                  </a:cubicBezTo>
                  <a:cubicBezTo>
                    <a:pt x="28" y="88"/>
                    <a:pt x="27" y="88"/>
                    <a:pt x="26" y="88"/>
                  </a:cubicBezTo>
                  <a:cubicBezTo>
                    <a:pt x="25" y="87"/>
                    <a:pt x="24" y="87"/>
                    <a:pt x="22" y="86"/>
                  </a:cubicBezTo>
                  <a:cubicBezTo>
                    <a:pt x="21" y="86"/>
                    <a:pt x="20" y="86"/>
                    <a:pt x="18" y="86"/>
                  </a:cubicBezTo>
                  <a:cubicBezTo>
                    <a:pt x="18" y="86"/>
                    <a:pt x="18" y="86"/>
                    <a:pt x="18" y="86"/>
                  </a:cubicBezTo>
                  <a:cubicBezTo>
                    <a:pt x="14" y="86"/>
                    <a:pt x="10" y="87"/>
                    <a:pt x="7" y="90"/>
                  </a:cubicBezTo>
                  <a:cubicBezTo>
                    <a:pt x="7" y="90"/>
                    <a:pt x="7" y="90"/>
                    <a:pt x="7" y="90"/>
                  </a:cubicBezTo>
                  <a:cubicBezTo>
                    <a:pt x="4" y="92"/>
                    <a:pt x="3" y="96"/>
                    <a:pt x="3" y="100"/>
                  </a:cubicBezTo>
                  <a:cubicBezTo>
                    <a:pt x="3" y="100"/>
                    <a:pt x="3" y="100"/>
                    <a:pt x="3" y="100"/>
                  </a:cubicBezTo>
                  <a:cubicBezTo>
                    <a:pt x="3" y="100"/>
                    <a:pt x="3" y="100"/>
                    <a:pt x="3" y="100"/>
                  </a:cubicBezTo>
                  <a:cubicBezTo>
                    <a:pt x="3" y="103"/>
                    <a:pt x="4" y="107"/>
                    <a:pt x="7" y="109"/>
                  </a:cubicBezTo>
                  <a:cubicBezTo>
                    <a:pt x="7" y="109"/>
                    <a:pt x="7" y="109"/>
                    <a:pt x="7" y="109"/>
                  </a:cubicBezTo>
                  <a:cubicBezTo>
                    <a:pt x="7" y="109"/>
                    <a:pt x="7" y="109"/>
                    <a:pt x="7" y="109"/>
                  </a:cubicBezTo>
                  <a:cubicBezTo>
                    <a:pt x="10" y="112"/>
                    <a:pt x="14" y="113"/>
                    <a:pt x="18" y="113"/>
                  </a:cubicBezTo>
                  <a:cubicBezTo>
                    <a:pt x="18" y="113"/>
                    <a:pt x="18" y="113"/>
                    <a:pt x="18" y="113"/>
                  </a:cubicBezTo>
                  <a:cubicBezTo>
                    <a:pt x="23" y="113"/>
                    <a:pt x="26" y="112"/>
                    <a:pt x="29" y="109"/>
                  </a:cubicBezTo>
                  <a:cubicBezTo>
                    <a:pt x="29" y="109"/>
                    <a:pt x="29" y="109"/>
                    <a:pt x="29" y="109"/>
                  </a:cubicBezTo>
                  <a:cubicBezTo>
                    <a:pt x="32" y="107"/>
                    <a:pt x="34" y="103"/>
                    <a:pt x="34" y="100"/>
                  </a:cubicBezTo>
                  <a:cubicBezTo>
                    <a:pt x="34" y="97"/>
                    <a:pt x="34" y="97"/>
                    <a:pt x="34" y="97"/>
                  </a:cubicBezTo>
                  <a:cubicBezTo>
                    <a:pt x="34" y="67"/>
                    <a:pt x="34" y="67"/>
                    <a:pt x="34" y="67"/>
                  </a:cubicBezTo>
                  <a:cubicBezTo>
                    <a:pt x="34" y="42"/>
                    <a:pt x="34" y="42"/>
                    <a:pt x="34" y="42"/>
                  </a:cubicBezTo>
                  <a:cubicBezTo>
                    <a:pt x="34" y="42"/>
                    <a:pt x="34" y="42"/>
                    <a:pt x="34" y="42"/>
                  </a:cubicBezTo>
                  <a:cubicBezTo>
                    <a:pt x="34" y="41"/>
                    <a:pt x="34" y="40"/>
                    <a:pt x="35" y="40"/>
                  </a:cubicBezTo>
                  <a:cubicBezTo>
                    <a:pt x="91" y="25"/>
                    <a:pt x="91" y="25"/>
                    <a:pt x="91" y="25"/>
                  </a:cubicBezTo>
                  <a:cubicBezTo>
                    <a:pt x="91" y="25"/>
                    <a:pt x="91" y="25"/>
                    <a:pt x="91" y="25"/>
                  </a:cubicBezTo>
                  <a:cubicBezTo>
                    <a:pt x="92" y="25"/>
                    <a:pt x="93" y="25"/>
                    <a:pt x="93" y="26"/>
                  </a:cubicBezTo>
                  <a:cubicBezTo>
                    <a:pt x="93" y="69"/>
                    <a:pt x="93" y="69"/>
                    <a:pt x="93" y="69"/>
                  </a:cubicBezTo>
                  <a:cubicBezTo>
                    <a:pt x="93" y="69"/>
                    <a:pt x="93" y="69"/>
                    <a:pt x="93" y="69"/>
                  </a:cubicBezTo>
                  <a:cubicBezTo>
                    <a:pt x="93" y="69"/>
                    <a:pt x="92" y="69"/>
                    <a:pt x="92" y="69"/>
                  </a:cubicBezTo>
                  <a:cubicBezTo>
                    <a:pt x="92" y="70"/>
                    <a:pt x="91" y="70"/>
                    <a:pt x="91" y="70"/>
                  </a:cubicBezTo>
                  <a:cubicBezTo>
                    <a:pt x="89" y="69"/>
                    <a:pt x="88" y="69"/>
                    <a:pt x="87" y="68"/>
                  </a:cubicBezTo>
                  <a:cubicBezTo>
                    <a:pt x="85" y="68"/>
                    <a:pt x="84" y="68"/>
                    <a:pt x="83" y="68"/>
                  </a:cubicBezTo>
                  <a:cubicBezTo>
                    <a:pt x="83" y="68"/>
                    <a:pt x="83" y="68"/>
                    <a:pt x="83" y="68"/>
                  </a:cubicBezTo>
                  <a:cubicBezTo>
                    <a:pt x="83" y="68"/>
                    <a:pt x="83" y="68"/>
                    <a:pt x="83" y="68"/>
                  </a:cubicBezTo>
                  <a:cubicBezTo>
                    <a:pt x="78" y="68"/>
                    <a:pt x="74" y="69"/>
                    <a:pt x="72" y="72"/>
                  </a:cubicBezTo>
                  <a:cubicBezTo>
                    <a:pt x="72" y="72"/>
                    <a:pt x="72" y="72"/>
                    <a:pt x="72" y="72"/>
                  </a:cubicBezTo>
                  <a:cubicBezTo>
                    <a:pt x="69" y="74"/>
                    <a:pt x="67" y="78"/>
                    <a:pt x="67" y="82"/>
                  </a:cubicBezTo>
                  <a:cubicBezTo>
                    <a:pt x="67" y="82"/>
                    <a:pt x="67" y="82"/>
                    <a:pt x="67" y="82"/>
                  </a:cubicBezTo>
                  <a:cubicBezTo>
                    <a:pt x="67" y="82"/>
                    <a:pt x="67" y="82"/>
                    <a:pt x="67" y="82"/>
                  </a:cubicBezTo>
                  <a:cubicBezTo>
                    <a:pt x="67" y="85"/>
                    <a:pt x="69" y="89"/>
                    <a:pt x="72" y="91"/>
                  </a:cubicBezTo>
                  <a:cubicBezTo>
                    <a:pt x="72" y="91"/>
                    <a:pt x="72" y="91"/>
                    <a:pt x="72" y="91"/>
                  </a:cubicBezTo>
                  <a:cubicBezTo>
                    <a:pt x="72" y="91"/>
                    <a:pt x="72" y="91"/>
                    <a:pt x="72" y="91"/>
                  </a:cubicBezTo>
                  <a:cubicBezTo>
                    <a:pt x="74" y="94"/>
                    <a:pt x="78" y="95"/>
                    <a:pt x="83" y="95"/>
                  </a:cubicBezTo>
                  <a:cubicBezTo>
                    <a:pt x="87" y="95"/>
                    <a:pt x="91" y="94"/>
                    <a:pt x="94" y="91"/>
                  </a:cubicBezTo>
                  <a:cubicBezTo>
                    <a:pt x="94" y="91"/>
                    <a:pt x="94" y="91"/>
                    <a:pt x="94" y="91"/>
                  </a:cubicBezTo>
                  <a:cubicBezTo>
                    <a:pt x="96" y="89"/>
                    <a:pt x="98" y="85"/>
                    <a:pt x="98" y="82"/>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6096000" y="0"/>
            <a:ext cx="0" cy="2020824"/>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rot="10800000">
            <a:off x="5182235" y="2020824"/>
            <a:ext cx="1958079" cy="1956816"/>
            <a:chOff x="5045075" y="739776"/>
            <a:chExt cx="2462212" cy="2460624"/>
          </a:xfrm>
        </p:grpSpPr>
        <p:sp>
          <p:nvSpPr>
            <p:cNvPr id="32" name="Freeform 11"/>
            <p:cNvSpPr>
              <a:spLocks noEditPoints="1"/>
            </p:cNvSpPr>
            <p:nvPr/>
          </p:nvSpPr>
          <p:spPr bwMode="auto">
            <a:xfrm>
              <a:off x="5527675" y="1296988"/>
              <a:ext cx="1563687" cy="1468437"/>
            </a:xfrm>
            <a:custGeom>
              <a:avLst/>
              <a:gdLst>
                <a:gd name="T0" fmla="*/ 694 w 710"/>
                <a:gd name="T1" fmla="*/ 221 h 666"/>
                <a:gd name="T2" fmla="*/ 681 w 710"/>
                <a:gd name="T3" fmla="*/ 166 h 666"/>
                <a:gd name="T4" fmla="*/ 627 w 710"/>
                <a:gd name="T5" fmla="*/ 134 h 666"/>
                <a:gd name="T6" fmla="*/ 632 w 710"/>
                <a:gd name="T7" fmla="*/ 87 h 666"/>
                <a:gd name="T8" fmla="*/ 562 w 710"/>
                <a:gd name="T9" fmla="*/ 33 h 666"/>
                <a:gd name="T10" fmla="*/ 478 w 710"/>
                <a:gd name="T11" fmla="*/ 11 h 666"/>
                <a:gd name="T12" fmla="*/ 418 w 710"/>
                <a:gd name="T13" fmla="*/ 19 h 666"/>
                <a:gd name="T14" fmla="*/ 366 w 710"/>
                <a:gd name="T15" fmla="*/ 29 h 666"/>
                <a:gd name="T16" fmla="*/ 320 w 710"/>
                <a:gd name="T17" fmla="*/ 29 h 666"/>
                <a:gd name="T18" fmla="*/ 330 w 710"/>
                <a:gd name="T19" fmla="*/ 90 h 666"/>
                <a:gd name="T20" fmla="*/ 220 w 710"/>
                <a:gd name="T21" fmla="*/ 61 h 666"/>
                <a:gd name="T22" fmla="*/ 167 w 710"/>
                <a:gd name="T23" fmla="*/ 57 h 666"/>
                <a:gd name="T24" fmla="*/ 147 w 710"/>
                <a:gd name="T25" fmla="*/ 92 h 666"/>
                <a:gd name="T26" fmla="*/ 252 w 710"/>
                <a:gd name="T27" fmla="*/ 227 h 666"/>
                <a:gd name="T28" fmla="*/ 97 w 710"/>
                <a:gd name="T29" fmla="*/ 167 h 666"/>
                <a:gd name="T30" fmla="*/ 124 w 710"/>
                <a:gd name="T31" fmla="*/ 227 h 666"/>
                <a:gd name="T32" fmla="*/ 48 w 710"/>
                <a:gd name="T33" fmla="*/ 219 h 666"/>
                <a:gd name="T34" fmla="*/ 16 w 710"/>
                <a:gd name="T35" fmla="*/ 270 h 666"/>
                <a:gd name="T36" fmla="*/ 42 w 710"/>
                <a:gd name="T37" fmla="*/ 312 h 666"/>
                <a:gd name="T38" fmla="*/ 46 w 710"/>
                <a:gd name="T39" fmla="*/ 353 h 666"/>
                <a:gd name="T40" fmla="*/ 59 w 710"/>
                <a:gd name="T41" fmla="*/ 396 h 666"/>
                <a:gd name="T42" fmla="*/ 84 w 710"/>
                <a:gd name="T43" fmla="*/ 447 h 666"/>
                <a:gd name="T44" fmla="*/ 126 w 710"/>
                <a:gd name="T45" fmla="*/ 514 h 666"/>
                <a:gd name="T46" fmla="*/ 201 w 710"/>
                <a:gd name="T47" fmla="*/ 587 h 666"/>
                <a:gd name="T48" fmla="*/ 223 w 710"/>
                <a:gd name="T49" fmla="*/ 608 h 666"/>
                <a:gd name="T50" fmla="*/ 305 w 710"/>
                <a:gd name="T51" fmla="*/ 637 h 666"/>
                <a:gd name="T52" fmla="*/ 332 w 710"/>
                <a:gd name="T53" fmla="*/ 630 h 666"/>
                <a:gd name="T54" fmla="*/ 399 w 710"/>
                <a:gd name="T55" fmla="*/ 640 h 666"/>
                <a:gd name="T56" fmla="*/ 440 w 710"/>
                <a:gd name="T57" fmla="*/ 631 h 666"/>
                <a:gd name="T58" fmla="*/ 455 w 710"/>
                <a:gd name="T59" fmla="*/ 619 h 666"/>
                <a:gd name="T60" fmla="*/ 456 w 710"/>
                <a:gd name="T61" fmla="*/ 571 h 666"/>
                <a:gd name="T62" fmla="*/ 461 w 710"/>
                <a:gd name="T63" fmla="*/ 571 h 666"/>
                <a:gd name="T64" fmla="*/ 417 w 710"/>
                <a:gd name="T65" fmla="*/ 492 h 666"/>
                <a:gd name="T66" fmla="*/ 492 w 710"/>
                <a:gd name="T67" fmla="*/ 487 h 666"/>
                <a:gd name="T68" fmla="*/ 560 w 710"/>
                <a:gd name="T69" fmla="*/ 527 h 666"/>
                <a:gd name="T70" fmla="*/ 379 w 710"/>
                <a:gd name="T71" fmla="*/ 359 h 666"/>
                <a:gd name="T72" fmla="*/ 557 w 710"/>
                <a:gd name="T73" fmla="*/ 455 h 666"/>
                <a:gd name="T74" fmla="*/ 622 w 710"/>
                <a:gd name="T75" fmla="*/ 452 h 666"/>
                <a:gd name="T76" fmla="*/ 632 w 710"/>
                <a:gd name="T77" fmla="*/ 411 h 666"/>
                <a:gd name="T78" fmla="*/ 585 w 710"/>
                <a:gd name="T79" fmla="*/ 339 h 666"/>
                <a:gd name="T80" fmla="*/ 645 w 710"/>
                <a:gd name="T81" fmla="*/ 333 h 666"/>
                <a:gd name="T82" fmla="*/ 675 w 710"/>
                <a:gd name="T83" fmla="*/ 304 h 666"/>
                <a:gd name="T84" fmla="*/ 667 w 710"/>
                <a:gd name="T85" fmla="*/ 297 h 666"/>
                <a:gd name="T86" fmla="*/ 684 w 710"/>
                <a:gd name="T87" fmla="*/ 259 h 666"/>
                <a:gd name="T88" fmla="*/ 396 w 710"/>
                <a:gd name="T89" fmla="*/ 260 h 666"/>
                <a:gd name="T90" fmla="*/ 531 w 710"/>
                <a:gd name="T91" fmla="*/ 35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0" h="666">
                  <a:moveTo>
                    <a:pt x="684" y="259"/>
                  </a:moveTo>
                  <a:cubicBezTo>
                    <a:pt x="701" y="258"/>
                    <a:pt x="710" y="233"/>
                    <a:pt x="694" y="221"/>
                  </a:cubicBezTo>
                  <a:cubicBezTo>
                    <a:pt x="669" y="203"/>
                    <a:pt x="669" y="203"/>
                    <a:pt x="669" y="203"/>
                  </a:cubicBezTo>
                  <a:cubicBezTo>
                    <a:pt x="688" y="205"/>
                    <a:pt x="701" y="177"/>
                    <a:pt x="681" y="166"/>
                  </a:cubicBezTo>
                  <a:cubicBezTo>
                    <a:pt x="676" y="163"/>
                    <a:pt x="671" y="160"/>
                    <a:pt x="666" y="158"/>
                  </a:cubicBezTo>
                  <a:cubicBezTo>
                    <a:pt x="653" y="150"/>
                    <a:pt x="640" y="142"/>
                    <a:pt x="627" y="134"/>
                  </a:cubicBezTo>
                  <a:cubicBezTo>
                    <a:pt x="645" y="137"/>
                    <a:pt x="661" y="117"/>
                    <a:pt x="646" y="101"/>
                  </a:cubicBezTo>
                  <a:cubicBezTo>
                    <a:pt x="641" y="96"/>
                    <a:pt x="636" y="91"/>
                    <a:pt x="632" y="87"/>
                  </a:cubicBezTo>
                  <a:cubicBezTo>
                    <a:pt x="633" y="81"/>
                    <a:pt x="631" y="76"/>
                    <a:pt x="625" y="71"/>
                  </a:cubicBezTo>
                  <a:cubicBezTo>
                    <a:pt x="605" y="56"/>
                    <a:pt x="585" y="43"/>
                    <a:pt x="562" y="33"/>
                  </a:cubicBezTo>
                  <a:cubicBezTo>
                    <a:pt x="549" y="27"/>
                    <a:pt x="537" y="34"/>
                    <a:pt x="533" y="44"/>
                  </a:cubicBezTo>
                  <a:cubicBezTo>
                    <a:pt x="515" y="34"/>
                    <a:pt x="496" y="23"/>
                    <a:pt x="478" y="11"/>
                  </a:cubicBezTo>
                  <a:cubicBezTo>
                    <a:pt x="460" y="0"/>
                    <a:pt x="442" y="21"/>
                    <a:pt x="450" y="37"/>
                  </a:cubicBezTo>
                  <a:cubicBezTo>
                    <a:pt x="439" y="31"/>
                    <a:pt x="428" y="25"/>
                    <a:pt x="418" y="19"/>
                  </a:cubicBezTo>
                  <a:cubicBezTo>
                    <a:pt x="400" y="9"/>
                    <a:pt x="385" y="27"/>
                    <a:pt x="389" y="42"/>
                  </a:cubicBezTo>
                  <a:cubicBezTo>
                    <a:pt x="381" y="38"/>
                    <a:pt x="374" y="33"/>
                    <a:pt x="366" y="29"/>
                  </a:cubicBezTo>
                  <a:cubicBezTo>
                    <a:pt x="353" y="22"/>
                    <a:pt x="340" y="30"/>
                    <a:pt x="337" y="41"/>
                  </a:cubicBezTo>
                  <a:cubicBezTo>
                    <a:pt x="331" y="37"/>
                    <a:pt x="325" y="33"/>
                    <a:pt x="320" y="29"/>
                  </a:cubicBezTo>
                  <a:cubicBezTo>
                    <a:pt x="301" y="16"/>
                    <a:pt x="278" y="46"/>
                    <a:pt x="296" y="61"/>
                  </a:cubicBezTo>
                  <a:cubicBezTo>
                    <a:pt x="307" y="70"/>
                    <a:pt x="318" y="80"/>
                    <a:pt x="330" y="90"/>
                  </a:cubicBezTo>
                  <a:cubicBezTo>
                    <a:pt x="302" y="71"/>
                    <a:pt x="275" y="52"/>
                    <a:pt x="247" y="33"/>
                  </a:cubicBezTo>
                  <a:cubicBezTo>
                    <a:pt x="230" y="21"/>
                    <a:pt x="211" y="45"/>
                    <a:pt x="220" y="61"/>
                  </a:cubicBezTo>
                  <a:cubicBezTo>
                    <a:pt x="210" y="59"/>
                    <a:pt x="200" y="68"/>
                    <a:pt x="198" y="77"/>
                  </a:cubicBezTo>
                  <a:cubicBezTo>
                    <a:pt x="188" y="71"/>
                    <a:pt x="178" y="64"/>
                    <a:pt x="167" y="57"/>
                  </a:cubicBezTo>
                  <a:cubicBezTo>
                    <a:pt x="148" y="44"/>
                    <a:pt x="127" y="73"/>
                    <a:pt x="143" y="88"/>
                  </a:cubicBezTo>
                  <a:cubicBezTo>
                    <a:pt x="145" y="90"/>
                    <a:pt x="146" y="91"/>
                    <a:pt x="147" y="92"/>
                  </a:cubicBezTo>
                  <a:cubicBezTo>
                    <a:pt x="140" y="99"/>
                    <a:pt x="138" y="110"/>
                    <a:pt x="147" y="120"/>
                  </a:cubicBezTo>
                  <a:cubicBezTo>
                    <a:pt x="180" y="157"/>
                    <a:pt x="215" y="193"/>
                    <a:pt x="252" y="227"/>
                  </a:cubicBezTo>
                  <a:cubicBezTo>
                    <a:pt x="210" y="200"/>
                    <a:pt x="168" y="173"/>
                    <a:pt x="127" y="144"/>
                  </a:cubicBezTo>
                  <a:cubicBezTo>
                    <a:pt x="111" y="134"/>
                    <a:pt x="93" y="152"/>
                    <a:pt x="97" y="167"/>
                  </a:cubicBezTo>
                  <a:cubicBezTo>
                    <a:pt x="88" y="173"/>
                    <a:pt x="84" y="186"/>
                    <a:pt x="94" y="197"/>
                  </a:cubicBezTo>
                  <a:cubicBezTo>
                    <a:pt x="104" y="207"/>
                    <a:pt x="114" y="217"/>
                    <a:pt x="124" y="227"/>
                  </a:cubicBezTo>
                  <a:cubicBezTo>
                    <a:pt x="109" y="216"/>
                    <a:pt x="94" y="205"/>
                    <a:pt x="78" y="196"/>
                  </a:cubicBezTo>
                  <a:cubicBezTo>
                    <a:pt x="62" y="186"/>
                    <a:pt x="43" y="204"/>
                    <a:pt x="48" y="219"/>
                  </a:cubicBezTo>
                  <a:cubicBezTo>
                    <a:pt x="42" y="222"/>
                    <a:pt x="37" y="229"/>
                    <a:pt x="36" y="236"/>
                  </a:cubicBezTo>
                  <a:cubicBezTo>
                    <a:pt x="19" y="230"/>
                    <a:pt x="0" y="257"/>
                    <a:pt x="16" y="270"/>
                  </a:cubicBezTo>
                  <a:cubicBezTo>
                    <a:pt x="24" y="276"/>
                    <a:pt x="32" y="282"/>
                    <a:pt x="39" y="288"/>
                  </a:cubicBezTo>
                  <a:cubicBezTo>
                    <a:pt x="34" y="295"/>
                    <a:pt x="33" y="304"/>
                    <a:pt x="42" y="312"/>
                  </a:cubicBezTo>
                  <a:cubicBezTo>
                    <a:pt x="45" y="315"/>
                    <a:pt x="49" y="318"/>
                    <a:pt x="52" y="321"/>
                  </a:cubicBezTo>
                  <a:cubicBezTo>
                    <a:pt x="41" y="326"/>
                    <a:pt x="34" y="341"/>
                    <a:pt x="46" y="353"/>
                  </a:cubicBezTo>
                  <a:cubicBezTo>
                    <a:pt x="51" y="357"/>
                    <a:pt x="56" y="362"/>
                    <a:pt x="61" y="367"/>
                  </a:cubicBezTo>
                  <a:cubicBezTo>
                    <a:pt x="53" y="374"/>
                    <a:pt x="49" y="388"/>
                    <a:pt x="59" y="396"/>
                  </a:cubicBezTo>
                  <a:cubicBezTo>
                    <a:pt x="68" y="404"/>
                    <a:pt x="77" y="411"/>
                    <a:pt x="85" y="418"/>
                  </a:cubicBezTo>
                  <a:cubicBezTo>
                    <a:pt x="78" y="426"/>
                    <a:pt x="75" y="438"/>
                    <a:pt x="84" y="447"/>
                  </a:cubicBezTo>
                  <a:cubicBezTo>
                    <a:pt x="97" y="459"/>
                    <a:pt x="110" y="471"/>
                    <a:pt x="123" y="482"/>
                  </a:cubicBezTo>
                  <a:cubicBezTo>
                    <a:pt x="115" y="491"/>
                    <a:pt x="114" y="505"/>
                    <a:pt x="126" y="514"/>
                  </a:cubicBezTo>
                  <a:cubicBezTo>
                    <a:pt x="149" y="529"/>
                    <a:pt x="172" y="545"/>
                    <a:pt x="194" y="561"/>
                  </a:cubicBezTo>
                  <a:cubicBezTo>
                    <a:pt x="190" y="569"/>
                    <a:pt x="191" y="580"/>
                    <a:pt x="201" y="587"/>
                  </a:cubicBezTo>
                  <a:cubicBezTo>
                    <a:pt x="205" y="590"/>
                    <a:pt x="210" y="593"/>
                    <a:pt x="214" y="596"/>
                  </a:cubicBezTo>
                  <a:cubicBezTo>
                    <a:pt x="215" y="600"/>
                    <a:pt x="218" y="605"/>
                    <a:pt x="223" y="608"/>
                  </a:cubicBezTo>
                  <a:cubicBezTo>
                    <a:pt x="280" y="642"/>
                    <a:pt x="280" y="642"/>
                    <a:pt x="280" y="642"/>
                  </a:cubicBezTo>
                  <a:cubicBezTo>
                    <a:pt x="290" y="648"/>
                    <a:pt x="300" y="644"/>
                    <a:pt x="305" y="637"/>
                  </a:cubicBezTo>
                  <a:cubicBezTo>
                    <a:pt x="307" y="638"/>
                    <a:pt x="309" y="639"/>
                    <a:pt x="310" y="639"/>
                  </a:cubicBezTo>
                  <a:cubicBezTo>
                    <a:pt x="321" y="643"/>
                    <a:pt x="329" y="638"/>
                    <a:pt x="332" y="630"/>
                  </a:cubicBezTo>
                  <a:cubicBezTo>
                    <a:pt x="345" y="639"/>
                    <a:pt x="357" y="648"/>
                    <a:pt x="369" y="657"/>
                  </a:cubicBezTo>
                  <a:cubicBezTo>
                    <a:pt x="382" y="666"/>
                    <a:pt x="398" y="653"/>
                    <a:pt x="399" y="640"/>
                  </a:cubicBezTo>
                  <a:cubicBezTo>
                    <a:pt x="403" y="642"/>
                    <a:pt x="407" y="644"/>
                    <a:pt x="410" y="647"/>
                  </a:cubicBezTo>
                  <a:cubicBezTo>
                    <a:pt x="425" y="656"/>
                    <a:pt x="439" y="644"/>
                    <a:pt x="440" y="631"/>
                  </a:cubicBezTo>
                  <a:cubicBezTo>
                    <a:pt x="444" y="626"/>
                    <a:pt x="447" y="620"/>
                    <a:pt x="447" y="614"/>
                  </a:cubicBezTo>
                  <a:cubicBezTo>
                    <a:pt x="450" y="615"/>
                    <a:pt x="452" y="617"/>
                    <a:pt x="455" y="619"/>
                  </a:cubicBezTo>
                  <a:cubicBezTo>
                    <a:pt x="477" y="633"/>
                    <a:pt x="497" y="599"/>
                    <a:pt x="475" y="584"/>
                  </a:cubicBezTo>
                  <a:cubicBezTo>
                    <a:pt x="469" y="580"/>
                    <a:pt x="463" y="576"/>
                    <a:pt x="456" y="571"/>
                  </a:cubicBezTo>
                  <a:cubicBezTo>
                    <a:pt x="457" y="571"/>
                    <a:pt x="458" y="571"/>
                    <a:pt x="459" y="571"/>
                  </a:cubicBezTo>
                  <a:cubicBezTo>
                    <a:pt x="460" y="571"/>
                    <a:pt x="461" y="571"/>
                    <a:pt x="461" y="571"/>
                  </a:cubicBezTo>
                  <a:cubicBezTo>
                    <a:pt x="484" y="580"/>
                    <a:pt x="494" y="547"/>
                    <a:pt x="477" y="535"/>
                  </a:cubicBezTo>
                  <a:cubicBezTo>
                    <a:pt x="456" y="521"/>
                    <a:pt x="437" y="507"/>
                    <a:pt x="417" y="492"/>
                  </a:cubicBezTo>
                  <a:cubicBezTo>
                    <a:pt x="435" y="502"/>
                    <a:pt x="453" y="512"/>
                    <a:pt x="472" y="522"/>
                  </a:cubicBezTo>
                  <a:cubicBezTo>
                    <a:pt x="494" y="534"/>
                    <a:pt x="514" y="501"/>
                    <a:pt x="492" y="487"/>
                  </a:cubicBezTo>
                  <a:cubicBezTo>
                    <a:pt x="465" y="471"/>
                    <a:pt x="438" y="453"/>
                    <a:pt x="413" y="434"/>
                  </a:cubicBezTo>
                  <a:cubicBezTo>
                    <a:pt x="460" y="468"/>
                    <a:pt x="509" y="499"/>
                    <a:pt x="560" y="527"/>
                  </a:cubicBezTo>
                  <a:cubicBezTo>
                    <a:pt x="583" y="540"/>
                    <a:pt x="602" y="506"/>
                    <a:pt x="580" y="493"/>
                  </a:cubicBezTo>
                  <a:cubicBezTo>
                    <a:pt x="512" y="450"/>
                    <a:pt x="445" y="405"/>
                    <a:pt x="379" y="359"/>
                  </a:cubicBezTo>
                  <a:cubicBezTo>
                    <a:pt x="367" y="350"/>
                    <a:pt x="356" y="341"/>
                    <a:pt x="344" y="332"/>
                  </a:cubicBezTo>
                  <a:cubicBezTo>
                    <a:pt x="414" y="375"/>
                    <a:pt x="485" y="416"/>
                    <a:pt x="557" y="455"/>
                  </a:cubicBezTo>
                  <a:cubicBezTo>
                    <a:pt x="574" y="464"/>
                    <a:pt x="590" y="447"/>
                    <a:pt x="587" y="433"/>
                  </a:cubicBezTo>
                  <a:cubicBezTo>
                    <a:pt x="598" y="439"/>
                    <a:pt x="610" y="446"/>
                    <a:pt x="622" y="452"/>
                  </a:cubicBezTo>
                  <a:cubicBezTo>
                    <a:pt x="645" y="464"/>
                    <a:pt x="665" y="430"/>
                    <a:pt x="642" y="417"/>
                  </a:cubicBezTo>
                  <a:cubicBezTo>
                    <a:pt x="639" y="415"/>
                    <a:pt x="635" y="413"/>
                    <a:pt x="632" y="411"/>
                  </a:cubicBezTo>
                  <a:cubicBezTo>
                    <a:pt x="646" y="407"/>
                    <a:pt x="653" y="385"/>
                    <a:pt x="637" y="374"/>
                  </a:cubicBezTo>
                  <a:cubicBezTo>
                    <a:pt x="620" y="363"/>
                    <a:pt x="602" y="351"/>
                    <a:pt x="585" y="339"/>
                  </a:cubicBezTo>
                  <a:cubicBezTo>
                    <a:pt x="595" y="344"/>
                    <a:pt x="605" y="350"/>
                    <a:pt x="615" y="355"/>
                  </a:cubicBezTo>
                  <a:cubicBezTo>
                    <a:pt x="632" y="363"/>
                    <a:pt x="647" y="347"/>
                    <a:pt x="645" y="333"/>
                  </a:cubicBezTo>
                  <a:cubicBezTo>
                    <a:pt x="648" y="335"/>
                    <a:pt x="651" y="337"/>
                    <a:pt x="655" y="339"/>
                  </a:cubicBezTo>
                  <a:cubicBezTo>
                    <a:pt x="677" y="352"/>
                    <a:pt x="696" y="319"/>
                    <a:pt x="675" y="304"/>
                  </a:cubicBezTo>
                  <a:cubicBezTo>
                    <a:pt x="669" y="300"/>
                    <a:pt x="662" y="295"/>
                    <a:pt x="656" y="291"/>
                  </a:cubicBezTo>
                  <a:cubicBezTo>
                    <a:pt x="659" y="293"/>
                    <a:pt x="663" y="295"/>
                    <a:pt x="667" y="297"/>
                  </a:cubicBezTo>
                  <a:cubicBezTo>
                    <a:pt x="687" y="308"/>
                    <a:pt x="706" y="282"/>
                    <a:pt x="691" y="266"/>
                  </a:cubicBezTo>
                  <a:cubicBezTo>
                    <a:pt x="689" y="263"/>
                    <a:pt x="687" y="261"/>
                    <a:pt x="684" y="259"/>
                  </a:cubicBezTo>
                  <a:close/>
                  <a:moveTo>
                    <a:pt x="531" y="352"/>
                  </a:moveTo>
                  <a:cubicBezTo>
                    <a:pt x="485" y="324"/>
                    <a:pt x="439" y="293"/>
                    <a:pt x="396" y="260"/>
                  </a:cubicBezTo>
                  <a:cubicBezTo>
                    <a:pt x="463" y="305"/>
                    <a:pt x="463" y="305"/>
                    <a:pt x="463" y="305"/>
                  </a:cubicBezTo>
                  <a:cubicBezTo>
                    <a:pt x="485" y="321"/>
                    <a:pt x="508" y="337"/>
                    <a:pt x="531" y="35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12"/>
            <p:cNvSpPr>
              <a:spLocks noEditPoints="1"/>
            </p:cNvSpPr>
            <p:nvPr/>
          </p:nvSpPr>
          <p:spPr bwMode="auto">
            <a:xfrm>
              <a:off x="5618163" y="1284288"/>
              <a:ext cx="1427162" cy="1916112"/>
            </a:xfrm>
            <a:custGeom>
              <a:avLst/>
              <a:gdLst>
                <a:gd name="T0" fmla="*/ 158 w 648"/>
                <a:gd name="T1" fmla="*/ 52 h 869"/>
                <a:gd name="T2" fmla="*/ 100 w 648"/>
                <a:gd name="T3" fmla="*/ 490 h 869"/>
                <a:gd name="T4" fmla="*/ 248 w 648"/>
                <a:gd name="T5" fmla="*/ 653 h 869"/>
                <a:gd name="T6" fmla="*/ 240 w 648"/>
                <a:gd name="T7" fmla="*/ 697 h 869"/>
                <a:gd name="T8" fmla="*/ 240 w 648"/>
                <a:gd name="T9" fmla="*/ 743 h 869"/>
                <a:gd name="T10" fmla="*/ 256 w 648"/>
                <a:gd name="T11" fmla="*/ 811 h 869"/>
                <a:gd name="T12" fmla="*/ 394 w 648"/>
                <a:gd name="T13" fmla="*/ 821 h 869"/>
                <a:gd name="T14" fmla="*/ 420 w 648"/>
                <a:gd name="T15" fmla="*/ 808 h 869"/>
                <a:gd name="T16" fmla="*/ 413 w 648"/>
                <a:gd name="T17" fmla="*/ 705 h 869"/>
                <a:gd name="T18" fmla="*/ 411 w 648"/>
                <a:gd name="T19" fmla="*/ 655 h 869"/>
                <a:gd name="T20" fmla="*/ 413 w 648"/>
                <a:gd name="T21" fmla="*/ 645 h 869"/>
                <a:gd name="T22" fmla="*/ 620 w 648"/>
                <a:gd name="T23" fmla="*/ 354 h 869"/>
                <a:gd name="T24" fmla="*/ 254 w 648"/>
                <a:gd name="T25" fmla="*/ 660 h 869"/>
                <a:gd name="T26" fmla="*/ 348 w 648"/>
                <a:gd name="T27" fmla="*/ 667 h 869"/>
                <a:gd name="T28" fmla="*/ 401 w 648"/>
                <a:gd name="T29" fmla="*/ 669 h 869"/>
                <a:gd name="T30" fmla="*/ 385 w 648"/>
                <a:gd name="T31" fmla="*/ 694 h 869"/>
                <a:gd name="T32" fmla="*/ 323 w 648"/>
                <a:gd name="T33" fmla="*/ 699 h 869"/>
                <a:gd name="T34" fmla="*/ 254 w 648"/>
                <a:gd name="T35" fmla="*/ 660 h 869"/>
                <a:gd name="T36" fmla="*/ 298 w 648"/>
                <a:gd name="T37" fmla="*/ 649 h 869"/>
                <a:gd name="T38" fmla="*/ 190 w 648"/>
                <a:gd name="T39" fmla="*/ 400 h 869"/>
                <a:gd name="T40" fmla="*/ 321 w 648"/>
                <a:gd name="T41" fmla="*/ 329 h 869"/>
                <a:gd name="T42" fmla="*/ 380 w 648"/>
                <a:gd name="T43" fmla="*/ 431 h 869"/>
                <a:gd name="T44" fmla="*/ 361 w 648"/>
                <a:gd name="T45" fmla="*/ 651 h 869"/>
                <a:gd name="T46" fmla="*/ 271 w 648"/>
                <a:gd name="T47" fmla="*/ 816 h 869"/>
                <a:gd name="T48" fmla="*/ 379 w 648"/>
                <a:gd name="T49" fmla="*/ 818 h 869"/>
                <a:gd name="T50" fmla="*/ 317 w 648"/>
                <a:gd name="T51" fmla="*/ 850 h 869"/>
                <a:gd name="T52" fmla="*/ 370 w 648"/>
                <a:gd name="T53" fmla="*/ 802 h 869"/>
                <a:gd name="T54" fmla="*/ 266 w 648"/>
                <a:gd name="T55" fmla="*/ 798 h 869"/>
                <a:gd name="T56" fmla="*/ 315 w 648"/>
                <a:gd name="T57" fmla="*/ 764 h 869"/>
                <a:gd name="T58" fmla="*/ 403 w 648"/>
                <a:gd name="T59" fmla="*/ 759 h 869"/>
                <a:gd name="T60" fmla="*/ 396 w 648"/>
                <a:gd name="T61" fmla="*/ 743 h 869"/>
                <a:gd name="T62" fmla="*/ 323 w 648"/>
                <a:gd name="T63" fmla="*/ 748 h 869"/>
                <a:gd name="T64" fmla="*/ 249 w 648"/>
                <a:gd name="T65" fmla="*/ 704 h 869"/>
                <a:gd name="T66" fmla="*/ 381 w 648"/>
                <a:gd name="T67" fmla="*/ 711 h 869"/>
                <a:gd name="T68" fmla="*/ 399 w 648"/>
                <a:gd name="T69" fmla="*/ 714 h 869"/>
                <a:gd name="T70" fmla="*/ 601 w 648"/>
                <a:gd name="T71" fmla="*/ 355 h 869"/>
                <a:gd name="T72" fmla="*/ 484 w 648"/>
                <a:gd name="T73" fmla="*/ 509 h 869"/>
                <a:gd name="T74" fmla="*/ 396 w 648"/>
                <a:gd name="T75" fmla="*/ 649 h 869"/>
                <a:gd name="T76" fmla="*/ 377 w 648"/>
                <a:gd name="T77" fmla="*/ 544 h 869"/>
                <a:gd name="T78" fmla="*/ 423 w 648"/>
                <a:gd name="T79" fmla="*/ 362 h 869"/>
                <a:gd name="T80" fmla="*/ 484 w 648"/>
                <a:gd name="T81" fmla="*/ 345 h 869"/>
                <a:gd name="T82" fmla="*/ 454 w 648"/>
                <a:gd name="T83" fmla="*/ 347 h 869"/>
                <a:gd name="T84" fmla="*/ 435 w 648"/>
                <a:gd name="T85" fmla="*/ 334 h 869"/>
                <a:gd name="T86" fmla="*/ 478 w 648"/>
                <a:gd name="T87" fmla="*/ 230 h 869"/>
                <a:gd name="T88" fmla="*/ 413 w 648"/>
                <a:gd name="T89" fmla="*/ 340 h 869"/>
                <a:gd name="T90" fmla="*/ 257 w 648"/>
                <a:gd name="T91" fmla="*/ 308 h 869"/>
                <a:gd name="T92" fmla="*/ 142 w 648"/>
                <a:gd name="T93" fmla="*/ 329 h 869"/>
                <a:gd name="T94" fmla="*/ 152 w 648"/>
                <a:gd name="T95" fmla="*/ 371 h 869"/>
                <a:gd name="T96" fmla="*/ 141 w 648"/>
                <a:gd name="T97" fmla="*/ 419 h 869"/>
                <a:gd name="T98" fmla="*/ 164 w 648"/>
                <a:gd name="T99" fmla="*/ 390 h 869"/>
                <a:gd name="T100" fmla="*/ 219 w 648"/>
                <a:gd name="T101" fmla="*/ 490 h 869"/>
                <a:gd name="T102" fmla="*/ 255 w 648"/>
                <a:gd name="T103" fmla="*/ 649 h 869"/>
                <a:gd name="T104" fmla="*/ 255 w 648"/>
                <a:gd name="T105" fmla="*/ 647 h 869"/>
                <a:gd name="T106" fmla="*/ 45 w 648"/>
                <a:gd name="T107" fmla="*/ 390 h 869"/>
                <a:gd name="T108" fmla="*/ 468 w 648"/>
                <a:gd name="T109" fmla="*/ 56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869">
                  <a:moveTo>
                    <a:pt x="503" y="51"/>
                  </a:moveTo>
                  <a:cubicBezTo>
                    <a:pt x="401" y="0"/>
                    <a:pt x="261" y="4"/>
                    <a:pt x="158" y="52"/>
                  </a:cubicBezTo>
                  <a:cubicBezTo>
                    <a:pt x="54" y="101"/>
                    <a:pt x="0" y="213"/>
                    <a:pt x="11" y="327"/>
                  </a:cubicBezTo>
                  <a:cubicBezTo>
                    <a:pt x="18" y="393"/>
                    <a:pt x="51" y="445"/>
                    <a:pt x="100" y="490"/>
                  </a:cubicBezTo>
                  <a:cubicBezTo>
                    <a:pt x="155" y="539"/>
                    <a:pt x="209" y="586"/>
                    <a:pt x="246" y="651"/>
                  </a:cubicBezTo>
                  <a:cubicBezTo>
                    <a:pt x="246" y="652"/>
                    <a:pt x="247" y="653"/>
                    <a:pt x="248" y="653"/>
                  </a:cubicBezTo>
                  <a:cubicBezTo>
                    <a:pt x="231" y="653"/>
                    <a:pt x="228" y="678"/>
                    <a:pt x="236" y="691"/>
                  </a:cubicBezTo>
                  <a:cubicBezTo>
                    <a:pt x="237" y="693"/>
                    <a:pt x="239" y="695"/>
                    <a:pt x="240" y="697"/>
                  </a:cubicBezTo>
                  <a:cubicBezTo>
                    <a:pt x="230" y="704"/>
                    <a:pt x="227" y="720"/>
                    <a:pt x="233" y="733"/>
                  </a:cubicBezTo>
                  <a:cubicBezTo>
                    <a:pt x="235" y="737"/>
                    <a:pt x="237" y="740"/>
                    <a:pt x="240" y="743"/>
                  </a:cubicBezTo>
                  <a:cubicBezTo>
                    <a:pt x="225" y="757"/>
                    <a:pt x="225" y="782"/>
                    <a:pt x="238" y="798"/>
                  </a:cubicBezTo>
                  <a:cubicBezTo>
                    <a:pt x="243" y="804"/>
                    <a:pt x="249" y="808"/>
                    <a:pt x="256" y="811"/>
                  </a:cubicBezTo>
                  <a:cubicBezTo>
                    <a:pt x="266" y="840"/>
                    <a:pt x="288" y="863"/>
                    <a:pt x="319" y="866"/>
                  </a:cubicBezTo>
                  <a:cubicBezTo>
                    <a:pt x="344" y="869"/>
                    <a:pt x="389" y="848"/>
                    <a:pt x="394" y="821"/>
                  </a:cubicBezTo>
                  <a:cubicBezTo>
                    <a:pt x="395" y="819"/>
                    <a:pt x="394" y="818"/>
                    <a:pt x="394" y="816"/>
                  </a:cubicBezTo>
                  <a:cubicBezTo>
                    <a:pt x="403" y="815"/>
                    <a:pt x="413" y="813"/>
                    <a:pt x="420" y="808"/>
                  </a:cubicBezTo>
                  <a:cubicBezTo>
                    <a:pt x="439" y="793"/>
                    <a:pt x="433" y="767"/>
                    <a:pt x="418" y="752"/>
                  </a:cubicBezTo>
                  <a:cubicBezTo>
                    <a:pt x="434" y="740"/>
                    <a:pt x="425" y="717"/>
                    <a:pt x="413" y="705"/>
                  </a:cubicBezTo>
                  <a:cubicBezTo>
                    <a:pt x="416" y="704"/>
                    <a:pt x="419" y="702"/>
                    <a:pt x="421" y="699"/>
                  </a:cubicBezTo>
                  <a:cubicBezTo>
                    <a:pt x="437" y="684"/>
                    <a:pt x="428" y="663"/>
                    <a:pt x="411" y="655"/>
                  </a:cubicBezTo>
                  <a:cubicBezTo>
                    <a:pt x="411" y="654"/>
                    <a:pt x="411" y="652"/>
                    <a:pt x="410" y="651"/>
                  </a:cubicBezTo>
                  <a:cubicBezTo>
                    <a:pt x="412" y="650"/>
                    <a:pt x="413" y="648"/>
                    <a:pt x="413" y="645"/>
                  </a:cubicBezTo>
                  <a:cubicBezTo>
                    <a:pt x="417" y="577"/>
                    <a:pt x="479" y="537"/>
                    <a:pt x="526" y="498"/>
                  </a:cubicBezTo>
                  <a:cubicBezTo>
                    <a:pt x="571" y="460"/>
                    <a:pt x="605" y="411"/>
                    <a:pt x="620" y="354"/>
                  </a:cubicBezTo>
                  <a:cubicBezTo>
                    <a:pt x="648" y="247"/>
                    <a:pt x="608" y="103"/>
                    <a:pt x="503" y="51"/>
                  </a:cubicBezTo>
                  <a:close/>
                  <a:moveTo>
                    <a:pt x="254" y="660"/>
                  </a:moveTo>
                  <a:cubicBezTo>
                    <a:pt x="254" y="660"/>
                    <a:pt x="255" y="660"/>
                    <a:pt x="255" y="660"/>
                  </a:cubicBezTo>
                  <a:cubicBezTo>
                    <a:pt x="286" y="665"/>
                    <a:pt x="317" y="666"/>
                    <a:pt x="348" y="667"/>
                  </a:cubicBezTo>
                  <a:cubicBezTo>
                    <a:pt x="363" y="668"/>
                    <a:pt x="381" y="671"/>
                    <a:pt x="397" y="665"/>
                  </a:cubicBezTo>
                  <a:cubicBezTo>
                    <a:pt x="397" y="667"/>
                    <a:pt x="399" y="668"/>
                    <a:pt x="401" y="669"/>
                  </a:cubicBezTo>
                  <a:cubicBezTo>
                    <a:pt x="407" y="684"/>
                    <a:pt x="405" y="692"/>
                    <a:pt x="396" y="693"/>
                  </a:cubicBezTo>
                  <a:cubicBezTo>
                    <a:pt x="392" y="693"/>
                    <a:pt x="389" y="694"/>
                    <a:pt x="385" y="694"/>
                  </a:cubicBezTo>
                  <a:cubicBezTo>
                    <a:pt x="380" y="695"/>
                    <a:pt x="375" y="696"/>
                    <a:pt x="370" y="696"/>
                  </a:cubicBezTo>
                  <a:cubicBezTo>
                    <a:pt x="354" y="698"/>
                    <a:pt x="339" y="698"/>
                    <a:pt x="323" y="699"/>
                  </a:cubicBezTo>
                  <a:cubicBezTo>
                    <a:pt x="310" y="699"/>
                    <a:pt x="297" y="699"/>
                    <a:pt x="285" y="698"/>
                  </a:cubicBezTo>
                  <a:cubicBezTo>
                    <a:pt x="272" y="697"/>
                    <a:pt x="225" y="683"/>
                    <a:pt x="254" y="660"/>
                  </a:cubicBezTo>
                  <a:close/>
                  <a:moveTo>
                    <a:pt x="361" y="651"/>
                  </a:moveTo>
                  <a:cubicBezTo>
                    <a:pt x="340" y="652"/>
                    <a:pt x="319" y="650"/>
                    <a:pt x="298" y="649"/>
                  </a:cubicBezTo>
                  <a:cubicBezTo>
                    <a:pt x="285" y="592"/>
                    <a:pt x="260" y="535"/>
                    <a:pt x="234" y="482"/>
                  </a:cubicBezTo>
                  <a:cubicBezTo>
                    <a:pt x="220" y="454"/>
                    <a:pt x="206" y="427"/>
                    <a:pt x="190" y="400"/>
                  </a:cubicBezTo>
                  <a:cubicBezTo>
                    <a:pt x="185" y="392"/>
                    <a:pt x="181" y="383"/>
                    <a:pt x="176" y="374"/>
                  </a:cubicBezTo>
                  <a:cubicBezTo>
                    <a:pt x="210" y="333"/>
                    <a:pt x="264" y="316"/>
                    <a:pt x="321" y="329"/>
                  </a:cubicBezTo>
                  <a:cubicBezTo>
                    <a:pt x="350" y="335"/>
                    <a:pt x="377" y="348"/>
                    <a:pt x="406" y="357"/>
                  </a:cubicBezTo>
                  <a:cubicBezTo>
                    <a:pt x="396" y="381"/>
                    <a:pt x="387" y="406"/>
                    <a:pt x="380" y="431"/>
                  </a:cubicBezTo>
                  <a:cubicBezTo>
                    <a:pt x="370" y="466"/>
                    <a:pt x="363" y="503"/>
                    <a:pt x="360" y="540"/>
                  </a:cubicBezTo>
                  <a:cubicBezTo>
                    <a:pt x="356" y="576"/>
                    <a:pt x="353" y="616"/>
                    <a:pt x="361" y="651"/>
                  </a:cubicBezTo>
                  <a:close/>
                  <a:moveTo>
                    <a:pt x="317" y="850"/>
                  </a:moveTo>
                  <a:cubicBezTo>
                    <a:pt x="296" y="847"/>
                    <a:pt x="282" y="833"/>
                    <a:pt x="271" y="816"/>
                  </a:cubicBezTo>
                  <a:cubicBezTo>
                    <a:pt x="289" y="819"/>
                    <a:pt x="310" y="818"/>
                    <a:pt x="326" y="819"/>
                  </a:cubicBezTo>
                  <a:cubicBezTo>
                    <a:pt x="343" y="820"/>
                    <a:pt x="361" y="820"/>
                    <a:pt x="379" y="818"/>
                  </a:cubicBezTo>
                  <a:cubicBezTo>
                    <a:pt x="380" y="818"/>
                    <a:pt x="380" y="818"/>
                    <a:pt x="380" y="818"/>
                  </a:cubicBezTo>
                  <a:cubicBezTo>
                    <a:pt x="366" y="836"/>
                    <a:pt x="341" y="853"/>
                    <a:pt x="317" y="850"/>
                  </a:cubicBezTo>
                  <a:close/>
                  <a:moveTo>
                    <a:pt x="403" y="798"/>
                  </a:moveTo>
                  <a:cubicBezTo>
                    <a:pt x="394" y="801"/>
                    <a:pt x="379" y="801"/>
                    <a:pt x="370" y="802"/>
                  </a:cubicBezTo>
                  <a:cubicBezTo>
                    <a:pt x="353" y="803"/>
                    <a:pt x="336" y="803"/>
                    <a:pt x="319" y="802"/>
                  </a:cubicBezTo>
                  <a:cubicBezTo>
                    <a:pt x="302" y="801"/>
                    <a:pt x="283" y="802"/>
                    <a:pt x="266" y="798"/>
                  </a:cubicBezTo>
                  <a:cubicBezTo>
                    <a:pt x="242" y="791"/>
                    <a:pt x="241" y="769"/>
                    <a:pt x="248" y="750"/>
                  </a:cubicBezTo>
                  <a:cubicBezTo>
                    <a:pt x="267" y="762"/>
                    <a:pt x="294" y="763"/>
                    <a:pt x="315" y="764"/>
                  </a:cubicBezTo>
                  <a:cubicBezTo>
                    <a:pt x="333" y="765"/>
                    <a:pt x="352" y="765"/>
                    <a:pt x="370" y="764"/>
                  </a:cubicBezTo>
                  <a:cubicBezTo>
                    <a:pt x="380" y="763"/>
                    <a:pt x="392" y="762"/>
                    <a:pt x="403" y="759"/>
                  </a:cubicBezTo>
                  <a:cubicBezTo>
                    <a:pt x="414" y="771"/>
                    <a:pt x="425" y="787"/>
                    <a:pt x="403" y="798"/>
                  </a:cubicBezTo>
                  <a:close/>
                  <a:moveTo>
                    <a:pt x="396" y="743"/>
                  </a:moveTo>
                  <a:cubicBezTo>
                    <a:pt x="390" y="746"/>
                    <a:pt x="381" y="746"/>
                    <a:pt x="375" y="747"/>
                  </a:cubicBezTo>
                  <a:cubicBezTo>
                    <a:pt x="357" y="749"/>
                    <a:pt x="340" y="749"/>
                    <a:pt x="323" y="748"/>
                  </a:cubicBezTo>
                  <a:cubicBezTo>
                    <a:pt x="306" y="747"/>
                    <a:pt x="288" y="747"/>
                    <a:pt x="272" y="743"/>
                  </a:cubicBezTo>
                  <a:cubicBezTo>
                    <a:pt x="254" y="738"/>
                    <a:pt x="236" y="720"/>
                    <a:pt x="249" y="704"/>
                  </a:cubicBezTo>
                  <a:cubicBezTo>
                    <a:pt x="270" y="718"/>
                    <a:pt x="303" y="715"/>
                    <a:pt x="326" y="715"/>
                  </a:cubicBezTo>
                  <a:cubicBezTo>
                    <a:pt x="344" y="715"/>
                    <a:pt x="363" y="713"/>
                    <a:pt x="381" y="711"/>
                  </a:cubicBezTo>
                  <a:cubicBezTo>
                    <a:pt x="386" y="711"/>
                    <a:pt x="391" y="710"/>
                    <a:pt x="396" y="709"/>
                  </a:cubicBezTo>
                  <a:cubicBezTo>
                    <a:pt x="396" y="711"/>
                    <a:pt x="397" y="713"/>
                    <a:pt x="399" y="714"/>
                  </a:cubicBezTo>
                  <a:cubicBezTo>
                    <a:pt x="414" y="726"/>
                    <a:pt x="412" y="737"/>
                    <a:pt x="396" y="743"/>
                  </a:cubicBezTo>
                  <a:close/>
                  <a:moveTo>
                    <a:pt x="601" y="355"/>
                  </a:moveTo>
                  <a:cubicBezTo>
                    <a:pt x="592" y="386"/>
                    <a:pt x="577" y="415"/>
                    <a:pt x="558" y="440"/>
                  </a:cubicBezTo>
                  <a:cubicBezTo>
                    <a:pt x="537" y="467"/>
                    <a:pt x="510" y="488"/>
                    <a:pt x="484" y="509"/>
                  </a:cubicBezTo>
                  <a:cubicBezTo>
                    <a:pt x="441" y="544"/>
                    <a:pt x="398" y="586"/>
                    <a:pt x="395" y="645"/>
                  </a:cubicBezTo>
                  <a:cubicBezTo>
                    <a:pt x="395" y="646"/>
                    <a:pt x="395" y="647"/>
                    <a:pt x="396" y="649"/>
                  </a:cubicBezTo>
                  <a:cubicBezTo>
                    <a:pt x="388" y="650"/>
                    <a:pt x="380" y="651"/>
                    <a:pt x="372" y="651"/>
                  </a:cubicBezTo>
                  <a:cubicBezTo>
                    <a:pt x="375" y="615"/>
                    <a:pt x="373" y="579"/>
                    <a:pt x="377" y="544"/>
                  </a:cubicBezTo>
                  <a:cubicBezTo>
                    <a:pt x="380" y="507"/>
                    <a:pt x="387" y="471"/>
                    <a:pt x="397" y="436"/>
                  </a:cubicBezTo>
                  <a:cubicBezTo>
                    <a:pt x="404" y="411"/>
                    <a:pt x="413" y="386"/>
                    <a:pt x="423" y="362"/>
                  </a:cubicBezTo>
                  <a:cubicBezTo>
                    <a:pt x="424" y="362"/>
                    <a:pt x="425" y="362"/>
                    <a:pt x="426" y="363"/>
                  </a:cubicBezTo>
                  <a:cubicBezTo>
                    <a:pt x="446" y="367"/>
                    <a:pt x="476" y="368"/>
                    <a:pt x="484" y="345"/>
                  </a:cubicBezTo>
                  <a:cubicBezTo>
                    <a:pt x="486" y="339"/>
                    <a:pt x="479" y="334"/>
                    <a:pt x="474" y="337"/>
                  </a:cubicBezTo>
                  <a:cubicBezTo>
                    <a:pt x="467" y="340"/>
                    <a:pt x="462" y="345"/>
                    <a:pt x="454" y="347"/>
                  </a:cubicBezTo>
                  <a:cubicBezTo>
                    <a:pt x="446" y="348"/>
                    <a:pt x="438" y="347"/>
                    <a:pt x="430" y="345"/>
                  </a:cubicBezTo>
                  <a:cubicBezTo>
                    <a:pt x="432" y="341"/>
                    <a:pt x="434" y="337"/>
                    <a:pt x="435" y="334"/>
                  </a:cubicBezTo>
                  <a:cubicBezTo>
                    <a:pt x="451" y="301"/>
                    <a:pt x="474" y="272"/>
                    <a:pt x="490" y="240"/>
                  </a:cubicBezTo>
                  <a:cubicBezTo>
                    <a:pt x="493" y="232"/>
                    <a:pt x="485" y="223"/>
                    <a:pt x="478" y="230"/>
                  </a:cubicBezTo>
                  <a:cubicBezTo>
                    <a:pt x="453" y="255"/>
                    <a:pt x="436" y="292"/>
                    <a:pt x="420" y="324"/>
                  </a:cubicBezTo>
                  <a:cubicBezTo>
                    <a:pt x="418" y="329"/>
                    <a:pt x="415" y="335"/>
                    <a:pt x="413" y="340"/>
                  </a:cubicBezTo>
                  <a:cubicBezTo>
                    <a:pt x="398" y="336"/>
                    <a:pt x="384" y="330"/>
                    <a:pt x="370" y="325"/>
                  </a:cubicBezTo>
                  <a:cubicBezTo>
                    <a:pt x="334" y="312"/>
                    <a:pt x="295" y="302"/>
                    <a:pt x="257" y="308"/>
                  </a:cubicBezTo>
                  <a:cubicBezTo>
                    <a:pt x="222" y="314"/>
                    <a:pt x="190" y="333"/>
                    <a:pt x="168" y="360"/>
                  </a:cubicBezTo>
                  <a:cubicBezTo>
                    <a:pt x="160" y="348"/>
                    <a:pt x="152" y="336"/>
                    <a:pt x="142" y="329"/>
                  </a:cubicBezTo>
                  <a:cubicBezTo>
                    <a:pt x="137" y="325"/>
                    <a:pt x="130" y="330"/>
                    <a:pt x="132" y="336"/>
                  </a:cubicBezTo>
                  <a:cubicBezTo>
                    <a:pt x="135" y="349"/>
                    <a:pt x="144" y="360"/>
                    <a:pt x="152" y="371"/>
                  </a:cubicBezTo>
                  <a:cubicBezTo>
                    <a:pt x="153" y="374"/>
                    <a:pt x="155" y="376"/>
                    <a:pt x="156" y="378"/>
                  </a:cubicBezTo>
                  <a:cubicBezTo>
                    <a:pt x="149" y="391"/>
                    <a:pt x="143" y="405"/>
                    <a:pt x="141" y="419"/>
                  </a:cubicBezTo>
                  <a:cubicBezTo>
                    <a:pt x="140" y="424"/>
                    <a:pt x="147" y="425"/>
                    <a:pt x="149" y="421"/>
                  </a:cubicBezTo>
                  <a:cubicBezTo>
                    <a:pt x="153" y="410"/>
                    <a:pt x="158" y="400"/>
                    <a:pt x="164" y="390"/>
                  </a:cubicBezTo>
                  <a:cubicBezTo>
                    <a:pt x="168" y="397"/>
                    <a:pt x="172" y="404"/>
                    <a:pt x="176" y="411"/>
                  </a:cubicBezTo>
                  <a:cubicBezTo>
                    <a:pt x="191" y="437"/>
                    <a:pt x="205" y="463"/>
                    <a:pt x="219" y="490"/>
                  </a:cubicBezTo>
                  <a:cubicBezTo>
                    <a:pt x="244" y="542"/>
                    <a:pt x="263" y="596"/>
                    <a:pt x="286" y="649"/>
                  </a:cubicBezTo>
                  <a:cubicBezTo>
                    <a:pt x="276" y="649"/>
                    <a:pt x="266" y="649"/>
                    <a:pt x="255" y="649"/>
                  </a:cubicBezTo>
                  <a:cubicBezTo>
                    <a:pt x="255" y="649"/>
                    <a:pt x="255" y="649"/>
                    <a:pt x="255" y="649"/>
                  </a:cubicBezTo>
                  <a:cubicBezTo>
                    <a:pt x="255" y="648"/>
                    <a:pt x="255" y="648"/>
                    <a:pt x="255" y="647"/>
                  </a:cubicBezTo>
                  <a:cubicBezTo>
                    <a:pt x="230" y="595"/>
                    <a:pt x="198" y="553"/>
                    <a:pt x="156" y="515"/>
                  </a:cubicBezTo>
                  <a:cubicBezTo>
                    <a:pt x="114" y="477"/>
                    <a:pt x="68" y="443"/>
                    <a:pt x="45" y="390"/>
                  </a:cubicBezTo>
                  <a:cubicBezTo>
                    <a:pt x="0" y="285"/>
                    <a:pt x="40" y="144"/>
                    <a:pt x="137" y="84"/>
                  </a:cubicBezTo>
                  <a:cubicBezTo>
                    <a:pt x="232" y="25"/>
                    <a:pt x="366" y="19"/>
                    <a:pt x="468" y="56"/>
                  </a:cubicBezTo>
                  <a:cubicBezTo>
                    <a:pt x="585" y="97"/>
                    <a:pt x="634" y="242"/>
                    <a:pt x="601" y="35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13"/>
            <p:cNvSpPr/>
            <p:nvPr/>
          </p:nvSpPr>
          <p:spPr bwMode="auto">
            <a:xfrm>
              <a:off x="5461000" y="2530476"/>
              <a:ext cx="254000" cy="130175"/>
            </a:xfrm>
            <a:custGeom>
              <a:avLst/>
              <a:gdLst>
                <a:gd name="T0" fmla="*/ 104 w 115"/>
                <a:gd name="T1" fmla="*/ 2 h 59"/>
                <a:gd name="T2" fmla="*/ 10 w 115"/>
                <a:gd name="T3" fmla="*/ 38 h 59"/>
                <a:gd name="T4" fmla="*/ 17 w 115"/>
                <a:gd name="T5" fmla="*/ 54 h 59"/>
                <a:gd name="T6" fmla="*/ 108 w 115"/>
                <a:gd name="T7" fmla="*/ 14 h 59"/>
                <a:gd name="T8" fmla="*/ 104 w 115"/>
                <a:gd name="T9" fmla="*/ 2 h 59"/>
              </a:gdLst>
              <a:ahLst/>
              <a:cxnLst>
                <a:cxn ang="0">
                  <a:pos x="T0" y="T1"/>
                </a:cxn>
                <a:cxn ang="0">
                  <a:pos x="T2" y="T3"/>
                </a:cxn>
                <a:cxn ang="0">
                  <a:pos x="T4" y="T5"/>
                </a:cxn>
                <a:cxn ang="0">
                  <a:pos x="T6" y="T7"/>
                </a:cxn>
                <a:cxn ang="0">
                  <a:pos x="T8" y="T9"/>
                </a:cxn>
              </a:cxnLst>
              <a:rect l="0" t="0" r="r" b="b"/>
              <a:pathLst>
                <a:path w="115" h="59">
                  <a:moveTo>
                    <a:pt x="104" y="2"/>
                  </a:moveTo>
                  <a:cubicBezTo>
                    <a:pt x="72" y="10"/>
                    <a:pt x="40" y="24"/>
                    <a:pt x="10" y="38"/>
                  </a:cubicBezTo>
                  <a:cubicBezTo>
                    <a:pt x="0" y="41"/>
                    <a:pt x="5" y="59"/>
                    <a:pt x="17" y="54"/>
                  </a:cubicBezTo>
                  <a:cubicBezTo>
                    <a:pt x="47" y="41"/>
                    <a:pt x="79" y="29"/>
                    <a:pt x="108" y="14"/>
                  </a:cubicBezTo>
                  <a:cubicBezTo>
                    <a:pt x="115" y="11"/>
                    <a:pt x="112" y="0"/>
                    <a:pt x="104" y="2"/>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4"/>
            <p:cNvSpPr/>
            <p:nvPr/>
          </p:nvSpPr>
          <p:spPr bwMode="auto">
            <a:xfrm>
              <a:off x="6804025" y="2552701"/>
              <a:ext cx="227012" cy="187325"/>
            </a:xfrm>
            <a:custGeom>
              <a:avLst/>
              <a:gdLst>
                <a:gd name="T0" fmla="*/ 98 w 103"/>
                <a:gd name="T1" fmla="*/ 71 h 85"/>
                <a:gd name="T2" fmla="*/ 21 w 103"/>
                <a:gd name="T3" fmla="*/ 6 h 85"/>
                <a:gd name="T4" fmla="*/ 11 w 103"/>
                <a:gd name="T5" fmla="*/ 20 h 85"/>
                <a:gd name="T6" fmla="*/ 90 w 103"/>
                <a:gd name="T7" fmla="*/ 81 h 85"/>
                <a:gd name="T8" fmla="*/ 98 w 103"/>
                <a:gd name="T9" fmla="*/ 71 h 85"/>
              </a:gdLst>
              <a:ahLst/>
              <a:cxnLst>
                <a:cxn ang="0">
                  <a:pos x="T0" y="T1"/>
                </a:cxn>
                <a:cxn ang="0">
                  <a:pos x="T2" y="T3"/>
                </a:cxn>
                <a:cxn ang="0">
                  <a:pos x="T4" y="T5"/>
                </a:cxn>
                <a:cxn ang="0">
                  <a:pos x="T6" y="T7"/>
                </a:cxn>
                <a:cxn ang="0">
                  <a:pos x="T8" y="T9"/>
                </a:cxn>
              </a:cxnLst>
              <a:rect l="0" t="0" r="r" b="b"/>
              <a:pathLst>
                <a:path w="103" h="85">
                  <a:moveTo>
                    <a:pt x="98" y="71"/>
                  </a:moveTo>
                  <a:cubicBezTo>
                    <a:pt x="75" y="47"/>
                    <a:pt x="48" y="26"/>
                    <a:pt x="21" y="6"/>
                  </a:cubicBezTo>
                  <a:cubicBezTo>
                    <a:pt x="13" y="0"/>
                    <a:pt x="0" y="12"/>
                    <a:pt x="11" y="20"/>
                  </a:cubicBezTo>
                  <a:cubicBezTo>
                    <a:pt x="37" y="40"/>
                    <a:pt x="62" y="63"/>
                    <a:pt x="90" y="81"/>
                  </a:cubicBezTo>
                  <a:cubicBezTo>
                    <a:pt x="96" y="85"/>
                    <a:pt x="103" y="77"/>
                    <a:pt x="98" y="7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15"/>
            <p:cNvSpPr/>
            <p:nvPr/>
          </p:nvSpPr>
          <p:spPr bwMode="auto">
            <a:xfrm>
              <a:off x="5045075" y="1385888"/>
              <a:ext cx="438150" cy="174625"/>
            </a:xfrm>
            <a:custGeom>
              <a:avLst/>
              <a:gdLst>
                <a:gd name="T0" fmla="*/ 194 w 199"/>
                <a:gd name="T1" fmla="*/ 68 h 79"/>
                <a:gd name="T2" fmla="*/ 116 w 199"/>
                <a:gd name="T3" fmla="*/ 37 h 79"/>
                <a:gd name="T4" fmla="*/ 15 w 199"/>
                <a:gd name="T5" fmla="*/ 4 h 79"/>
                <a:gd name="T6" fmla="*/ 10 w 199"/>
                <a:gd name="T7" fmla="*/ 20 h 79"/>
                <a:gd name="T8" fmla="*/ 105 w 199"/>
                <a:gd name="T9" fmla="*/ 51 h 79"/>
                <a:gd name="T10" fmla="*/ 188 w 199"/>
                <a:gd name="T11" fmla="*/ 77 h 79"/>
                <a:gd name="T12" fmla="*/ 194 w 199"/>
                <a:gd name="T13" fmla="*/ 68 h 79"/>
              </a:gdLst>
              <a:ahLst/>
              <a:cxnLst>
                <a:cxn ang="0">
                  <a:pos x="T0" y="T1"/>
                </a:cxn>
                <a:cxn ang="0">
                  <a:pos x="T2" y="T3"/>
                </a:cxn>
                <a:cxn ang="0">
                  <a:pos x="T4" y="T5"/>
                </a:cxn>
                <a:cxn ang="0">
                  <a:pos x="T6" y="T7"/>
                </a:cxn>
                <a:cxn ang="0">
                  <a:pos x="T8" y="T9"/>
                </a:cxn>
                <a:cxn ang="0">
                  <a:pos x="T10" y="T11"/>
                </a:cxn>
                <a:cxn ang="0">
                  <a:pos x="T12" y="T13"/>
                </a:cxn>
              </a:cxnLst>
              <a:rect l="0" t="0" r="r" b="b"/>
              <a:pathLst>
                <a:path w="199" h="79">
                  <a:moveTo>
                    <a:pt x="194" y="68"/>
                  </a:moveTo>
                  <a:cubicBezTo>
                    <a:pt x="174" y="49"/>
                    <a:pt x="143" y="43"/>
                    <a:pt x="116" y="37"/>
                  </a:cubicBezTo>
                  <a:cubicBezTo>
                    <a:pt x="82" y="28"/>
                    <a:pt x="49" y="16"/>
                    <a:pt x="15" y="4"/>
                  </a:cubicBezTo>
                  <a:cubicBezTo>
                    <a:pt x="5" y="0"/>
                    <a:pt x="0" y="16"/>
                    <a:pt x="10" y="20"/>
                  </a:cubicBezTo>
                  <a:cubicBezTo>
                    <a:pt x="39" y="34"/>
                    <a:pt x="72" y="43"/>
                    <a:pt x="105" y="51"/>
                  </a:cubicBezTo>
                  <a:cubicBezTo>
                    <a:pt x="134" y="58"/>
                    <a:pt x="160" y="68"/>
                    <a:pt x="188" y="77"/>
                  </a:cubicBezTo>
                  <a:cubicBezTo>
                    <a:pt x="193" y="79"/>
                    <a:pt x="199" y="72"/>
                    <a:pt x="194" y="68"/>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16"/>
            <p:cNvSpPr/>
            <p:nvPr/>
          </p:nvSpPr>
          <p:spPr bwMode="auto">
            <a:xfrm>
              <a:off x="5940425" y="739776"/>
              <a:ext cx="133350" cy="431800"/>
            </a:xfrm>
            <a:custGeom>
              <a:avLst/>
              <a:gdLst>
                <a:gd name="T0" fmla="*/ 59 w 60"/>
                <a:gd name="T1" fmla="*/ 185 h 196"/>
                <a:gd name="T2" fmla="*/ 38 w 60"/>
                <a:gd name="T3" fmla="*/ 92 h 196"/>
                <a:gd name="T4" fmla="*/ 13 w 60"/>
                <a:gd name="T5" fmla="*/ 6 h 196"/>
                <a:gd name="T6" fmla="*/ 0 w 60"/>
                <a:gd name="T7" fmla="*/ 10 h 196"/>
                <a:gd name="T8" fmla="*/ 22 w 60"/>
                <a:gd name="T9" fmla="*/ 97 h 196"/>
                <a:gd name="T10" fmla="*/ 48 w 60"/>
                <a:gd name="T11" fmla="*/ 189 h 196"/>
                <a:gd name="T12" fmla="*/ 59 w 60"/>
                <a:gd name="T13" fmla="*/ 185 h 196"/>
              </a:gdLst>
              <a:ahLst/>
              <a:cxnLst>
                <a:cxn ang="0">
                  <a:pos x="T0" y="T1"/>
                </a:cxn>
                <a:cxn ang="0">
                  <a:pos x="T2" y="T3"/>
                </a:cxn>
                <a:cxn ang="0">
                  <a:pos x="T4" y="T5"/>
                </a:cxn>
                <a:cxn ang="0">
                  <a:pos x="T6" y="T7"/>
                </a:cxn>
                <a:cxn ang="0">
                  <a:pos x="T8" y="T9"/>
                </a:cxn>
                <a:cxn ang="0">
                  <a:pos x="T10" y="T11"/>
                </a:cxn>
                <a:cxn ang="0">
                  <a:pos x="T12" y="T13"/>
                </a:cxn>
              </a:cxnLst>
              <a:rect l="0" t="0" r="r" b="b"/>
              <a:pathLst>
                <a:path w="60" h="196">
                  <a:moveTo>
                    <a:pt x="59" y="185"/>
                  </a:moveTo>
                  <a:cubicBezTo>
                    <a:pt x="55" y="154"/>
                    <a:pt x="46" y="123"/>
                    <a:pt x="38" y="92"/>
                  </a:cubicBezTo>
                  <a:cubicBezTo>
                    <a:pt x="31" y="65"/>
                    <a:pt x="27" y="31"/>
                    <a:pt x="13" y="6"/>
                  </a:cubicBezTo>
                  <a:cubicBezTo>
                    <a:pt x="9" y="0"/>
                    <a:pt x="0" y="3"/>
                    <a:pt x="0" y="10"/>
                  </a:cubicBezTo>
                  <a:cubicBezTo>
                    <a:pt x="1" y="38"/>
                    <a:pt x="15" y="69"/>
                    <a:pt x="22" y="97"/>
                  </a:cubicBezTo>
                  <a:cubicBezTo>
                    <a:pt x="31" y="127"/>
                    <a:pt x="38" y="159"/>
                    <a:pt x="48" y="189"/>
                  </a:cubicBezTo>
                  <a:cubicBezTo>
                    <a:pt x="51" y="196"/>
                    <a:pt x="60" y="193"/>
                    <a:pt x="59" y="18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7"/>
            <p:cNvSpPr/>
            <p:nvPr/>
          </p:nvSpPr>
          <p:spPr bwMode="auto">
            <a:xfrm>
              <a:off x="6769100" y="808038"/>
              <a:ext cx="100012" cy="360362"/>
            </a:xfrm>
            <a:custGeom>
              <a:avLst/>
              <a:gdLst>
                <a:gd name="T0" fmla="*/ 31 w 45"/>
                <a:gd name="T1" fmla="*/ 7 h 163"/>
                <a:gd name="T2" fmla="*/ 14 w 45"/>
                <a:gd name="T3" fmla="*/ 81 h 163"/>
                <a:gd name="T4" fmla="*/ 1 w 45"/>
                <a:gd name="T5" fmla="*/ 156 h 163"/>
                <a:gd name="T6" fmla="*/ 11 w 45"/>
                <a:gd name="T7" fmla="*/ 158 h 163"/>
                <a:gd name="T8" fmla="*/ 30 w 45"/>
                <a:gd name="T9" fmla="*/ 82 h 163"/>
                <a:gd name="T10" fmla="*/ 45 w 45"/>
                <a:gd name="T11" fmla="*/ 10 h 163"/>
                <a:gd name="T12" fmla="*/ 31 w 45"/>
                <a:gd name="T13" fmla="*/ 7 h 163"/>
              </a:gdLst>
              <a:ahLst/>
              <a:cxnLst>
                <a:cxn ang="0">
                  <a:pos x="T0" y="T1"/>
                </a:cxn>
                <a:cxn ang="0">
                  <a:pos x="T2" y="T3"/>
                </a:cxn>
                <a:cxn ang="0">
                  <a:pos x="T4" y="T5"/>
                </a:cxn>
                <a:cxn ang="0">
                  <a:pos x="T6" y="T7"/>
                </a:cxn>
                <a:cxn ang="0">
                  <a:pos x="T8" y="T9"/>
                </a:cxn>
                <a:cxn ang="0">
                  <a:pos x="T10" y="T11"/>
                </a:cxn>
                <a:cxn ang="0">
                  <a:pos x="T12" y="T13"/>
                </a:cxn>
              </a:cxnLst>
              <a:rect l="0" t="0" r="r" b="b"/>
              <a:pathLst>
                <a:path w="45" h="163">
                  <a:moveTo>
                    <a:pt x="31" y="7"/>
                  </a:moveTo>
                  <a:cubicBezTo>
                    <a:pt x="22" y="30"/>
                    <a:pt x="19" y="57"/>
                    <a:pt x="14" y="81"/>
                  </a:cubicBezTo>
                  <a:cubicBezTo>
                    <a:pt x="9" y="106"/>
                    <a:pt x="4" y="131"/>
                    <a:pt x="1" y="156"/>
                  </a:cubicBezTo>
                  <a:cubicBezTo>
                    <a:pt x="0" y="163"/>
                    <a:pt x="10" y="163"/>
                    <a:pt x="11" y="158"/>
                  </a:cubicBezTo>
                  <a:cubicBezTo>
                    <a:pt x="18" y="133"/>
                    <a:pt x="24" y="107"/>
                    <a:pt x="30" y="82"/>
                  </a:cubicBezTo>
                  <a:cubicBezTo>
                    <a:pt x="35" y="58"/>
                    <a:pt x="44" y="34"/>
                    <a:pt x="45" y="10"/>
                  </a:cubicBezTo>
                  <a:cubicBezTo>
                    <a:pt x="45" y="3"/>
                    <a:pt x="34" y="0"/>
                    <a:pt x="31" y="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18"/>
            <p:cNvSpPr/>
            <p:nvPr/>
          </p:nvSpPr>
          <p:spPr bwMode="auto">
            <a:xfrm>
              <a:off x="7153275" y="2155826"/>
              <a:ext cx="349250" cy="138112"/>
            </a:xfrm>
            <a:custGeom>
              <a:avLst/>
              <a:gdLst>
                <a:gd name="T0" fmla="*/ 6 w 159"/>
                <a:gd name="T1" fmla="*/ 14 h 63"/>
                <a:gd name="T2" fmla="*/ 78 w 159"/>
                <a:gd name="T3" fmla="*/ 40 h 63"/>
                <a:gd name="T4" fmla="*/ 151 w 159"/>
                <a:gd name="T5" fmla="*/ 62 h 63"/>
                <a:gd name="T6" fmla="*/ 154 w 159"/>
                <a:gd name="T7" fmla="*/ 51 h 63"/>
                <a:gd name="T8" fmla="*/ 80 w 159"/>
                <a:gd name="T9" fmla="*/ 24 h 63"/>
                <a:gd name="T10" fmla="*/ 11 w 159"/>
                <a:gd name="T11" fmla="*/ 1 h 63"/>
                <a:gd name="T12" fmla="*/ 6 w 159"/>
                <a:gd name="T13" fmla="*/ 14 h 63"/>
              </a:gdLst>
              <a:ahLst/>
              <a:cxnLst>
                <a:cxn ang="0">
                  <a:pos x="T0" y="T1"/>
                </a:cxn>
                <a:cxn ang="0">
                  <a:pos x="T2" y="T3"/>
                </a:cxn>
                <a:cxn ang="0">
                  <a:pos x="T4" y="T5"/>
                </a:cxn>
                <a:cxn ang="0">
                  <a:pos x="T6" y="T7"/>
                </a:cxn>
                <a:cxn ang="0">
                  <a:pos x="T8" y="T9"/>
                </a:cxn>
                <a:cxn ang="0">
                  <a:pos x="T10" y="T11"/>
                </a:cxn>
                <a:cxn ang="0">
                  <a:pos x="T12" y="T13"/>
                </a:cxn>
              </a:cxnLst>
              <a:rect l="0" t="0" r="r" b="b"/>
              <a:pathLst>
                <a:path w="159" h="63">
                  <a:moveTo>
                    <a:pt x="6" y="14"/>
                  </a:moveTo>
                  <a:cubicBezTo>
                    <a:pt x="28" y="26"/>
                    <a:pt x="54" y="32"/>
                    <a:pt x="78" y="40"/>
                  </a:cubicBezTo>
                  <a:cubicBezTo>
                    <a:pt x="102" y="48"/>
                    <a:pt x="127" y="56"/>
                    <a:pt x="151" y="62"/>
                  </a:cubicBezTo>
                  <a:cubicBezTo>
                    <a:pt x="157" y="63"/>
                    <a:pt x="159" y="54"/>
                    <a:pt x="154" y="51"/>
                  </a:cubicBezTo>
                  <a:cubicBezTo>
                    <a:pt x="130" y="41"/>
                    <a:pt x="105" y="33"/>
                    <a:pt x="80" y="24"/>
                  </a:cubicBezTo>
                  <a:cubicBezTo>
                    <a:pt x="58" y="16"/>
                    <a:pt x="35" y="5"/>
                    <a:pt x="11" y="1"/>
                  </a:cubicBezTo>
                  <a:cubicBezTo>
                    <a:pt x="5" y="0"/>
                    <a:pt x="0" y="10"/>
                    <a:pt x="6" y="14"/>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19"/>
            <p:cNvSpPr/>
            <p:nvPr/>
          </p:nvSpPr>
          <p:spPr bwMode="auto">
            <a:xfrm>
              <a:off x="5091113" y="1998663"/>
              <a:ext cx="347662" cy="149225"/>
            </a:xfrm>
            <a:custGeom>
              <a:avLst/>
              <a:gdLst>
                <a:gd name="T0" fmla="*/ 10 w 158"/>
                <a:gd name="T1" fmla="*/ 67 h 68"/>
                <a:gd name="T2" fmla="*/ 82 w 158"/>
                <a:gd name="T3" fmla="*/ 41 h 68"/>
                <a:gd name="T4" fmla="*/ 152 w 158"/>
                <a:gd name="T5" fmla="*/ 11 h 68"/>
                <a:gd name="T6" fmla="*/ 148 w 158"/>
                <a:gd name="T7" fmla="*/ 1 h 68"/>
                <a:gd name="T8" fmla="*/ 74 w 158"/>
                <a:gd name="T9" fmla="*/ 27 h 68"/>
                <a:gd name="T10" fmla="*/ 6 w 158"/>
                <a:gd name="T11" fmla="*/ 53 h 68"/>
                <a:gd name="T12" fmla="*/ 10 w 158"/>
                <a:gd name="T13" fmla="*/ 67 h 68"/>
              </a:gdLst>
              <a:ahLst/>
              <a:cxnLst>
                <a:cxn ang="0">
                  <a:pos x="T0" y="T1"/>
                </a:cxn>
                <a:cxn ang="0">
                  <a:pos x="T2" y="T3"/>
                </a:cxn>
                <a:cxn ang="0">
                  <a:pos x="T4" y="T5"/>
                </a:cxn>
                <a:cxn ang="0">
                  <a:pos x="T6" y="T7"/>
                </a:cxn>
                <a:cxn ang="0">
                  <a:pos x="T8" y="T9"/>
                </a:cxn>
                <a:cxn ang="0">
                  <a:pos x="T10" y="T11"/>
                </a:cxn>
                <a:cxn ang="0">
                  <a:pos x="T12" y="T13"/>
                </a:cxn>
              </a:cxnLst>
              <a:rect l="0" t="0" r="r" b="b"/>
              <a:pathLst>
                <a:path w="158" h="68">
                  <a:moveTo>
                    <a:pt x="10" y="67"/>
                  </a:moveTo>
                  <a:cubicBezTo>
                    <a:pt x="34" y="62"/>
                    <a:pt x="59" y="50"/>
                    <a:pt x="82" y="41"/>
                  </a:cubicBezTo>
                  <a:cubicBezTo>
                    <a:pt x="106" y="32"/>
                    <a:pt x="129" y="22"/>
                    <a:pt x="152" y="11"/>
                  </a:cubicBezTo>
                  <a:cubicBezTo>
                    <a:pt x="158" y="8"/>
                    <a:pt x="153" y="0"/>
                    <a:pt x="148" y="1"/>
                  </a:cubicBezTo>
                  <a:cubicBezTo>
                    <a:pt x="123" y="9"/>
                    <a:pt x="98" y="18"/>
                    <a:pt x="74" y="27"/>
                  </a:cubicBezTo>
                  <a:cubicBezTo>
                    <a:pt x="51" y="35"/>
                    <a:pt x="26" y="41"/>
                    <a:pt x="6" y="53"/>
                  </a:cubicBezTo>
                  <a:cubicBezTo>
                    <a:pt x="0" y="57"/>
                    <a:pt x="3" y="68"/>
                    <a:pt x="10" y="6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20"/>
            <p:cNvSpPr/>
            <p:nvPr/>
          </p:nvSpPr>
          <p:spPr bwMode="auto">
            <a:xfrm>
              <a:off x="7153275" y="1323976"/>
              <a:ext cx="354012" cy="298450"/>
            </a:xfrm>
            <a:custGeom>
              <a:avLst/>
              <a:gdLst>
                <a:gd name="T0" fmla="*/ 144 w 161"/>
                <a:gd name="T1" fmla="*/ 6 h 135"/>
                <a:gd name="T2" fmla="*/ 77 w 161"/>
                <a:gd name="T3" fmla="*/ 67 h 135"/>
                <a:gd name="T4" fmla="*/ 6 w 161"/>
                <a:gd name="T5" fmla="*/ 123 h 135"/>
                <a:gd name="T6" fmla="*/ 12 w 161"/>
                <a:gd name="T7" fmla="*/ 132 h 135"/>
                <a:gd name="T8" fmla="*/ 149 w 161"/>
                <a:gd name="T9" fmla="*/ 25 h 135"/>
                <a:gd name="T10" fmla="*/ 152 w 161"/>
                <a:gd name="T11" fmla="*/ 23 h 135"/>
                <a:gd name="T12" fmla="*/ 155 w 161"/>
                <a:gd name="T13" fmla="*/ 19 h 135"/>
                <a:gd name="T14" fmla="*/ 144 w 161"/>
                <a:gd name="T15" fmla="*/ 6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5">
                  <a:moveTo>
                    <a:pt x="144" y="6"/>
                  </a:moveTo>
                  <a:cubicBezTo>
                    <a:pt x="122" y="27"/>
                    <a:pt x="100" y="48"/>
                    <a:pt x="77" y="67"/>
                  </a:cubicBezTo>
                  <a:cubicBezTo>
                    <a:pt x="54" y="86"/>
                    <a:pt x="29" y="104"/>
                    <a:pt x="6" y="123"/>
                  </a:cubicBezTo>
                  <a:cubicBezTo>
                    <a:pt x="0" y="127"/>
                    <a:pt x="6" y="135"/>
                    <a:pt x="12" y="132"/>
                  </a:cubicBezTo>
                  <a:cubicBezTo>
                    <a:pt x="62" y="104"/>
                    <a:pt x="109" y="65"/>
                    <a:pt x="149" y="25"/>
                  </a:cubicBezTo>
                  <a:cubicBezTo>
                    <a:pt x="150" y="24"/>
                    <a:pt x="151" y="24"/>
                    <a:pt x="152" y="23"/>
                  </a:cubicBezTo>
                  <a:cubicBezTo>
                    <a:pt x="153" y="21"/>
                    <a:pt x="154" y="20"/>
                    <a:pt x="155" y="19"/>
                  </a:cubicBezTo>
                  <a:cubicBezTo>
                    <a:pt x="161" y="11"/>
                    <a:pt x="151" y="0"/>
                    <a:pt x="144" y="6"/>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61" name="文本框 60"/>
          <p:cNvSpPr txBox="1"/>
          <p:nvPr/>
        </p:nvSpPr>
        <p:spPr>
          <a:xfrm flipH="1">
            <a:off x="4286250" y="4626610"/>
            <a:ext cx="4021455" cy="645160"/>
          </a:xfrm>
          <a:prstGeom prst="rect">
            <a:avLst/>
          </a:prstGeom>
          <a:noFill/>
        </p:spPr>
        <p:txBody>
          <a:bodyPr wrap="square" rtlCol="0">
            <a:spAutoFit/>
          </a:bodyPr>
          <a:lstStyle/>
          <a:p>
            <a:pPr algn="ctr"/>
            <a:r>
              <a:rPr lang="en-US" altLang="zh-CN" sz="3600">
                <a:solidFill>
                  <a:schemeClr val="tx1">
                    <a:lumMod val="85000"/>
                    <a:lumOff val="15000"/>
                  </a:schemeClr>
                </a:solidFill>
                <a:cs typeface="+mn-ea"/>
                <a:sym typeface="+mn-lt"/>
              </a:rPr>
              <a:t>4.</a:t>
            </a:r>
            <a:r>
              <a:rPr lang="zh-CN" altLang="en-US" sz="3600">
                <a:solidFill>
                  <a:schemeClr val="tx1">
                    <a:lumMod val="85000"/>
                    <a:lumOff val="15000"/>
                  </a:schemeClr>
                </a:solidFill>
                <a:cs typeface="+mn-ea"/>
                <a:sym typeface="+mn-lt"/>
              </a:rPr>
              <a:t>请添加您的标题</a:t>
            </a:r>
            <a:endParaRPr lang="zh-CN" altLang="en-US" sz="6600" b="1" dirty="0">
              <a:solidFill>
                <a:schemeClr val="tx1">
                  <a:lumMod val="85000"/>
                  <a:lumOff val="15000"/>
                </a:schemeClr>
              </a:solidFill>
              <a:cs typeface="+mn-ea"/>
              <a:sym typeface="+mn-lt"/>
            </a:endParaRPr>
          </a:p>
        </p:txBody>
      </p:sp>
      <p:sp>
        <p:nvSpPr>
          <p:cNvPr id="62" name="Freeform 34"/>
          <p:cNvSpPr>
            <a:spLocks noEditPoints="1"/>
          </p:cNvSpPr>
          <p:nvPr/>
        </p:nvSpPr>
        <p:spPr bwMode="auto">
          <a:xfrm>
            <a:off x="8669923" y="4887314"/>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任意多边形 62"/>
          <p:cNvSpPr/>
          <p:nvPr/>
        </p:nvSpPr>
        <p:spPr>
          <a:xfrm>
            <a:off x="3576646" y="4981563"/>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任意多边形 63"/>
          <p:cNvSpPr/>
          <p:nvPr/>
        </p:nvSpPr>
        <p:spPr>
          <a:xfrm>
            <a:off x="2497869" y="4973871"/>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88059" y="1929384"/>
            <a:ext cx="1958079" cy="1956816"/>
            <a:chOff x="5045075" y="739776"/>
            <a:chExt cx="2462212" cy="2460624"/>
          </a:xfrm>
        </p:grpSpPr>
        <p:sp>
          <p:nvSpPr>
            <p:cNvPr id="26" name="Freeform 11"/>
            <p:cNvSpPr>
              <a:spLocks noEditPoints="1"/>
            </p:cNvSpPr>
            <p:nvPr/>
          </p:nvSpPr>
          <p:spPr bwMode="auto">
            <a:xfrm>
              <a:off x="5527675" y="1296988"/>
              <a:ext cx="1563687" cy="1468437"/>
            </a:xfrm>
            <a:custGeom>
              <a:avLst/>
              <a:gdLst>
                <a:gd name="T0" fmla="*/ 694 w 710"/>
                <a:gd name="T1" fmla="*/ 221 h 666"/>
                <a:gd name="T2" fmla="*/ 681 w 710"/>
                <a:gd name="T3" fmla="*/ 166 h 666"/>
                <a:gd name="T4" fmla="*/ 627 w 710"/>
                <a:gd name="T5" fmla="*/ 134 h 666"/>
                <a:gd name="T6" fmla="*/ 632 w 710"/>
                <a:gd name="T7" fmla="*/ 87 h 666"/>
                <a:gd name="T8" fmla="*/ 562 w 710"/>
                <a:gd name="T9" fmla="*/ 33 h 666"/>
                <a:gd name="T10" fmla="*/ 478 w 710"/>
                <a:gd name="T11" fmla="*/ 11 h 666"/>
                <a:gd name="T12" fmla="*/ 418 w 710"/>
                <a:gd name="T13" fmla="*/ 19 h 666"/>
                <a:gd name="T14" fmla="*/ 366 w 710"/>
                <a:gd name="T15" fmla="*/ 29 h 666"/>
                <a:gd name="T16" fmla="*/ 320 w 710"/>
                <a:gd name="T17" fmla="*/ 29 h 666"/>
                <a:gd name="T18" fmla="*/ 330 w 710"/>
                <a:gd name="T19" fmla="*/ 90 h 666"/>
                <a:gd name="T20" fmla="*/ 220 w 710"/>
                <a:gd name="T21" fmla="*/ 61 h 666"/>
                <a:gd name="T22" fmla="*/ 167 w 710"/>
                <a:gd name="T23" fmla="*/ 57 h 666"/>
                <a:gd name="T24" fmla="*/ 147 w 710"/>
                <a:gd name="T25" fmla="*/ 92 h 666"/>
                <a:gd name="T26" fmla="*/ 252 w 710"/>
                <a:gd name="T27" fmla="*/ 227 h 666"/>
                <a:gd name="T28" fmla="*/ 97 w 710"/>
                <a:gd name="T29" fmla="*/ 167 h 666"/>
                <a:gd name="T30" fmla="*/ 124 w 710"/>
                <a:gd name="T31" fmla="*/ 227 h 666"/>
                <a:gd name="T32" fmla="*/ 48 w 710"/>
                <a:gd name="T33" fmla="*/ 219 h 666"/>
                <a:gd name="T34" fmla="*/ 16 w 710"/>
                <a:gd name="T35" fmla="*/ 270 h 666"/>
                <a:gd name="T36" fmla="*/ 42 w 710"/>
                <a:gd name="T37" fmla="*/ 312 h 666"/>
                <a:gd name="T38" fmla="*/ 46 w 710"/>
                <a:gd name="T39" fmla="*/ 353 h 666"/>
                <a:gd name="T40" fmla="*/ 59 w 710"/>
                <a:gd name="T41" fmla="*/ 396 h 666"/>
                <a:gd name="T42" fmla="*/ 84 w 710"/>
                <a:gd name="T43" fmla="*/ 447 h 666"/>
                <a:gd name="T44" fmla="*/ 126 w 710"/>
                <a:gd name="T45" fmla="*/ 514 h 666"/>
                <a:gd name="T46" fmla="*/ 201 w 710"/>
                <a:gd name="T47" fmla="*/ 587 h 666"/>
                <a:gd name="T48" fmla="*/ 223 w 710"/>
                <a:gd name="T49" fmla="*/ 608 h 666"/>
                <a:gd name="T50" fmla="*/ 305 w 710"/>
                <a:gd name="T51" fmla="*/ 637 h 666"/>
                <a:gd name="T52" fmla="*/ 332 w 710"/>
                <a:gd name="T53" fmla="*/ 630 h 666"/>
                <a:gd name="T54" fmla="*/ 399 w 710"/>
                <a:gd name="T55" fmla="*/ 640 h 666"/>
                <a:gd name="T56" fmla="*/ 440 w 710"/>
                <a:gd name="T57" fmla="*/ 631 h 666"/>
                <a:gd name="T58" fmla="*/ 455 w 710"/>
                <a:gd name="T59" fmla="*/ 619 h 666"/>
                <a:gd name="T60" fmla="*/ 456 w 710"/>
                <a:gd name="T61" fmla="*/ 571 h 666"/>
                <a:gd name="T62" fmla="*/ 461 w 710"/>
                <a:gd name="T63" fmla="*/ 571 h 666"/>
                <a:gd name="T64" fmla="*/ 417 w 710"/>
                <a:gd name="T65" fmla="*/ 492 h 666"/>
                <a:gd name="T66" fmla="*/ 492 w 710"/>
                <a:gd name="T67" fmla="*/ 487 h 666"/>
                <a:gd name="T68" fmla="*/ 560 w 710"/>
                <a:gd name="T69" fmla="*/ 527 h 666"/>
                <a:gd name="T70" fmla="*/ 379 w 710"/>
                <a:gd name="T71" fmla="*/ 359 h 666"/>
                <a:gd name="T72" fmla="*/ 557 w 710"/>
                <a:gd name="T73" fmla="*/ 455 h 666"/>
                <a:gd name="T74" fmla="*/ 622 w 710"/>
                <a:gd name="T75" fmla="*/ 452 h 666"/>
                <a:gd name="T76" fmla="*/ 632 w 710"/>
                <a:gd name="T77" fmla="*/ 411 h 666"/>
                <a:gd name="T78" fmla="*/ 585 w 710"/>
                <a:gd name="T79" fmla="*/ 339 h 666"/>
                <a:gd name="T80" fmla="*/ 645 w 710"/>
                <a:gd name="T81" fmla="*/ 333 h 666"/>
                <a:gd name="T82" fmla="*/ 675 w 710"/>
                <a:gd name="T83" fmla="*/ 304 h 666"/>
                <a:gd name="T84" fmla="*/ 667 w 710"/>
                <a:gd name="T85" fmla="*/ 297 h 666"/>
                <a:gd name="T86" fmla="*/ 684 w 710"/>
                <a:gd name="T87" fmla="*/ 259 h 666"/>
                <a:gd name="T88" fmla="*/ 396 w 710"/>
                <a:gd name="T89" fmla="*/ 260 h 666"/>
                <a:gd name="T90" fmla="*/ 531 w 710"/>
                <a:gd name="T91" fmla="*/ 35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0" h="666">
                  <a:moveTo>
                    <a:pt x="684" y="259"/>
                  </a:moveTo>
                  <a:cubicBezTo>
                    <a:pt x="701" y="258"/>
                    <a:pt x="710" y="233"/>
                    <a:pt x="694" y="221"/>
                  </a:cubicBezTo>
                  <a:cubicBezTo>
                    <a:pt x="669" y="203"/>
                    <a:pt x="669" y="203"/>
                    <a:pt x="669" y="203"/>
                  </a:cubicBezTo>
                  <a:cubicBezTo>
                    <a:pt x="688" y="205"/>
                    <a:pt x="701" y="177"/>
                    <a:pt x="681" y="166"/>
                  </a:cubicBezTo>
                  <a:cubicBezTo>
                    <a:pt x="676" y="163"/>
                    <a:pt x="671" y="160"/>
                    <a:pt x="666" y="158"/>
                  </a:cubicBezTo>
                  <a:cubicBezTo>
                    <a:pt x="653" y="150"/>
                    <a:pt x="640" y="142"/>
                    <a:pt x="627" y="134"/>
                  </a:cubicBezTo>
                  <a:cubicBezTo>
                    <a:pt x="645" y="137"/>
                    <a:pt x="661" y="117"/>
                    <a:pt x="646" y="101"/>
                  </a:cubicBezTo>
                  <a:cubicBezTo>
                    <a:pt x="641" y="96"/>
                    <a:pt x="636" y="91"/>
                    <a:pt x="632" y="87"/>
                  </a:cubicBezTo>
                  <a:cubicBezTo>
                    <a:pt x="633" y="81"/>
                    <a:pt x="631" y="76"/>
                    <a:pt x="625" y="71"/>
                  </a:cubicBezTo>
                  <a:cubicBezTo>
                    <a:pt x="605" y="56"/>
                    <a:pt x="585" y="43"/>
                    <a:pt x="562" y="33"/>
                  </a:cubicBezTo>
                  <a:cubicBezTo>
                    <a:pt x="549" y="27"/>
                    <a:pt x="537" y="34"/>
                    <a:pt x="533" y="44"/>
                  </a:cubicBezTo>
                  <a:cubicBezTo>
                    <a:pt x="515" y="34"/>
                    <a:pt x="496" y="23"/>
                    <a:pt x="478" y="11"/>
                  </a:cubicBezTo>
                  <a:cubicBezTo>
                    <a:pt x="460" y="0"/>
                    <a:pt x="442" y="21"/>
                    <a:pt x="450" y="37"/>
                  </a:cubicBezTo>
                  <a:cubicBezTo>
                    <a:pt x="439" y="31"/>
                    <a:pt x="428" y="25"/>
                    <a:pt x="418" y="19"/>
                  </a:cubicBezTo>
                  <a:cubicBezTo>
                    <a:pt x="400" y="9"/>
                    <a:pt x="385" y="27"/>
                    <a:pt x="389" y="42"/>
                  </a:cubicBezTo>
                  <a:cubicBezTo>
                    <a:pt x="381" y="38"/>
                    <a:pt x="374" y="33"/>
                    <a:pt x="366" y="29"/>
                  </a:cubicBezTo>
                  <a:cubicBezTo>
                    <a:pt x="353" y="22"/>
                    <a:pt x="340" y="30"/>
                    <a:pt x="337" y="41"/>
                  </a:cubicBezTo>
                  <a:cubicBezTo>
                    <a:pt x="331" y="37"/>
                    <a:pt x="325" y="33"/>
                    <a:pt x="320" y="29"/>
                  </a:cubicBezTo>
                  <a:cubicBezTo>
                    <a:pt x="301" y="16"/>
                    <a:pt x="278" y="46"/>
                    <a:pt x="296" y="61"/>
                  </a:cubicBezTo>
                  <a:cubicBezTo>
                    <a:pt x="307" y="70"/>
                    <a:pt x="318" y="80"/>
                    <a:pt x="330" y="90"/>
                  </a:cubicBezTo>
                  <a:cubicBezTo>
                    <a:pt x="302" y="71"/>
                    <a:pt x="275" y="52"/>
                    <a:pt x="247" y="33"/>
                  </a:cubicBezTo>
                  <a:cubicBezTo>
                    <a:pt x="230" y="21"/>
                    <a:pt x="211" y="45"/>
                    <a:pt x="220" y="61"/>
                  </a:cubicBezTo>
                  <a:cubicBezTo>
                    <a:pt x="210" y="59"/>
                    <a:pt x="200" y="68"/>
                    <a:pt x="198" y="77"/>
                  </a:cubicBezTo>
                  <a:cubicBezTo>
                    <a:pt x="188" y="71"/>
                    <a:pt x="178" y="64"/>
                    <a:pt x="167" y="57"/>
                  </a:cubicBezTo>
                  <a:cubicBezTo>
                    <a:pt x="148" y="44"/>
                    <a:pt x="127" y="73"/>
                    <a:pt x="143" y="88"/>
                  </a:cubicBezTo>
                  <a:cubicBezTo>
                    <a:pt x="145" y="90"/>
                    <a:pt x="146" y="91"/>
                    <a:pt x="147" y="92"/>
                  </a:cubicBezTo>
                  <a:cubicBezTo>
                    <a:pt x="140" y="99"/>
                    <a:pt x="138" y="110"/>
                    <a:pt x="147" y="120"/>
                  </a:cubicBezTo>
                  <a:cubicBezTo>
                    <a:pt x="180" y="157"/>
                    <a:pt x="215" y="193"/>
                    <a:pt x="252" y="227"/>
                  </a:cubicBezTo>
                  <a:cubicBezTo>
                    <a:pt x="210" y="200"/>
                    <a:pt x="168" y="173"/>
                    <a:pt x="127" y="144"/>
                  </a:cubicBezTo>
                  <a:cubicBezTo>
                    <a:pt x="111" y="134"/>
                    <a:pt x="93" y="152"/>
                    <a:pt x="97" y="167"/>
                  </a:cubicBezTo>
                  <a:cubicBezTo>
                    <a:pt x="88" y="173"/>
                    <a:pt x="84" y="186"/>
                    <a:pt x="94" y="197"/>
                  </a:cubicBezTo>
                  <a:cubicBezTo>
                    <a:pt x="104" y="207"/>
                    <a:pt x="114" y="217"/>
                    <a:pt x="124" y="227"/>
                  </a:cubicBezTo>
                  <a:cubicBezTo>
                    <a:pt x="109" y="216"/>
                    <a:pt x="94" y="205"/>
                    <a:pt x="78" y="196"/>
                  </a:cubicBezTo>
                  <a:cubicBezTo>
                    <a:pt x="62" y="186"/>
                    <a:pt x="43" y="204"/>
                    <a:pt x="48" y="219"/>
                  </a:cubicBezTo>
                  <a:cubicBezTo>
                    <a:pt x="42" y="222"/>
                    <a:pt x="37" y="229"/>
                    <a:pt x="36" y="236"/>
                  </a:cubicBezTo>
                  <a:cubicBezTo>
                    <a:pt x="19" y="230"/>
                    <a:pt x="0" y="257"/>
                    <a:pt x="16" y="270"/>
                  </a:cubicBezTo>
                  <a:cubicBezTo>
                    <a:pt x="24" y="276"/>
                    <a:pt x="32" y="282"/>
                    <a:pt x="39" y="288"/>
                  </a:cubicBezTo>
                  <a:cubicBezTo>
                    <a:pt x="34" y="295"/>
                    <a:pt x="33" y="304"/>
                    <a:pt x="42" y="312"/>
                  </a:cubicBezTo>
                  <a:cubicBezTo>
                    <a:pt x="45" y="315"/>
                    <a:pt x="49" y="318"/>
                    <a:pt x="52" y="321"/>
                  </a:cubicBezTo>
                  <a:cubicBezTo>
                    <a:pt x="41" y="326"/>
                    <a:pt x="34" y="341"/>
                    <a:pt x="46" y="353"/>
                  </a:cubicBezTo>
                  <a:cubicBezTo>
                    <a:pt x="51" y="357"/>
                    <a:pt x="56" y="362"/>
                    <a:pt x="61" y="367"/>
                  </a:cubicBezTo>
                  <a:cubicBezTo>
                    <a:pt x="53" y="374"/>
                    <a:pt x="49" y="388"/>
                    <a:pt x="59" y="396"/>
                  </a:cubicBezTo>
                  <a:cubicBezTo>
                    <a:pt x="68" y="404"/>
                    <a:pt x="77" y="411"/>
                    <a:pt x="85" y="418"/>
                  </a:cubicBezTo>
                  <a:cubicBezTo>
                    <a:pt x="78" y="426"/>
                    <a:pt x="75" y="438"/>
                    <a:pt x="84" y="447"/>
                  </a:cubicBezTo>
                  <a:cubicBezTo>
                    <a:pt x="97" y="459"/>
                    <a:pt x="110" y="471"/>
                    <a:pt x="123" y="482"/>
                  </a:cubicBezTo>
                  <a:cubicBezTo>
                    <a:pt x="115" y="491"/>
                    <a:pt x="114" y="505"/>
                    <a:pt x="126" y="514"/>
                  </a:cubicBezTo>
                  <a:cubicBezTo>
                    <a:pt x="149" y="529"/>
                    <a:pt x="172" y="545"/>
                    <a:pt x="194" y="561"/>
                  </a:cubicBezTo>
                  <a:cubicBezTo>
                    <a:pt x="190" y="569"/>
                    <a:pt x="191" y="580"/>
                    <a:pt x="201" y="587"/>
                  </a:cubicBezTo>
                  <a:cubicBezTo>
                    <a:pt x="205" y="590"/>
                    <a:pt x="210" y="593"/>
                    <a:pt x="214" y="596"/>
                  </a:cubicBezTo>
                  <a:cubicBezTo>
                    <a:pt x="215" y="600"/>
                    <a:pt x="218" y="605"/>
                    <a:pt x="223" y="608"/>
                  </a:cubicBezTo>
                  <a:cubicBezTo>
                    <a:pt x="280" y="642"/>
                    <a:pt x="280" y="642"/>
                    <a:pt x="280" y="642"/>
                  </a:cubicBezTo>
                  <a:cubicBezTo>
                    <a:pt x="290" y="648"/>
                    <a:pt x="300" y="644"/>
                    <a:pt x="305" y="637"/>
                  </a:cubicBezTo>
                  <a:cubicBezTo>
                    <a:pt x="307" y="638"/>
                    <a:pt x="309" y="639"/>
                    <a:pt x="310" y="639"/>
                  </a:cubicBezTo>
                  <a:cubicBezTo>
                    <a:pt x="321" y="643"/>
                    <a:pt x="329" y="638"/>
                    <a:pt x="332" y="630"/>
                  </a:cubicBezTo>
                  <a:cubicBezTo>
                    <a:pt x="345" y="639"/>
                    <a:pt x="357" y="648"/>
                    <a:pt x="369" y="657"/>
                  </a:cubicBezTo>
                  <a:cubicBezTo>
                    <a:pt x="382" y="666"/>
                    <a:pt x="398" y="653"/>
                    <a:pt x="399" y="640"/>
                  </a:cubicBezTo>
                  <a:cubicBezTo>
                    <a:pt x="403" y="642"/>
                    <a:pt x="407" y="644"/>
                    <a:pt x="410" y="647"/>
                  </a:cubicBezTo>
                  <a:cubicBezTo>
                    <a:pt x="425" y="656"/>
                    <a:pt x="439" y="644"/>
                    <a:pt x="440" y="631"/>
                  </a:cubicBezTo>
                  <a:cubicBezTo>
                    <a:pt x="444" y="626"/>
                    <a:pt x="447" y="620"/>
                    <a:pt x="447" y="614"/>
                  </a:cubicBezTo>
                  <a:cubicBezTo>
                    <a:pt x="450" y="615"/>
                    <a:pt x="452" y="617"/>
                    <a:pt x="455" y="619"/>
                  </a:cubicBezTo>
                  <a:cubicBezTo>
                    <a:pt x="477" y="633"/>
                    <a:pt x="497" y="599"/>
                    <a:pt x="475" y="584"/>
                  </a:cubicBezTo>
                  <a:cubicBezTo>
                    <a:pt x="469" y="580"/>
                    <a:pt x="463" y="576"/>
                    <a:pt x="456" y="571"/>
                  </a:cubicBezTo>
                  <a:cubicBezTo>
                    <a:pt x="457" y="571"/>
                    <a:pt x="458" y="571"/>
                    <a:pt x="459" y="571"/>
                  </a:cubicBezTo>
                  <a:cubicBezTo>
                    <a:pt x="460" y="571"/>
                    <a:pt x="461" y="571"/>
                    <a:pt x="461" y="571"/>
                  </a:cubicBezTo>
                  <a:cubicBezTo>
                    <a:pt x="484" y="580"/>
                    <a:pt x="494" y="547"/>
                    <a:pt x="477" y="535"/>
                  </a:cubicBezTo>
                  <a:cubicBezTo>
                    <a:pt x="456" y="521"/>
                    <a:pt x="437" y="507"/>
                    <a:pt x="417" y="492"/>
                  </a:cubicBezTo>
                  <a:cubicBezTo>
                    <a:pt x="435" y="502"/>
                    <a:pt x="453" y="512"/>
                    <a:pt x="472" y="522"/>
                  </a:cubicBezTo>
                  <a:cubicBezTo>
                    <a:pt x="494" y="534"/>
                    <a:pt x="514" y="501"/>
                    <a:pt x="492" y="487"/>
                  </a:cubicBezTo>
                  <a:cubicBezTo>
                    <a:pt x="465" y="471"/>
                    <a:pt x="438" y="453"/>
                    <a:pt x="413" y="434"/>
                  </a:cubicBezTo>
                  <a:cubicBezTo>
                    <a:pt x="460" y="468"/>
                    <a:pt x="509" y="499"/>
                    <a:pt x="560" y="527"/>
                  </a:cubicBezTo>
                  <a:cubicBezTo>
                    <a:pt x="583" y="540"/>
                    <a:pt x="602" y="506"/>
                    <a:pt x="580" y="493"/>
                  </a:cubicBezTo>
                  <a:cubicBezTo>
                    <a:pt x="512" y="450"/>
                    <a:pt x="445" y="405"/>
                    <a:pt x="379" y="359"/>
                  </a:cubicBezTo>
                  <a:cubicBezTo>
                    <a:pt x="367" y="350"/>
                    <a:pt x="356" y="341"/>
                    <a:pt x="344" y="332"/>
                  </a:cubicBezTo>
                  <a:cubicBezTo>
                    <a:pt x="414" y="375"/>
                    <a:pt x="485" y="416"/>
                    <a:pt x="557" y="455"/>
                  </a:cubicBezTo>
                  <a:cubicBezTo>
                    <a:pt x="574" y="464"/>
                    <a:pt x="590" y="447"/>
                    <a:pt x="587" y="433"/>
                  </a:cubicBezTo>
                  <a:cubicBezTo>
                    <a:pt x="598" y="439"/>
                    <a:pt x="610" y="446"/>
                    <a:pt x="622" y="452"/>
                  </a:cubicBezTo>
                  <a:cubicBezTo>
                    <a:pt x="645" y="464"/>
                    <a:pt x="665" y="430"/>
                    <a:pt x="642" y="417"/>
                  </a:cubicBezTo>
                  <a:cubicBezTo>
                    <a:pt x="639" y="415"/>
                    <a:pt x="635" y="413"/>
                    <a:pt x="632" y="411"/>
                  </a:cubicBezTo>
                  <a:cubicBezTo>
                    <a:pt x="646" y="407"/>
                    <a:pt x="653" y="385"/>
                    <a:pt x="637" y="374"/>
                  </a:cubicBezTo>
                  <a:cubicBezTo>
                    <a:pt x="620" y="363"/>
                    <a:pt x="602" y="351"/>
                    <a:pt x="585" y="339"/>
                  </a:cubicBezTo>
                  <a:cubicBezTo>
                    <a:pt x="595" y="344"/>
                    <a:pt x="605" y="350"/>
                    <a:pt x="615" y="355"/>
                  </a:cubicBezTo>
                  <a:cubicBezTo>
                    <a:pt x="632" y="363"/>
                    <a:pt x="647" y="347"/>
                    <a:pt x="645" y="333"/>
                  </a:cubicBezTo>
                  <a:cubicBezTo>
                    <a:pt x="648" y="335"/>
                    <a:pt x="651" y="337"/>
                    <a:pt x="655" y="339"/>
                  </a:cubicBezTo>
                  <a:cubicBezTo>
                    <a:pt x="677" y="352"/>
                    <a:pt x="696" y="319"/>
                    <a:pt x="675" y="304"/>
                  </a:cubicBezTo>
                  <a:cubicBezTo>
                    <a:pt x="669" y="300"/>
                    <a:pt x="662" y="295"/>
                    <a:pt x="656" y="291"/>
                  </a:cubicBezTo>
                  <a:cubicBezTo>
                    <a:pt x="659" y="293"/>
                    <a:pt x="663" y="295"/>
                    <a:pt x="667" y="297"/>
                  </a:cubicBezTo>
                  <a:cubicBezTo>
                    <a:pt x="687" y="308"/>
                    <a:pt x="706" y="282"/>
                    <a:pt x="691" y="266"/>
                  </a:cubicBezTo>
                  <a:cubicBezTo>
                    <a:pt x="689" y="263"/>
                    <a:pt x="687" y="261"/>
                    <a:pt x="684" y="259"/>
                  </a:cubicBezTo>
                  <a:close/>
                  <a:moveTo>
                    <a:pt x="531" y="352"/>
                  </a:moveTo>
                  <a:cubicBezTo>
                    <a:pt x="485" y="324"/>
                    <a:pt x="439" y="293"/>
                    <a:pt x="396" y="260"/>
                  </a:cubicBezTo>
                  <a:cubicBezTo>
                    <a:pt x="463" y="305"/>
                    <a:pt x="463" y="305"/>
                    <a:pt x="463" y="305"/>
                  </a:cubicBezTo>
                  <a:cubicBezTo>
                    <a:pt x="485" y="321"/>
                    <a:pt x="508" y="337"/>
                    <a:pt x="531" y="35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12"/>
            <p:cNvSpPr>
              <a:spLocks noEditPoints="1"/>
            </p:cNvSpPr>
            <p:nvPr/>
          </p:nvSpPr>
          <p:spPr bwMode="auto">
            <a:xfrm>
              <a:off x="5618163" y="1284288"/>
              <a:ext cx="1427162" cy="1916112"/>
            </a:xfrm>
            <a:custGeom>
              <a:avLst/>
              <a:gdLst>
                <a:gd name="T0" fmla="*/ 158 w 648"/>
                <a:gd name="T1" fmla="*/ 52 h 869"/>
                <a:gd name="T2" fmla="*/ 100 w 648"/>
                <a:gd name="T3" fmla="*/ 490 h 869"/>
                <a:gd name="T4" fmla="*/ 248 w 648"/>
                <a:gd name="T5" fmla="*/ 653 h 869"/>
                <a:gd name="T6" fmla="*/ 240 w 648"/>
                <a:gd name="T7" fmla="*/ 697 h 869"/>
                <a:gd name="T8" fmla="*/ 240 w 648"/>
                <a:gd name="T9" fmla="*/ 743 h 869"/>
                <a:gd name="T10" fmla="*/ 256 w 648"/>
                <a:gd name="T11" fmla="*/ 811 h 869"/>
                <a:gd name="T12" fmla="*/ 394 w 648"/>
                <a:gd name="T13" fmla="*/ 821 h 869"/>
                <a:gd name="T14" fmla="*/ 420 w 648"/>
                <a:gd name="T15" fmla="*/ 808 h 869"/>
                <a:gd name="T16" fmla="*/ 413 w 648"/>
                <a:gd name="T17" fmla="*/ 705 h 869"/>
                <a:gd name="T18" fmla="*/ 411 w 648"/>
                <a:gd name="T19" fmla="*/ 655 h 869"/>
                <a:gd name="T20" fmla="*/ 413 w 648"/>
                <a:gd name="T21" fmla="*/ 645 h 869"/>
                <a:gd name="T22" fmla="*/ 620 w 648"/>
                <a:gd name="T23" fmla="*/ 354 h 869"/>
                <a:gd name="T24" fmla="*/ 254 w 648"/>
                <a:gd name="T25" fmla="*/ 660 h 869"/>
                <a:gd name="T26" fmla="*/ 348 w 648"/>
                <a:gd name="T27" fmla="*/ 667 h 869"/>
                <a:gd name="T28" fmla="*/ 401 w 648"/>
                <a:gd name="T29" fmla="*/ 669 h 869"/>
                <a:gd name="T30" fmla="*/ 385 w 648"/>
                <a:gd name="T31" fmla="*/ 694 h 869"/>
                <a:gd name="T32" fmla="*/ 323 w 648"/>
                <a:gd name="T33" fmla="*/ 699 h 869"/>
                <a:gd name="T34" fmla="*/ 254 w 648"/>
                <a:gd name="T35" fmla="*/ 660 h 869"/>
                <a:gd name="T36" fmla="*/ 298 w 648"/>
                <a:gd name="T37" fmla="*/ 649 h 869"/>
                <a:gd name="T38" fmla="*/ 190 w 648"/>
                <a:gd name="T39" fmla="*/ 400 h 869"/>
                <a:gd name="T40" fmla="*/ 321 w 648"/>
                <a:gd name="T41" fmla="*/ 329 h 869"/>
                <a:gd name="T42" fmla="*/ 380 w 648"/>
                <a:gd name="T43" fmla="*/ 431 h 869"/>
                <a:gd name="T44" fmla="*/ 361 w 648"/>
                <a:gd name="T45" fmla="*/ 651 h 869"/>
                <a:gd name="T46" fmla="*/ 271 w 648"/>
                <a:gd name="T47" fmla="*/ 816 h 869"/>
                <a:gd name="T48" fmla="*/ 379 w 648"/>
                <a:gd name="T49" fmla="*/ 818 h 869"/>
                <a:gd name="T50" fmla="*/ 317 w 648"/>
                <a:gd name="T51" fmla="*/ 850 h 869"/>
                <a:gd name="T52" fmla="*/ 370 w 648"/>
                <a:gd name="T53" fmla="*/ 802 h 869"/>
                <a:gd name="T54" fmla="*/ 266 w 648"/>
                <a:gd name="T55" fmla="*/ 798 h 869"/>
                <a:gd name="T56" fmla="*/ 315 w 648"/>
                <a:gd name="T57" fmla="*/ 764 h 869"/>
                <a:gd name="T58" fmla="*/ 403 w 648"/>
                <a:gd name="T59" fmla="*/ 759 h 869"/>
                <a:gd name="T60" fmla="*/ 396 w 648"/>
                <a:gd name="T61" fmla="*/ 743 h 869"/>
                <a:gd name="T62" fmla="*/ 323 w 648"/>
                <a:gd name="T63" fmla="*/ 748 h 869"/>
                <a:gd name="T64" fmla="*/ 249 w 648"/>
                <a:gd name="T65" fmla="*/ 704 h 869"/>
                <a:gd name="T66" fmla="*/ 381 w 648"/>
                <a:gd name="T67" fmla="*/ 711 h 869"/>
                <a:gd name="T68" fmla="*/ 399 w 648"/>
                <a:gd name="T69" fmla="*/ 714 h 869"/>
                <a:gd name="T70" fmla="*/ 601 w 648"/>
                <a:gd name="T71" fmla="*/ 355 h 869"/>
                <a:gd name="T72" fmla="*/ 484 w 648"/>
                <a:gd name="T73" fmla="*/ 509 h 869"/>
                <a:gd name="T74" fmla="*/ 396 w 648"/>
                <a:gd name="T75" fmla="*/ 649 h 869"/>
                <a:gd name="T76" fmla="*/ 377 w 648"/>
                <a:gd name="T77" fmla="*/ 544 h 869"/>
                <a:gd name="T78" fmla="*/ 423 w 648"/>
                <a:gd name="T79" fmla="*/ 362 h 869"/>
                <a:gd name="T80" fmla="*/ 484 w 648"/>
                <a:gd name="T81" fmla="*/ 345 h 869"/>
                <a:gd name="T82" fmla="*/ 454 w 648"/>
                <a:gd name="T83" fmla="*/ 347 h 869"/>
                <a:gd name="T84" fmla="*/ 435 w 648"/>
                <a:gd name="T85" fmla="*/ 334 h 869"/>
                <a:gd name="T86" fmla="*/ 478 w 648"/>
                <a:gd name="T87" fmla="*/ 230 h 869"/>
                <a:gd name="T88" fmla="*/ 413 w 648"/>
                <a:gd name="T89" fmla="*/ 340 h 869"/>
                <a:gd name="T90" fmla="*/ 257 w 648"/>
                <a:gd name="T91" fmla="*/ 308 h 869"/>
                <a:gd name="T92" fmla="*/ 142 w 648"/>
                <a:gd name="T93" fmla="*/ 329 h 869"/>
                <a:gd name="T94" fmla="*/ 152 w 648"/>
                <a:gd name="T95" fmla="*/ 371 h 869"/>
                <a:gd name="T96" fmla="*/ 141 w 648"/>
                <a:gd name="T97" fmla="*/ 419 h 869"/>
                <a:gd name="T98" fmla="*/ 164 w 648"/>
                <a:gd name="T99" fmla="*/ 390 h 869"/>
                <a:gd name="T100" fmla="*/ 219 w 648"/>
                <a:gd name="T101" fmla="*/ 490 h 869"/>
                <a:gd name="T102" fmla="*/ 255 w 648"/>
                <a:gd name="T103" fmla="*/ 649 h 869"/>
                <a:gd name="T104" fmla="*/ 255 w 648"/>
                <a:gd name="T105" fmla="*/ 647 h 869"/>
                <a:gd name="T106" fmla="*/ 45 w 648"/>
                <a:gd name="T107" fmla="*/ 390 h 869"/>
                <a:gd name="T108" fmla="*/ 468 w 648"/>
                <a:gd name="T109" fmla="*/ 56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869">
                  <a:moveTo>
                    <a:pt x="503" y="51"/>
                  </a:moveTo>
                  <a:cubicBezTo>
                    <a:pt x="401" y="0"/>
                    <a:pt x="261" y="4"/>
                    <a:pt x="158" y="52"/>
                  </a:cubicBezTo>
                  <a:cubicBezTo>
                    <a:pt x="54" y="101"/>
                    <a:pt x="0" y="213"/>
                    <a:pt x="11" y="327"/>
                  </a:cubicBezTo>
                  <a:cubicBezTo>
                    <a:pt x="18" y="393"/>
                    <a:pt x="51" y="445"/>
                    <a:pt x="100" y="490"/>
                  </a:cubicBezTo>
                  <a:cubicBezTo>
                    <a:pt x="155" y="539"/>
                    <a:pt x="209" y="586"/>
                    <a:pt x="246" y="651"/>
                  </a:cubicBezTo>
                  <a:cubicBezTo>
                    <a:pt x="246" y="652"/>
                    <a:pt x="247" y="653"/>
                    <a:pt x="248" y="653"/>
                  </a:cubicBezTo>
                  <a:cubicBezTo>
                    <a:pt x="231" y="653"/>
                    <a:pt x="228" y="678"/>
                    <a:pt x="236" y="691"/>
                  </a:cubicBezTo>
                  <a:cubicBezTo>
                    <a:pt x="237" y="693"/>
                    <a:pt x="239" y="695"/>
                    <a:pt x="240" y="697"/>
                  </a:cubicBezTo>
                  <a:cubicBezTo>
                    <a:pt x="230" y="704"/>
                    <a:pt x="227" y="720"/>
                    <a:pt x="233" y="733"/>
                  </a:cubicBezTo>
                  <a:cubicBezTo>
                    <a:pt x="235" y="737"/>
                    <a:pt x="237" y="740"/>
                    <a:pt x="240" y="743"/>
                  </a:cubicBezTo>
                  <a:cubicBezTo>
                    <a:pt x="225" y="757"/>
                    <a:pt x="225" y="782"/>
                    <a:pt x="238" y="798"/>
                  </a:cubicBezTo>
                  <a:cubicBezTo>
                    <a:pt x="243" y="804"/>
                    <a:pt x="249" y="808"/>
                    <a:pt x="256" y="811"/>
                  </a:cubicBezTo>
                  <a:cubicBezTo>
                    <a:pt x="266" y="840"/>
                    <a:pt x="288" y="863"/>
                    <a:pt x="319" y="866"/>
                  </a:cubicBezTo>
                  <a:cubicBezTo>
                    <a:pt x="344" y="869"/>
                    <a:pt x="389" y="848"/>
                    <a:pt x="394" y="821"/>
                  </a:cubicBezTo>
                  <a:cubicBezTo>
                    <a:pt x="395" y="819"/>
                    <a:pt x="394" y="818"/>
                    <a:pt x="394" y="816"/>
                  </a:cubicBezTo>
                  <a:cubicBezTo>
                    <a:pt x="403" y="815"/>
                    <a:pt x="413" y="813"/>
                    <a:pt x="420" y="808"/>
                  </a:cubicBezTo>
                  <a:cubicBezTo>
                    <a:pt x="439" y="793"/>
                    <a:pt x="433" y="767"/>
                    <a:pt x="418" y="752"/>
                  </a:cubicBezTo>
                  <a:cubicBezTo>
                    <a:pt x="434" y="740"/>
                    <a:pt x="425" y="717"/>
                    <a:pt x="413" y="705"/>
                  </a:cubicBezTo>
                  <a:cubicBezTo>
                    <a:pt x="416" y="704"/>
                    <a:pt x="419" y="702"/>
                    <a:pt x="421" y="699"/>
                  </a:cubicBezTo>
                  <a:cubicBezTo>
                    <a:pt x="437" y="684"/>
                    <a:pt x="428" y="663"/>
                    <a:pt x="411" y="655"/>
                  </a:cubicBezTo>
                  <a:cubicBezTo>
                    <a:pt x="411" y="654"/>
                    <a:pt x="411" y="652"/>
                    <a:pt x="410" y="651"/>
                  </a:cubicBezTo>
                  <a:cubicBezTo>
                    <a:pt x="412" y="650"/>
                    <a:pt x="413" y="648"/>
                    <a:pt x="413" y="645"/>
                  </a:cubicBezTo>
                  <a:cubicBezTo>
                    <a:pt x="417" y="577"/>
                    <a:pt x="479" y="537"/>
                    <a:pt x="526" y="498"/>
                  </a:cubicBezTo>
                  <a:cubicBezTo>
                    <a:pt x="571" y="460"/>
                    <a:pt x="605" y="411"/>
                    <a:pt x="620" y="354"/>
                  </a:cubicBezTo>
                  <a:cubicBezTo>
                    <a:pt x="648" y="247"/>
                    <a:pt x="608" y="103"/>
                    <a:pt x="503" y="51"/>
                  </a:cubicBezTo>
                  <a:close/>
                  <a:moveTo>
                    <a:pt x="254" y="660"/>
                  </a:moveTo>
                  <a:cubicBezTo>
                    <a:pt x="254" y="660"/>
                    <a:pt x="255" y="660"/>
                    <a:pt x="255" y="660"/>
                  </a:cubicBezTo>
                  <a:cubicBezTo>
                    <a:pt x="286" y="665"/>
                    <a:pt x="317" y="666"/>
                    <a:pt x="348" y="667"/>
                  </a:cubicBezTo>
                  <a:cubicBezTo>
                    <a:pt x="363" y="668"/>
                    <a:pt x="381" y="671"/>
                    <a:pt x="397" y="665"/>
                  </a:cubicBezTo>
                  <a:cubicBezTo>
                    <a:pt x="397" y="667"/>
                    <a:pt x="399" y="668"/>
                    <a:pt x="401" y="669"/>
                  </a:cubicBezTo>
                  <a:cubicBezTo>
                    <a:pt x="407" y="684"/>
                    <a:pt x="405" y="692"/>
                    <a:pt x="396" y="693"/>
                  </a:cubicBezTo>
                  <a:cubicBezTo>
                    <a:pt x="392" y="693"/>
                    <a:pt x="389" y="694"/>
                    <a:pt x="385" y="694"/>
                  </a:cubicBezTo>
                  <a:cubicBezTo>
                    <a:pt x="380" y="695"/>
                    <a:pt x="375" y="696"/>
                    <a:pt x="370" y="696"/>
                  </a:cubicBezTo>
                  <a:cubicBezTo>
                    <a:pt x="354" y="698"/>
                    <a:pt x="339" y="698"/>
                    <a:pt x="323" y="699"/>
                  </a:cubicBezTo>
                  <a:cubicBezTo>
                    <a:pt x="310" y="699"/>
                    <a:pt x="297" y="699"/>
                    <a:pt x="285" y="698"/>
                  </a:cubicBezTo>
                  <a:cubicBezTo>
                    <a:pt x="272" y="697"/>
                    <a:pt x="225" y="683"/>
                    <a:pt x="254" y="660"/>
                  </a:cubicBezTo>
                  <a:close/>
                  <a:moveTo>
                    <a:pt x="361" y="651"/>
                  </a:moveTo>
                  <a:cubicBezTo>
                    <a:pt x="340" y="652"/>
                    <a:pt x="319" y="650"/>
                    <a:pt x="298" y="649"/>
                  </a:cubicBezTo>
                  <a:cubicBezTo>
                    <a:pt x="285" y="592"/>
                    <a:pt x="260" y="535"/>
                    <a:pt x="234" y="482"/>
                  </a:cubicBezTo>
                  <a:cubicBezTo>
                    <a:pt x="220" y="454"/>
                    <a:pt x="206" y="427"/>
                    <a:pt x="190" y="400"/>
                  </a:cubicBezTo>
                  <a:cubicBezTo>
                    <a:pt x="185" y="392"/>
                    <a:pt x="181" y="383"/>
                    <a:pt x="176" y="374"/>
                  </a:cubicBezTo>
                  <a:cubicBezTo>
                    <a:pt x="210" y="333"/>
                    <a:pt x="264" y="316"/>
                    <a:pt x="321" y="329"/>
                  </a:cubicBezTo>
                  <a:cubicBezTo>
                    <a:pt x="350" y="335"/>
                    <a:pt x="377" y="348"/>
                    <a:pt x="406" y="357"/>
                  </a:cubicBezTo>
                  <a:cubicBezTo>
                    <a:pt x="396" y="381"/>
                    <a:pt x="387" y="406"/>
                    <a:pt x="380" y="431"/>
                  </a:cubicBezTo>
                  <a:cubicBezTo>
                    <a:pt x="370" y="466"/>
                    <a:pt x="363" y="503"/>
                    <a:pt x="360" y="540"/>
                  </a:cubicBezTo>
                  <a:cubicBezTo>
                    <a:pt x="356" y="576"/>
                    <a:pt x="353" y="616"/>
                    <a:pt x="361" y="651"/>
                  </a:cubicBezTo>
                  <a:close/>
                  <a:moveTo>
                    <a:pt x="317" y="850"/>
                  </a:moveTo>
                  <a:cubicBezTo>
                    <a:pt x="296" y="847"/>
                    <a:pt x="282" y="833"/>
                    <a:pt x="271" y="816"/>
                  </a:cubicBezTo>
                  <a:cubicBezTo>
                    <a:pt x="289" y="819"/>
                    <a:pt x="310" y="818"/>
                    <a:pt x="326" y="819"/>
                  </a:cubicBezTo>
                  <a:cubicBezTo>
                    <a:pt x="343" y="820"/>
                    <a:pt x="361" y="820"/>
                    <a:pt x="379" y="818"/>
                  </a:cubicBezTo>
                  <a:cubicBezTo>
                    <a:pt x="380" y="818"/>
                    <a:pt x="380" y="818"/>
                    <a:pt x="380" y="818"/>
                  </a:cubicBezTo>
                  <a:cubicBezTo>
                    <a:pt x="366" y="836"/>
                    <a:pt x="341" y="853"/>
                    <a:pt x="317" y="850"/>
                  </a:cubicBezTo>
                  <a:close/>
                  <a:moveTo>
                    <a:pt x="403" y="798"/>
                  </a:moveTo>
                  <a:cubicBezTo>
                    <a:pt x="394" y="801"/>
                    <a:pt x="379" y="801"/>
                    <a:pt x="370" y="802"/>
                  </a:cubicBezTo>
                  <a:cubicBezTo>
                    <a:pt x="353" y="803"/>
                    <a:pt x="336" y="803"/>
                    <a:pt x="319" y="802"/>
                  </a:cubicBezTo>
                  <a:cubicBezTo>
                    <a:pt x="302" y="801"/>
                    <a:pt x="283" y="802"/>
                    <a:pt x="266" y="798"/>
                  </a:cubicBezTo>
                  <a:cubicBezTo>
                    <a:pt x="242" y="791"/>
                    <a:pt x="241" y="769"/>
                    <a:pt x="248" y="750"/>
                  </a:cubicBezTo>
                  <a:cubicBezTo>
                    <a:pt x="267" y="762"/>
                    <a:pt x="294" y="763"/>
                    <a:pt x="315" y="764"/>
                  </a:cubicBezTo>
                  <a:cubicBezTo>
                    <a:pt x="333" y="765"/>
                    <a:pt x="352" y="765"/>
                    <a:pt x="370" y="764"/>
                  </a:cubicBezTo>
                  <a:cubicBezTo>
                    <a:pt x="380" y="763"/>
                    <a:pt x="392" y="762"/>
                    <a:pt x="403" y="759"/>
                  </a:cubicBezTo>
                  <a:cubicBezTo>
                    <a:pt x="414" y="771"/>
                    <a:pt x="425" y="787"/>
                    <a:pt x="403" y="798"/>
                  </a:cubicBezTo>
                  <a:close/>
                  <a:moveTo>
                    <a:pt x="396" y="743"/>
                  </a:moveTo>
                  <a:cubicBezTo>
                    <a:pt x="390" y="746"/>
                    <a:pt x="381" y="746"/>
                    <a:pt x="375" y="747"/>
                  </a:cubicBezTo>
                  <a:cubicBezTo>
                    <a:pt x="357" y="749"/>
                    <a:pt x="340" y="749"/>
                    <a:pt x="323" y="748"/>
                  </a:cubicBezTo>
                  <a:cubicBezTo>
                    <a:pt x="306" y="747"/>
                    <a:pt x="288" y="747"/>
                    <a:pt x="272" y="743"/>
                  </a:cubicBezTo>
                  <a:cubicBezTo>
                    <a:pt x="254" y="738"/>
                    <a:pt x="236" y="720"/>
                    <a:pt x="249" y="704"/>
                  </a:cubicBezTo>
                  <a:cubicBezTo>
                    <a:pt x="270" y="718"/>
                    <a:pt x="303" y="715"/>
                    <a:pt x="326" y="715"/>
                  </a:cubicBezTo>
                  <a:cubicBezTo>
                    <a:pt x="344" y="715"/>
                    <a:pt x="363" y="713"/>
                    <a:pt x="381" y="711"/>
                  </a:cubicBezTo>
                  <a:cubicBezTo>
                    <a:pt x="386" y="711"/>
                    <a:pt x="391" y="710"/>
                    <a:pt x="396" y="709"/>
                  </a:cubicBezTo>
                  <a:cubicBezTo>
                    <a:pt x="396" y="711"/>
                    <a:pt x="397" y="713"/>
                    <a:pt x="399" y="714"/>
                  </a:cubicBezTo>
                  <a:cubicBezTo>
                    <a:pt x="414" y="726"/>
                    <a:pt x="412" y="737"/>
                    <a:pt x="396" y="743"/>
                  </a:cubicBezTo>
                  <a:close/>
                  <a:moveTo>
                    <a:pt x="601" y="355"/>
                  </a:moveTo>
                  <a:cubicBezTo>
                    <a:pt x="592" y="386"/>
                    <a:pt x="577" y="415"/>
                    <a:pt x="558" y="440"/>
                  </a:cubicBezTo>
                  <a:cubicBezTo>
                    <a:pt x="537" y="467"/>
                    <a:pt x="510" y="488"/>
                    <a:pt x="484" y="509"/>
                  </a:cubicBezTo>
                  <a:cubicBezTo>
                    <a:pt x="441" y="544"/>
                    <a:pt x="398" y="586"/>
                    <a:pt x="395" y="645"/>
                  </a:cubicBezTo>
                  <a:cubicBezTo>
                    <a:pt x="395" y="646"/>
                    <a:pt x="395" y="647"/>
                    <a:pt x="396" y="649"/>
                  </a:cubicBezTo>
                  <a:cubicBezTo>
                    <a:pt x="388" y="650"/>
                    <a:pt x="380" y="651"/>
                    <a:pt x="372" y="651"/>
                  </a:cubicBezTo>
                  <a:cubicBezTo>
                    <a:pt x="375" y="615"/>
                    <a:pt x="373" y="579"/>
                    <a:pt x="377" y="544"/>
                  </a:cubicBezTo>
                  <a:cubicBezTo>
                    <a:pt x="380" y="507"/>
                    <a:pt x="387" y="471"/>
                    <a:pt x="397" y="436"/>
                  </a:cubicBezTo>
                  <a:cubicBezTo>
                    <a:pt x="404" y="411"/>
                    <a:pt x="413" y="386"/>
                    <a:pt x="423" y="362"/>
                  </a:cubicBezTo>
                  <a:cubicBezTo>
                    <a:pt x="424" y="362"/>
                    <a:pt x="425" y="362"/>
                    <a:pt x="426" y="363"/>
                  </a:cubicBezTo>
                  <a:cubicBezTo>
                    <a:pt x="446" y="367"/>
                    <a:pt x="476" y="368"/>
                    <a:pt x="484" y="345"/>
                  </a:cubicBezTo>
                  <a:cubicBezTo>
                    <a:pt x="486" y="339"/>
                    <a:pt x="479" y="334"/>
                    <a:pt x="474" y="337"/>
                  </a:cubicBezTo>
                  <a:cubicBezTo>
                    <a:pt x="467" y="340"/>
                    <a:pt x="462" y="345"/>
                    <a:pt x="454" y="347"/>
                  </a:cubicBezTo>
                  <a:cubicBezTo>
                    <a:pt x="446" y="348"/>
                    <a:pt x="438" y="347"/>
                    <a:pt x="430" y="345"/>
                  </a:cubicBezTo>
                  <a:cubicBezTo>
                    <a:pt x="432" y="341"/>
                    <a:pt x="434" y="337"/>
                    <a:pt x="435" y="334"/>
                  </a:cubicBezTo>
                  <a:cubicBezTo>
                    <a:pt x="451" y="301"/>
                    <a:pt x="474" y="272"/>
                    <a:pt x="490" y="240"/>
                  </a:cubicBezTo>
                  <a:cubicBezTo>
                    <a:pt x="493" y="232"/>
                    <a:pt x="485" y="223"/>
                    <a:pt x="478" y="230"/>
                  </a:cubicBezTo>
                  <a:cubicBezTo>
                    <a:pt x="453" y="255"/>
                    <a:pt x="436" y="292"/>
                    <a:pt x="420" y="324"/>
                  </a:cubicBezTo>
                  <a:cubicBezTo>
                    <a:pt x="418" y="329"/>
                    <a:pt x="415" y="335"/>
                    <a:pt x="413" y="340"/>
                  </a:cubicBezTo>
                  <a:cubicBezTo>
                    <a:pt x="398" y="336"/>
                    <a:pt x="384" y="330"/>
                    <a:pt x="370" y="325"/>
                  </a:cubicBezTo>
                  <a:cubicBezTo>
                    <a:pt x="334" y="312"/>
                    <a:pt x="295" y="302"/>
                    <a:pt x="257" y="308"/>
                  </a:cubicBezTo>
                  <a:cubicBezTo>
                    <a:pt x="222" y="314"/>
                    <a:pt x="190" y="333"/>
                    <a:pt x="168" y="360"/>
                  </a:cubicBezTo>
                  <a:cubicBezTo>
                    <a:pt x="160" y="348"/>
                    <a:pt x="152" y="336"/>
                    <a:pt x="142" y="329"/>
                  </a:cubicBezTo>
                  <a:cubicBezTo>
                    <a:pt x="137" y="325"/>
                    <a:pt x="130" y="330"/>
                    <a:pt x="132" y="336"/>
                  </a:cubicBezTo>
                  <a:cubicBezTo>
                    <a:pt x="135" y="349"/>
                    <a:pt x="144" y="360"/>
                    <a:pt x="152" y="371"/>
                  </a:cubicBezTo>
                  <a:cubicBezTo>
                    <a:pt x="153" y="374"/>
                    <a:pt x="155" y="376"/>
                    <a:pt x="156" y="378"/>
                  </a:cubicBezTo>
                  <a:cubicBezTo>
                    <a:pt x="149" y="391"/>
                    <a:pt x="143" y="405"/>
                    <a:pt x="141" y="419"/>
                  </a:cubicBezTo>
                  <a:cubicBezTo>
                    <a:pt x="140" y="424"/>
                    <a:pt x="147" y="425"/>
                    <a:pt x="149" y="421"/>
                  </a:cubicBezTo>
                  <a:cubicBezTo>
                    <a:pt x="153" y="410"/>
                    <a:pt x="158" y="400"/>
                    <a:pt x="164" y="390"/>
                  </a:cubicBezTo>
                  <a:cubicBezTo>
                    <a:pt x="168" y="397"/>
                    <a:pt x="172" y="404"/>
                    <a:pt x="176" y="411"/>
                  </a:cubicBezTo>
                  <a:cubicBezTo>
                    <a:pt x="191" y="437"/>
                    <a:pt x="205" y="463"/>
                    <a:pt x="219" y="490"/>
                  </a:cubicBezTo>
                  <a:cubicBezTo>
                    <a:pt x="244" y="542"/>
                    <a:pt x="263" y="596"/>
                    <a:pt x="286" y="649"/>
                  </a:cubicBezTo>
                  <a:cubicBezTo>
                    <a:pt x="276" y="649"/>
                    <a:pt x="266" y="649"/>
                    <a:pt x="255" y="649"/>
                  </a:cubicBezTo>
                  <a:cubicBezTo>
                    <a:pt x="255" y="649"/>
                    <a:pt x="255" y="649"/>
                    <a:pt x="255" y="649"/>
                  </a:cubicBezTo>
                  <a:cubicBezTo>
                    <a:pt x="255" y="648"/>
                    <a:pt x="255" y="648"/>
                    <a:pt x="255" y="647"/>
                  </a:cubicBezTo>
                  <a:cubicBezTo>
                    <a:pt x="230" y="595"/>
                    <a:pt x="198" y="553"/>
                    <a:pt x="156" y="515"/>
                  </a:cubicBezTo>
                  <a:cubicBezTo>
                    <a:pt x="114" y="477"/>
                    <a:pt x="68" y="443"/>
                    <a:pt x="45" y="390"/>
                  </a:cubicBezTo>
                  <a:cubicBezTo>
                    <a:pt x="0" y="285"/>
                    <a:pt x="40" y="144"/>
                    <a:pt x="137" y="84"/>
                  </a:cubicBezTo>
                  <a:cubicBezTo>
                    <a:pt x="232" y="25"/>
                    <a:pt x="366" y="19"/>
                    <a:pt x="468" y="56"/>
                  </a:cubicBezTo>
                  <a:cubicBezTo>
                    <a:pt x="585" y="97"/>
                    <a:pt x="634" y="242"/>
                    <a:pt x="601" y="35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13"/>
            <p:cNvSpPr/>
            <p:nvPr/>
          </p:nvSpPr>
          <p:spPr bwMode="auto">
            <a:xfrm>
              <a:off x="5461000" y="2530476"/>
              <a:ext cx="254000" cy="130175"/>
            </a:xfrm>
            <a:custGeom>
              <a:avLst/>
              <a:gdLst>
                <a:gd name="T0" fmla="*/ 104 w 115"/>
                <a:gd name="T1" fmla="*/ 2 h 59"/>
                <a:gd name="T2" fmla="*/ 10 w 115"/>
                <a:gd name="T3" fmla="*/ 38 h 59"/>
                <a:gd name="T4" fmla="*/ 17 w 115"/>
                <a:gd name="T5" fmla="*/ 54 h 59"/>
                <a:gd name="T6" fmla="*/ 108 w 115"/>
                <a:gd name="T7" fmla="*/ 14 h 59"/>
                <a:gd name="T8" fmla="*/ 104 w 115"/>
                <a:gd name="T9" fmla="*/ 2 h 59"/>
              </a:gdLst>
              <a:ahLst/>
              <a:cxnLst>
                <a:cxn ang="0">
                  <a:pos x="T0" y="T1"/>
                </a:cxn>
                <a:cxn ang="0">
                  <a:pos x="T2" y="T3"/>
                </a:cxn>
                <a:cxn ang="0">
                  <a:pos x="T4" y="T5"/>
                </a:cxn>
                <a:cxn ang="0">
                  <a:pos x="T6" y="T7"/>
                </a:cxn>
                <a:cxn ang="0">
                  <a:pos x="T8" y="T9"/>
                </a:cxn>
              </a:cxnLst>
              <a:rect l="0" t="0" r="r" b="b"/>
              <a:pathLst>
                <a:path w="115" h="59">
                  <a:moveTo>
                    <a:pt x="104" y="2"/>
                  </a:moveTo>
                  <a:cubicBezTo>
                    <a:pt x="72" y="10"/>
                    <a:pt x="40" y="24"/>
                    <a:pt x="10" y="38"/>
                  </a:cubicBezTo>
                  <a:cubicBezTo>
                    <a:pt x="0" y="41"/>
                    <a:pt x="5" y="59"/>
                    <a:pt x="17" y="54"/>
                  </a:cubicBezTo>
                  <a:cubicBezTo>
                    <a:pt x="47" y="41"/>
                    <a:pt x="79" y="29"/>
                    <a:pt x="108" y="14"/>
                  </a:cubicBezTo>
                  <a:cubicBezTo>
                    <a:pt x="115" y="11"/>
                    <a:pt x="112" y="0"/>
                    <a:pt x="104" y="2"/>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14"/>
            <p:cNvSpPr/>
            <p:nvPr/>
          </p:nvSpPr>
          <p:spPr bwMode="auto">
            <a:xfrm>
              <a:off x="6804025" y="2552701"/>
              <a:ext cx="227012" cy="187325"/>
            </a:xfrm>
            <a:custGeom>
              <a:avLst/>
              <a:gdLst>
                <a:gd name="T0" fmla="*/ 98 w 103"/>
                <a:gd name="T1" fmla="*/ 71 h 85"/>
                <a:gd name="T2" fmla="*/ 21 w 103"/>
                <a:gd name="T3" fmla="*/ 6 h 85"/>
                <a:gd name="T4" fmla="*/ 11 w 103"/>
                <a:gd name="T5" fmla="*/ 20 h 85"/>
                <a:gd name="T6" fmla="*/ 90 w 103"/>
                <a:gd name="T7" fmla="*/ 81 h 85"/>
                <a:gd name="T8" fmla="*/ 98 w 103"/>
                <a:gd name="T9" fmla="*/ 71 h 85"/>
              </a:gdLst>
              <a:ahLst/>
              <a:cxnLst>
                <a:cxn ang="0">
                  <a:pos x="T0" y="T1"/>
                </a:cxn>
                <a:cxn ang="0">
                  <a:pos x="T2" y="T3"/>
                </a:cxn>
                <a:cxn ang="0">
                  <a:pos x="T4" y="T5"/>
                </a:cxn>
                <a:cxn ang="0">
                  <a:pos x="T6" y="T7"/>
                </a:cxn>
                <a:cxn ang="0">
                  <a:pos x="T8" y="T9"/>
                </a:cxn>
              </a:cxnLst>
              <a:rect l="0" t="0" r="r" b="b"/>
              <a:pathLst>
                <a:path w="103" h="85">
                  <a:moveTo>
                    <a:pt x="98" y="71"/>
                  </a:moveTo>
                  <a:cubicBezTo>
                    <a:pt x="75" y="47"/>
                    <a:pt x="48" y="26"/>
                    <a:pt x="21" y="6"/>
                  </a:cubicBezTo>
                  <a:cubicBezTo>
                    <a:pt x="13" y="0"/>
                    <a:pt x="0" y="12"/>
                    <a:pt x="11" y="20"/>
                  </a:cubicBezTo>
                  <a:cubicBezTo>
                    <a:pt x="37" y="40"/>
                    <a:pt x="62" y="63"/>
                    <a:pt x="90" y="81"/>
                  </a:cubicBezTo>
                  <a:cubicBezTo>
                    <a:pt x="96" y="85"/>
                    <a:pt x="103" y="77"/>
                    <a:pt x="98" y="7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15"/>
            <p:cNvSpPr/>
            <p:nvPr/>
          </p:nvSpPr>
          <p:spPr bwMode="auto">
            <a:xfrm>
              <a:off x="5045075" y="1385888"/>
              <a:ext cx="438150" cy="174625"/>
            </a:xfrm>
            <a:custGeom>
              <a:avLst/>
              <a:gdLst>
                <a:gd name="T0" fmla="*/ 194 w 199"/>
                <a:gd name="T1" fmla="*/ 68 h 79"/>
                <a:gd name="T2" fmla="*/ 116 w 199"/>
                <a:gd name="T3" fmla="*/ 37 h 79"/>
                <a:gd name="T4" fmla="*/ 15 w 199"/>
                <a:gd name="T5" fmla="*/ 4 h 79"/>
                <a:gd name="T6" fmla="*/ 10 w 199"/>
                <a:gd name="T7" fmla="*/ 20 h 79"/>
                <a:gd name="T8" fmla="*/ 105 w 199"/>
                <a:gd name="T9" fmla="*/ 51 h 79"/>
                <a:gd name="T10" fmla="*/ 188 w 199"/>
                <a:gd name="T11" fmla="*/ 77 h 79"/>
                <a:gd name="T12" fmla="*/ 194 w 199"/>
                <a:gd name="T13" fmla="*/ 68 h 79"/>
              </a:gdLst>
              <a:ahLst/>
              <a:cxnLst>
                <a:cxn ang="0">
                  <a:pos x="T0" y="T1"/>
                </a:cxn>
                <a:cxn ang="0">
                  <a:pos x="T2" y="T3"/>
                </a:cxn>
                <a:cxn ang="0">
                  <a:pos x="T4" y="T5"/>
                </a:cxn>
                <a:cxn ang="0">
                  <a:pos x="T6" y="T7"/>
                </a:cxn>
                <a:cxn ang="0">
                  <a:pos x="T8" y="T9"/>
                </a:cxn>
                <a:cxn ang="0">
                  <a:pos x="T10" y="T11"/>
                </a:cxn>
                <a:cxn ang="0">
                  <a:pos x="T12" y="T13"/>
                </a:cxn>
              </a:cxnLst>
              <a:rect l="0" t="0" r="r" b="b"/>
              <a:pathLst>
                <a:path w="199" h="79">
                  <a:moveTo>
                    <a:pt x="194" y="68"/>
                  </a:moveTo>
                  <a:cubicBezTo>
                    <a:pt x="174" y="49"/>
                    <a:pt x="143" y="43"/>
                    <a:pt x="116" y="37"/>
                  </a:cubicBezTo>
                  <a:cubicBezTo>
                    <a:pt x="82" y="28"/>
                    <a:pt x="49" y="16"/>
                    <a:pt x="15" y="4"/>
                  </a:cubicBezTo>
                  <a:cubicBezTo>
                    <a:pt x="5" y="0"/>
                    <a:pt x="0" y="16"/>
                    <a:pt x="10" y="20"/>
                  </a:cubicBezTo>
                  <a:cubicBezTo>
                    <a:pt x="39" y="34"/>
                    <a:pt x="72" y="43"/>
                    <a:pt x="105" y="51"/>
                  </a:cubicBezTo>
                  <a:cubicBezTo>
                    <a:pt x="134" y="58"/>
                    <a:pt x="160" y="68"/>
                    <a:pt x="188" y="77"/>
                  </a:cubicBezTo>
                  <a:cubicBezTo>
                    <a:pt x="193" y="79"/>
                    <a:pt x="199" y="72"/>
                    <a:pt x="194" y="68"/>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16"/>
            <p:cNvSpPr/>
            <p:nvPr/>
          </p:nvSpPr>
          <p:spPr bwMode="auto">
            <a:xfrm>
              <a:off x="5940425" y="739776"/>
              <a:ext cx="133350" cy="431800"/>
            </a:xfrm>
            <a:custGeom>
              <a:avLst/>
              <a:gdLst>
                <a:gd name="T0" fmla="*/ 59 w 60"/>
                <a:gd name="T1" fmla="*/ 185 h 196"/>
                <a:gd name="T2" fmla="*/ 38 w 60"/>
                <a:gd name="T3" fmla="*/ 92 h 196"/>
                <a:gd name="T4" fmla="*/ 13 w 60"/>
                <a:gd name="T5" fmla="*/ 6 h 196"/>
                <a:gd name="T6" fmla="*/ 0 w 60"/>
                <a:gd name="T7" fmla="*/ 10 h 196"/>
                <a:gd name="T8" fmla="*/ 22 w 60"/>
                <a:gd name="T9" fmla="*/ 97 h 196"/>
                <a:gd name="T10" fmla="*/ 48 w 60"/>
                <a:gd name="T11" fmla="*/ 189 h 196"/>
                <a:gd name="T12" fmla="*/ 59 w 60"/>
                <a:gd name="T13" fmla="*/ 185 h 196"/>
              </a:gdLst>
              <a:ahLst/>
              <a:cxnLst>
                <a:cxn ang="0">
                  <a:pos x="T0" y="T1"/>
                </a:cxn>
                <a:cxn ang="0">
                  <a:pos x="T2" y="T3"/>
                </a:cxn>
                <a:cxn ang="0">
                  <a:pos x="T4" y="T5"/>
                </a:cxn>
                <a:cxn ang="0">
                  <a:pos x="T6" y="T7"/>
                </a:cxn>
                <a:cxn ang="0">
                  <a:pos x="T8" y="T9"/>
                </a:cxn>
                <a:cxn ang="0">
                  <a:pos x="T10" y="T11"/>
                </a:cxn>
                <a:cxn ang="0">
                  <a:pos x="T12" y="T13"/>
                </a:cxn>
              </a:cxnLst>
              <a:rect l="0" t="0" r="r" b="b"/>
              <a:pathLst>
                <a:path w="60" h="196">
                  <a:moveTo>
                    <a:pt x="59" y="185"/>
                  </a:moveTo>
                  <a:cubicBezTo>
                    <a:pt x="55" y="154"/>
                    <a:pt x="46" y="123"/>
                    <a:pt x="38" y="92"/>
                  </a:cubicBezTo>
                  <a:cubicBezTo>
                    <a:pt x="31" y="65"/>
                    <a:pt x="27" y="31"/>
                    <a:pt x="13" y="6"/>
                  </a:cubicBezTo>
                  <a:cubicBezTo>
                    <a:pt x="9" y="0"/>
                    <a:pt x="0" y="3"/>
                    <a:pt x="0" y="10"/>
                  </a:cubicBezTo>
                  <a:cubicBezTo>
                    <a:pt x="1" y="38"/>
                    <a:pt x="15" y="69"/>
                    <a:pt x="22" y="97"/>
                  </a:cubicBezTo>
                  <a:cubicBezTo>
                    <a:pt x="31" y="127"/>
                    <a:pt x="38" y="159"/>
                    <a:pt x="48" y="189"/>
                  </a:cubicBezTo>
                  <a:cubicBezTo>
                    <a:pt x="51" y="196"/>
                    <a:pt x="60" y="193"/>
                    <a:pt x="59" y="18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17"/>
            <p:cNvSpPr/>
            <p:nvPr/>
          </p:nvSpPr>
          <p:spPr bwMode="auto">
            <a:xfrm>
              <a:off x="6769100" y="808038"/>
              <a:ext cx="100012" cy="360362"/>
            </a:xfrm>
            <a:custGeom>
              <a:avLst/>
              <a:gdLst>
                <a:gd name="T0" fmla="*/ 31 w 45"/>
                <a:gd name="T1" fmla="*/ 7 h 163"/>
                <a:gd name="T2" fmla="*/ 14 w 45"/>
                <a:gd name="T3" fmla="*/ 81 h 163"/>
                <a:gd name="T4" fmla="*/ 1 w 45"/>
                <a:gd name="T5" fmla="*/ 156 h 163"/>
                <a:gd name="T6" fmla="*/ 11 w 45"/>
                <a:gd name="T7" fmla="*/ 158 h 163"/>
                <a:gd name="T8" fmla="*/ 30 w 45"/>
                <a:gd name="T9" fmla="*/ 82 h 163"/>
                <a:gd name="T10" fmla="*/ 45 w 45"/>
                <a:gd name="T11" fmla="*/ 10 h 163"/>
                <a:gd name="T12" fmla="*/ 31 w 45"/>
                <a:gd name="T13" fmla="*/ 7 h 163"/>
              </a:gdLst>
              <a:ahLst/>
              <a:cxnLst>
                <a:cxn ang="0">
                  <a:pos x="T0" y="T1"/>
                </a:cxn>
                <a:cxn ang="0">
                  <a:pos x="T2" y="T3"/>
                </a:cxn>
                <a:cxn ang="0">
                  <a:pos x="T4" y="T5"/>
                </a:cxn>
                <a:cxn ang="0">
                  <a:pos x="T6" y="T7"/>
                </a:cxn>
                <a:cxn ang="0">
                  <a:pos x="T8" y="T9"/>
                </a:cxn>
                <a:cxn ang="0">
                  <a:pos x="T10" y="T11"/>
                </a:cxn>
                <a:cxn ang="0">
                  <a:pos x="T12" y="T13"/>
                </a:cxn>
              </a:cxnLst>
              <a:rect l="0" t="0" r="r" b="b"/>
              <a:pathLst>
                <a:path w="45" h="163">
                  <a:moveTo>
                    <a:pt x="31" y="7"/>
                  </a:moveTo>
                  <a:cubicBezTo>
                    <a:pt x="22" y="30"/>
                    <a:pt x="19" y="57"/>
                    <a:pt x="14" y="81"/>
                  </a:cubicBezTo>
                  <a:cubicBezTo>
                    <a:pt x="9" y="106"/>
                    <a:pt x="4" y="131"/>
                    <a:pt x="1" y="156"/>
                  </a:cubicBezTo>
                  <a:cubicBezTo>
                    <a:pt x="0" y="163"/>
                    <a:pt x="10" y="163"/>
                    <a:pt x="11" y="158"/>
                  </a:cubicBezTo>
                  <a:cubicBezTo>
                    <a:pt x="18" y="133"/>
                    <a:pt x="24" y="107"/>
                    <a:pt x="30" y="82"/>
                  </a:cubicBezTo>
                  <a:cubicBezTo>
                    <a:pt x="35" y="58"/>
                    <a:pt x="44" y="34"/>
                    <a:pt x="45" y="10"/>
                  </a:cubicBezTo>
                  <a:cubicBezTo>
                    <a:pt x="45" y="3"/>
                    <a:pt x="34" y="0"/>
                    <a:pt x="31" y="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18"/>
            <p:cNvSpPr/>
            <p:nvPr/>
          </p:nvSpPr>
          <p:spPr bwMode="auto">
            <a:xfrm>
              <a:off x="7153275" y="2155826"/>
              <a:ext cx="349250" cy="138112"/>
            </a:xfrm>
            <a:custGeom>
              <a:avLst/>
              <a:gdLst>
                <a:gd name="T0" fmla="*/ 6 w 159"/>
                <a:gd name="T1" fmla="*/ 14 h 63"/>
                <a:gd name="T2" fmla="*/ 78 w 159"/>
                <a:gd name="T3" fmla="*/ 40 h 63"/>
                <a:gd name="T4" fmla="*/ 151 w 159"/>
                <a:gd name="T5" fmla="*/ 62 h 63"/>
                <a:gd name="T6" fmla="*/ 154 w 159"/>
                <a:gd name="T7" fmla="*/ 51 h 63"/>
                <a:gd name="T8" fmla="*/ 80 w 159"/>
                <a:gd name="T9" fmla="*/ 24 h 63"/>
                <a:gd name="T10" fmla="*/ 11 w 159"/>
                <a:gd name="T11" fmla="*/ 1 h 63"/>
                <a:gd name="T12" fmla="*/ 6 w 159"/>
                <a:gd name="T13" fmla="*/ 14 h 63"/>
              </a:gdLst>
              <a:ahLst/>
              <a:cxnLst>
                <a:cxn ang="0">
                  <a:pos x="T0" y="T1"/>
                </a:cxn>
                <a:cxn ang="0">
                  <a:pos x="T2" y="T3"/>
                </a:cxn>
                <a:cxn ang="0">
                  <a:pos x="T4" y="T5"/>
                </a:cxn>
                <a:cxn ang="0">
                  <a:pos x="T6" y="T7"/>
                </a:cxn>
                <a:cxn ang="0">
                  <a:pos x="T8" y="T9"/>
                </a:cxn>
                <a:cxn ang="0">
                  <a:pos x="T10" y="T11"/>
                </a:cxn>
                <a:cxn ang="0">
                  <a:pos x="T12" y="T13"/>
                </a:cxn>
              </a:cxnLst>
              <a:rect l="0" t="0" r="r" b="b"/>
              <a:pathLst>
                <a:path w="159" h="63">
                  <a:moveTo>
                    <a:pt x="6" y="14"/>
                  </a:moveTo>
                  <a:cubicBezTo>
                    <a:pt x="28" y="26"/>
                    <a:pt x="54" y="32"/>
                    <a:pt x="78" y="40"/>
                  </a:cubicBezTo>
                  <a:cubicBezTo>
                    <a:pt x="102" y="48"/>
                    <a:pt x="127" y="56"/>
                    <a:pt x="151" y="62"/>
                  </a:cubicBezTo>
                  <a:cubicBezTo>
                    <a:pt x="157" y="63"/>
                    <a:pt x="159" y="54"/>
                    <a:pt x="154" y="51"/>
                  </a:cubicBezTo>
                  <a:cubicBezTo>
                    <a:pt x="130" y="41"/>
                    <a:pt x="105" y="33"/>
                    <a:pt x="80" y="24"/>
                  </a:cubicBezTo>
                  <a:cubicBezTo>
                    <a:pt x="58" y="16"/>
                    <a:pt x="35" y="5"/>
                    <a:pt x="11" y="1"/>
                  </a:cubicBezTo>
                  <a:cubicBezTo>
                    <a:pt x="5" y="0"/>
                    <a:pt x="0" y="10"/>
                    <a:pt x="6" y="14"/>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19"/>
            <p:cNvSpPr/>
            <p:nvPr/>
          </p:nvSpPr>
          <p:spPr bwMode="auto">
            <a:xfrm>
              <a:off x="5091113" y="1998663"/>
              <a:ext cx="347662" cy="149225"/>
            </a:xfrm>
            <a:custGeom>
              <a:avLst/>
              <a:gdLst>
                <a:gd name="T0" fmla="*/ 10 w 158"/>
                <a:gd name="T1" fmla="*/ 67 h 68"/>
                <a:gd name="T2" fmla="*/ 82 w 158"/>
                <a:gd name="T3" fmla="*/ 41 h 68"/>
                <a:gd name="T4" fmla="*/ 152 w 158"/>
                <a:gd name="T5" fmla="*/ 11 h 68"/>
                <a:gd name="T6" fmla="*/ 148 w 158"/>
                <a:gd name="T7" fmla="*/ 1 h 68"/>
                <a:gd name="T8" fmla="*/ 74 w 158"/>
                <a:gd name="T9" fmla="*/ 27 h 68"/>
                <a:gd name="T10" fmla="*/ 6 w 158"/>
                <a:gd name="T11" fmla="*/ 53 h 68"/>
                <a:gd name="T12" fmla="*/ 10 w 158"/>
                <a:gd name="T13" fmla="*/ 67 h 68"/>
              </a:gdLst>
              <a:ahLst/>
              <a:cxnLst>
                <a:cxn ang="0">
                  <a:pos x="T0" y="T1"/>
                </a:cxn>
                <a:cxn ang="0">
                  <a:pos x="T2" y="T3"/>
                </a:cxn>
                <a:cxn ang="0">
                  <a:pos x="T4" y="T5"/>
                </a:cxn>
                <a:cxn ang="0">
                  <a:pos x="T6" y="T7"/>
                </a:cxn>
                <a:cxn ang="0">
                  <a:pos x="T8" y="T9"/>
                </a:cxn>
                <a:cxn ang="0">
                  <a:pos x="T10" y="T11"/>
                </a:cxn>
                <a:cxn ang="0">
                  <a:pos x="T12" y="T13"/>
                </a:cxn>
              </a:cxnLst>
              <a:rect l="0" t="0" r="r" b="b"/>
              <a:pathLst>
                <a:path w="158" h="68">
                  <a:moveTo>
                    <a:pt x="10" y="67"/>
                  </a:moveTo>
                  <a:cubicBezTo>
                    <a:pt x="34" y="62"/>
                    <a:pt x="59" y="50"/>
                    <a:pt x="82" y="41"/>
                  </a:cubicBezTo>
                  <a:cubicBezTo>
                    <a:pt x="106" y="32"/>
                    <a:pt x="129" y="22"/>
                    <a:pt x="152" y="11"/>
                  </a:cubicBezTo>
                  <a:cubicBezTo>
                    <a:pt x="158" y="8"/>
                    <a:pt x="153" y="0"/>
                    <a:pt x="148" y="1"/>
                  </a:cubicBezTo>
                  <a:cubicBezTo>
                    <a:pt x="123" y="9"/>
                    <a:pt x="98" y="18"/>
                    <a:pt x="74" y="27"/>
                  </a:cubicBezTo>
                  <a:cubicBezTo>
                    <a:pt x="51" y="35"/>
                    <a:pt x="26" y="41"/>
                    <a:pt x="6" y="53"/>
                  </a:cubicBezTo>
                  <a:cubicBezTo>
                    <a:pt x="0" y="57"/>
                    <a:pt x="3" y="68"/>
                    <a:pt x="10" y="6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20"/>
            <p:cNvSpPr/>
            <p:nvPr/>
          </p:nvSpPr>
          <p:spPr bwMode="auto">
            <a:xfrm>
              <a:off x="7153275" y="1323976"/>
              <a:ext cx="354012" cy="298450"/>
            </a:xfrm>
            <a:custGeom>
              <a:avLst/>
              <a:gdLst>
                <a:gd name="T0" fmla="*/ 144 w 161"/>
                <a:gd name="T1" fmla="*/ 6 h 135"/>
                <a:gd name="T2" fmla="*/ 77 w 161"/>
                <a:gd name="T3" fmla="*/ 67 h 135"/>
                <a:gd name="T4" fmla="*/ 6 w 161"/>
                <a:gd name="T5" fmla="*/ 123 h 135"/>
                <a:gd name="T6" fmla="*/ 12 w 161"/>
                <a:gd name="T7" fmla="*/ 132 h 135"/>
                <a:gd name="T8" fmla="*/ 149 w 161"/>
                <a:gd name="T9" fmla="*/ 25 h 135"/>
                <a:gd name="T10" fmla="*/ 152 w 161"/>
                <a:gd name="T11" fmla="*/ 23 h 135"/>
                <a:gd name="T12" fmla="*/ 155 w 161"/>
                <a:gd name="T13" fmla="*/ 19 h 135"/>
                <a:gd name="T14" fmla="*/ 144 w 161"/>
                <a:gd name="T15" fmla="*/ 6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5">
                  <a:moveTo>
                    <a:pt x="144" y="6"/>
                  </a:moveTo>
                  <a:cubicBezTo>
                    <a:pt x="122" y="27"/>
                    <a:pt x="100" y="48"/>
                    <a:pt x="77" y="67"/>
                  </a:cubicBezTo>
                  <a:cubicBezTo>
                    <a:pt x="54" y="86"/>
                    <a:pt x="29" y="104"/>
                    <a:pt x="6" y="123"/>
                  </a:cubicBezTo>
                  <a:cubicBezTo>
                    <a:pt x="0" y="127"/>
                    <a:pt x="6" y="135"/>
                    <a:pt x="12" y="132"/>
                  </a:cubicBezTo>
                  <a:cubicBezTo>
                    <a:pt x="62" y="104"/>
                    <a:pt x="109" y="65"/>
                    <a:pt x="149" y="25"/>
                  </a:cubicBezTo>
                  <a:cubicBezTo>
                    <a:pt x="150" y="24"/>
                    <a:pt x="151" y="24"/>
                    <a:pt x="152" y="23"/>
                  </a:cubicBezTo>
                  <a:cubicBezTo>
                    <a:pt x="153" y="21"/>
                    <a:pt x="154" y="20"/>
                    <a:pt x="155" y="19"/>
                  </a:cubicBezTo>
                  <a:cubicBezTo>
                    <a:pt x="161" y="11"/>
                    <a:pt x="151" y="0"/>
                    <a:pt x="144" y="6"/>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文本框 41"/>
          <p:cNvSpPr txBox="1"/>
          <p:nvPr/>
        </p:nvSpPr>
        <p:spPr>
          <a:xfrm>
            <a:off x="1836499" y="3975834"/>
            <a:ext cx="1545336" cy="830997"/>
          </a:xfrm>
          <a:prstGeom prst="rect">
            <a:avLst/>
          </a:prstGeom>
          <a:noFill/>
        </p:spPr>
        <p:txBody>
          <a:bodyPr wrap="square" rtlCol="0">
            <a:spAutoFit/>
          </a:bodyPr>
          <a:lstStyle/>
          <a:p>
            <a:r>
              <a:rPr lang="zh-CN" altLang="en-US" sz="4800">
                <a:cs typeface="+mn-ea"/>
                <a:sym typeface="+mn-lt"/>
              </a:rPr>
              <a:t>目录</a:t>
            </a:r>
          </a:p>
        </p:txBody>
      </p:sp>
      <p:sp>
        <p:nvSpPr>
          <p:cNvPr id="43" name="Freeform 34"/>
          <p:cNvSpPr>
            <a:spLocks noEditPoints="1"/>
          </p:cNvSpPr>
          <p:nvPr/>
        </p:nvSpPr>
        <p:spPr bwMode="auto">
          <a:xfrm>
            <a:off x="9603965" y="1801493"/>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任意多边形 43"/>
          <p:cNvSpPr/>
          <p:nvPr/>
        </p:nvSpPr>
        <p:spPr>
          <a:xfrm>
            <a:off x="5559552" y="1983669"/>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文本框 44"/>
          <p:cNvSpPr txBox="1"/>
          <p:nvPr/>
        </p:nvSpPr>
        <p:spPr>
          <a:xfrm>
            <a:off x="6096000" y="1722059"/>
            <a:ext cx="3134775" cy="523220"/>
          </a:xfrm>
          <a:prstGeom prst="rect">
            <a:avLst/>
          </a:prstGeom>
          <a:noFill/>
        </p:spPr>
        <p:txBody>
          <a:bodyPr wrap="square" rtlCol="0">
            <a:spAutoFit/>
          </a:bodyPr>
          <a:lstStyle/>
          <a:p>
            <a:r>
              <a:rPr lang="en-US" altLang="zh-CN" sz="2800" dirty="0">
                <a:cs typeface="+mn-ea"/>
                <a:sym typeface="+mn-lt"/>
              </a:rPr>
              <a:t>1.</a:t>
            </a:r>
            <a:r>
              <a:rPr lang="zh-CN" altLang="en-US" sz="2800" dirty="0">
                <a:cs typeface="+mn-ea"/>
                <a:sym typeface="+mn-lt"/>
              </a:rPr>
              <a:t>权限系统</a:t>
            </a:r>
          </a:p>
        </p:txBody>
      </p:sp>
      <p:sp>
        <p:nvSpPr>
          <p:cNvPr id="46" name="Freeform 34"/>
          <p:cNvSpPr>
            <a:spLocks noEditPoints="1"/>
          </p:cNvSpPr>
          <p:nvPr/>
        </p:nvSpPr>
        <p:spPr bwMode="auto">
          <a:xfrm>
            <a:off x="9603965" y="2816121"/>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任意多边形 46"/>
          <p:cNvSpPr/>
          <p:nvPr/>
        </p:nvSpPr>
        <p:spPr>
          <a:xfrm>
            <a:off x="5559552" y="2998297"/>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文本框 47"/>
          <p:cNvSpPr txBox="1"/>
          <p:nvPr/>
        </p:nvSpPr>
        <p:spPr>
          <a:xfrm>
            <a:off x="6096000" y="2736687"/>
            <a:ext cx="3134775" cy="523220"/>
          </a:xfrm>
          <a:prstGeom prst="rect">
            <a:avLst/>
          </a:prstGeom>
          <a:noFill/>
        </p:spPr>
        <p:txBody>
          <a:bodyPr wrap="square" rtlCol="0">
            <a:spAutoFit/>
          </a:bodyPr>
          <a:lstStyle/>
          <a:p>
            <a:r>
              <a:rPr lang="en-US" altLang="zh-CN" sz="2800" dirty="0">
                <a:cs typeface="+mn-ea"/>
                <a:sym typeface="+mn-lt"/>
              </a:rPr>
              <a:t>2.</a:t>
            </a:r>
            <a:r>
              <a:rPr lang="zh-CN" altLang="en-US" sz="2800" dirty="0">
                <a:cs typeface="+mn-ea"/>
                <a:sym typeface="+mn-lt"/>
              </a:rPr>
              <a:t>多租户</a:t>
            </a:r>
          </a:p>
        </p:txBody>
      </p:sp>
      <p:sp>
        <p:nvSpPr>
          <p:cNvPr id="49" name="Freeform 34"/>
          <p:cNvSpPr>
            <a:spLocks noEditPoints="1"/>
          </p:cNvSpPr>
          <p:nvPr/>
        </p:nvSpPr>
        <p:spPr bwMode="auto">
          <a:xfrm>
            <a:off x="9603965" y="3910183"/>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任意多边形 49"/>
          <p:cNvSpPr/>
          <p:nvPr/>
        </p:nvSpPr>
        <p:spPr>
          <a:xfrm>
            <a:off x="5559552" y="4092359"/>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文本框 50"/>
          <p:cNvSpPr txBox="1"/>
          <p:nvPr/>
        </p:nvSpPr>
        <p:spPr>
          <a:xfrm>
            <a:off x="6096000" y="3830749"/>
            <a:ext cx="3134775" cy="523220"/>
          </a:xfrm>
          <a:prstGeom prst="rect">
            <a:avLst/>
          </a:prstGeom>
          <a:noFill/>
        </p:spPr>
        <p:txBody>
          <a:bodyPr wrap="square" rtlCol="0">
            <a:spAutoFit/>
          </a:bodyPr>
          <a:lstStyle/>
          <a:p>
            <a:r>
              <a:rPr lang="en-US" altLang="zh-CN" sz="2800" dirty="0">
                <a:cs typeface="+mn-ea"/>
                <a:sym typeface="+mn-lt"/>
              </a:rPr>
              <a:t>3.</a:t>
            </a:r>
            <a:r>
              <a:rPr lang="zh-CN" altLang="en-US" sz="2800" dirty="0">
                <a:cs typeface="+mn-ea"/>
                <a:sym typeface="+mn-lt"/>
              </a:rPr>
              <a:t>模块化</a:t>
            </a:r>
          </a:p>
        </p:txBody>
      </p:sp>
      <p:sp>
        <p:nvSpPr>
          <p:cNvPr id="52" name="Freeform 34"/>
          <p:cNvSpPr>
            <a:spLocks noEditPoints="1"/>
          </p:cNvSpPr>
          <p:nvPr/>
        </p:nvSpPr>
        <p:spPr bwMode="auto">
          <a:xfrm>
            <a:off x="9603965" y="4924811"/>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3" name="任意多边形 52"/>
          <p:cNvSpPr/>
          <p:nvPr/>
        </p:nvSpPr>
        <p:spPr>
          <a:xfrm>
            <a:off x="5559552" y="5106987"/>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文本框 53"/>
          <p:cNvSpPr txBox="1"/>
          <p:nvPr/>
        </p:nvSpPr>
        <p:spPr>
          <a:xfrm>
            <a:off x="6096000" y="4845377"/>
            <a:ext cx="3134775" cy="523220"/>
          </a:xfrm>
          <a:prstGeom prst="rect">
            <a:avLst/>
          </a:prstGeom>
          <a:noFill/>
        </p:spPr>
        <p:txBody>
          <a:bodyPr wrap="square" rtlCol="0">
            <a:spAutoFit/>
          </a:bodyPr>
          <a:lstStyle/>
          <a:p>
            <a:r>
              <a:rPr lang="en-US" altLang="zh-CN" sz="2800" dirty="0">
                <a:cs typeface="+mn-ea"/>
                <a:sym typeface="+mn-lt"/>
              </a:rPr>
              <a:t>4.</a:t>
            </a:r>
            <a:r>
              <a:rPr lang="zh-CN" altLang="en-US" sz="2800" dirty="0">
                <a:cs typeface="+mn-ea"/>
                <a:sym typeface="+mn-lt"/>
              </a:rPr>
              <a:t>模块化问题</a:t>
            </a:r>
          </a:p>
        </p:txBody>
      </p:sp>
      <p:sp>
        <p:nvSpPr>
          <p:cNvPr id="28"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grpSp>
        <p:nvGrpSpPr>
          <p:cNvPr id="27" name="Group 4"/>
          <p:cNvGrpSpPr>
            <a:grpSpLocks noChangeAspect="1"/>
          </p:cNvGrpSpPr>
          <p:nvPr/>
        </p:nvGrpSpPr>
        <p:grpSpPr bwMode="auto">
          <a:xfrm rot="9860699">
            <a:off x="1466528" y="2772016"/>
            <a:ext cx="1836737" cy="1384300"/>
            <a:chOff x="1011" y="1724"/>
            <a:chExt cx="1157" cy="872"/>
          </a:xfrm>
        </p:grpSpPr>
        <p:sp>
          <p:nvSpPr>
            <p:cNvPr id="28" name="AutoShape 3"/>
            <p:cNvSpPr>
              <a:spLocks noChangeAspect="1" noChangeArrowheads="1" noTextEdit="1"/>
            </p:cNvSpPr>
            <p:nvPr/>
          </p:nvSpPr>
          <p:spPr bwMode="auto">
            <a:xfrm>
              <a:off x="1011" y="1724"/>
              <a:ext cx="115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三极趣味广告体"/>
                <a:sym typeface="Arial"/>
              </a:endParaRPr>
            </a:p>
          </p:txBody>
        </p:sp>
        <p:sp>
          <p:nvSpPr>
            <p:cNvPr id="29" name="Freeform 5"/>
            <p:cNvSpPr/>
            <p:nvPr/>
          </p:nvSpPr>
          <p:spPr bwMode="auto">
            <a:xfrm>
              <a:off x="1709" y="2146"/>
              <a:ext cx="453" cy="290"/>
            </a:xfrm>
            <a:custGeom>
              <a:avLst/>
              <a:gdLst>
                <a:gd name="T0" fmla="*/ 80 w 80"/>
                <a:gd name="T1" fmla="*/ 15 h 51"/>
                <a:gd name="T2" fmla="*/ 80 w 80"/>
                <a:gd name="T3" fmla="*/ 15 h 51"/>
                <a:gd name="T4" fmla="*/ 79 w 80"/>
                <a:gd name="T5" fmla="*/ 16 h 51"/>
                <a:gd name="T6" fmla="*/ 20 w 80"/>
                <a:gd name="T7" fmla="*/ 50 h 51"/>
                <a:gd name="T8" fmla="*/ 19 w 80"/>
                <a:gd name="T9" fmla="*/ 51 h 51"/>
                <a:gd name="T10" fmla="*/ 18 w 80"/>
                <a:gd name="T11" fmla="*/ 50 h 51"/>
                <a:gd name="T12" fmla="*/ 0 w 80"/>
                <a:gd name="T13" fmla="*/ 33 h 51"/>
                <a:gd name="T14" fmla="*/ 1 w 80"/>
                <a:gd name="T15" fmla="*/ 32 h 51"/>
                <a:gd name="T16" fmla="*/ 3 w 80"/>
                <a:gd name="T17" fmla="*/ 31 h 51"/>
                <a:gd name="T18" fmla="*/ 19 w 80"/>
                <a:gd name="T19" fmla="*/ 46 h 51"/>
                <a:gd name="T20" fmla="*/ 74 w 80"/>
                <a:gd name="T21" fmla="*/ 15 h 51"/>
                <a:gd name="T22" fmla="*/ 45 w 80"/>
                <a:gd name="T23" fmla="*/ 4 h 51"/>
                <a:gd name="T24" fmla="*/ 3 w 80"/>
                <a:gd name="T25" fmla="*/ 31 h 51"/>
                <a:gd name="T26" fmla="*/ 10 w 80"/>
                <a:gd name="T27" fmla="*/ 27 h 51"/>
                <a:gd name="T28" fmla="*/ 11 w 80"/>
                <a:gd name="T29" fmla="*/ 25 h 51"/>
                <a:gd name="T30" fmla="*/ 11 w 80"/>
                <a:gd name="T31" fmla="*/ 24 h 51"/>
                <a:gd name="T32" fmla="*/ 10 w 80"/>
                <a:gd name="T33" fmla="*/ 22 h 51"/>
                <a:gd name="T34" fmla="*/ 44 w 80"/>
                <a:gd name="T35" fmla="*/ 0 h 51"/>
                <a:gd name="T36" fmla="*/ 46 w 80"/>
                <a:gd name="T37" fmla="*/ 0 h 51"/>
                <a:gd name="T38" fmla="*/ 79 w 80"/>
                <a:gd name="T39" fmla="*/ 13 h 51"/>
                <a:gd name="T40" fmla="*/ 80 w 80"/>
                <a:gd name="T41"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51">
                  <a:moveTo>
                    <a:pt x="80" y="15"/>
                  </a:moveTo>
                  <a:cubicBezTo>
                    <a:pt x="80" y="15"/>
                    <a:pt x="80" y="15"/>
                    <a:pt x="80" y="15"/>
                  </a:cubicBezTo>
                  <a:cubicBezTo>
                    <a:pt x="80" y="15"/>
                    <a:pt x="80" y="16"/>
                    <a:pt x="79" y="16"/>
                  </a:cubicBezTo>
                  <a:cubicBezTo>
                    <a:pt x="20" y="50"/>
                    <a:pt x="20" y="50"/>
                    <a:pt x="20" y="50"/>
                  </a:cubicBezTo>
                  <a:cubicBezTo>
                    <a:pt x="20" y="50"/>
                    <a:pt x="19" y="51"/>
                    <a:pt x="19" y="51"/>
                  </a:cubicBezTo>
                  <a:cubicBezTo>
                    <a:pt x="18" y="51"/>
                    <a:pt x="18" y="50"/>
                    <a:pt x="18" y="50"/>
                  </a:cubicBezTo>
                  <a:cubicBezTo>
                    <a:pt x="0" y="33"/>
                    <a:pt x="0" y="33"/>
                    <a:pt x="0" y="33"/>
                  </a:cubicBezTo>
                  <a:cubicBezTo>
                    <a:pt x="1" y="32"/>
                    <a:pt x="1" y="32"/>
                    <a:pt x="1" y="32"/>
                  </a:cubicBezTo>
                  <a:cubicBezTo>
                    <a:pt x="3" y="31"/>
                    <a:pt x="3" y="31"/>
                    <a:pt x="3" y="31"/>
                  </a:cubicBezTo>
                  <a:cubicBezTo>
                    <a:pt x="19" y="46"/>
                    <a:pt x="19" y="46"/>
                    <a:pt x="19" y="46"/>
                  </a:cubicBezTo>
                  <a:cubicBezTo>
                    <a:pt x="74" y="15"/>
                    <a:pt x="74" y="15"/>
                    <a:pt x="74" y="15"/>
                  </a:cubicBezTo>
                  <a:cubicBezTo>
                    <a:pt x="45" y="4"/>
                    <a:pt x="45" y="4"/>
                    <a:pt x="45" y="4"/>
                  </a:cubicBezTo>
                  <a:cubicBezTo>
                    <a:pt x="3" y="31"/>
                    <a:pt x="3" y="31"/>
                    <a:pt x="3" y="31"/>
                  </a:cubicBezTo>
                  <a:cubicBezTo>
                    <a:pt x="10" y="27"/>
                    <a:pt x="10" y="27"/>
                    <a:pt x="10" y="27"/>
                  </a:cubicBezTo>
                  <a:cubicBezTo>
                    <a:pt x="11" y="26"/>
                    <a:pt x="11" y="26"/>
                    <a:pt x="11" y="25"/>
                  </a:cubicBezTo>
                  <a:cubicBezTo>
                    <a:pt x="11" y="25"/>
                    <a:pt x="11" y="25"/>
                    <a:pt x="11" y="24"/>
                  </a:cubicBezTo>
                  <a:cubicBezTo>
                    <a:pt x="11" y="24"/>
                    <a:pt x="10" y="24"/>
                    <a:pt x="10" y="22"/>
                  </a:cubicBezTo>
                  <a:cubicBezTo>
                    <a:pt x="44" y="0"/>
                    <a:pt x="44" y="0"/>
                    <a:pt x="44" y="0"/>
                  </a:cubicBezTo>
                  <a:cubicBezTo>
                    <a:pt x="45" y="0"/>
                    <a:pt x="45" y="0"/>
                    <a:pt x="46" y="0"/>
                  </a:cubicBezTo>
                  <a:cubicBezTo>
                    <a:pt x="79" y="13"/>
                    <a:pt x="79" y="13"/>
                    <a:pt x="79" y="13"/>
                  </a:cubicBezTo>
                  <a:cubicBezTo>
                    <a:pt x="80" y="13"/>
                    <a:pt x="80" y="14"/>
                    <a:pt x="80"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6"/>
            <p:cNvSpPr/>
            <p:nvPr/>
          </p:nvSpPr>
          <p:spPr bwMode="auto">
            <a:xfrm>
              <a:off x="1663" y="1912"/>
              <a:ext cx="335" cy="234"/>
            </a:xfrm>
            <a:custGeom>
              <a:avLst/>
              <a:gdLst>
                <a:gd name="T0" fmla="*/ 59 w 59"/>
                <a:gd name="T1" fmla="*/ 2 h 41"/>
                <a:gd name="T2" fmla="*/ 59 w 59"/>
                <a:gd name="T3" fmla="*/ 2 h 41"/>
                <a:gd name="T4" fmla="*/ 58 w 59"/>
                <a:gd name="T5" fmla="*/ 4 h 41"/>
                <a:gd name="T6" fmla="*/ 8 w 59"/>
                <a:gd name="T7" fmla="*/ 41 h 41"/>
                <a:gd name="T8" fmla="*/ 6 w 59"/>
                <a:gd name="T9" fmla="*/ 38 h 41"/>
                <a:gd name="T10" fmla="*/ 51 w 59"/>
                <a:gd name="T11" fmla="*/ 5 h 41"/>
                <a:gd name="T12" fmla="*/ 30 w 59"/>
                <a:gd name="T13" fmla="*/ 7 h 41"/>
                <a:gd name="T14" fmla="*/ 3 w 59"/>
                <a:gd name="T15" fmla="*/ 32 h 41"/>
                <a:gd name="T16" fmla="*/ 0 w 59"/>
                <a:gd name="T17" fmla="*/ 29 h 41"/>
                <a:gd name="T18" fmla="*/ 27 w 59"/>
                <a:gd name="T19" fmla="*/ 4 h 41"/>
                <a:gd name="T20" fmla="*/ 29 w 59"/>
                <a:gd name="T21" fmla="*/ 3 h 41"/>
                <a:gd name="T22" fmla="*/ 57 w 59"/>
                <a:gd name="T23" fmla="*/ 1 h 41"/>
                <a:gd name="T24" fmla="*/ 59 w 59"/>
                <a:gd name="T25"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41">
                  <a:moveTo>
                    <a:pt x="59" y="2"/>
                  </a:moveTo>
                  <a:cubicBezTo>
                    <a:pt x="59" y="2"/>
                    <a:pt x="59" y="2"/>
                    <a:pt x="59" y="2"/>
                  </a:cubicBezTo>
                  <a:cubicBezTo>
                    <a:pt x="59" y="3"/>
                    <a:pt x="59" y="4"/>
                    <a:pt x="58" y="4"/>
                  </a:cubicBezTo>
                  <a:cubicBezTo>
                    <a:pt x="8" y="41"/>
                    <a:pt x="8" y="41"/>
                    <a:pt x="8" y="41"/>
                  </a:cubicBezTo>
                  <a:cubicBezTo>
                    <a:pt x="7" y="40"/>
                    <a:pt x="7" y="39"/>
                    <a:pt x="6" y="38"/>
                  </a:cubicBezTo>
                  <a:cubicBezTo>
                    <a:pt x="51" y="5"/>
                    <a:pt x="51" y="5"/>
                    <a:pt x="51" y="5"/>
                  </a:cubicBezTo>
                  <a:cubicBezTo>
                    <a:pt x="30" y="7"/>
                    <a:pt x="30" y="7"/>
                    <a:pt x="30" y="7"/>
                  </a:cubicBezTo>
                  <a:cubicBezTo>
                    <a:pt x="3" y="32"/>
                    <a:pt x="3" y="32"/>
                    <a:pt x="3" y="32"/>
                  </a:cubicBezTo>
                  <a:cubicBezTo>
                    <a:pt x="2" y="31"/>
                    <a:pt x="1" y="30"/>
                    <a:pt x="0" y="29"/>
                  </a:cubicBezTo>
                  <a:cubicBezTo>
                    <a:pt x="27" y="4"/>
                    <a:pt x="27" y="4"/>
                    <a:pt x="27" y="4"/>
                  </a:cubicBezTo>
                  <a:cubicBezTo>
                    <a:pt x="28" y="4"/>
                    <a:pt x="28" y="4"/>
                    <a:pt x="29" y="3"/>
                  </a:cubicBezTo>
                  <a:cubicBezTo>
                    <a:pt x="57" y="1"/>
                    <a:pt x="57" y="1"/>
                    <a:pt x="57" y="1"/>
                  </a:cubicBezTo>
                  <a:cubicBezTo>
                    <a:pt x="58" y="0"/>
                    <a:pt x="59" y="1"/>
                    <a:pt x="59"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7"/>
            <p:cNvSpPr/>
            <p:nvPr/>
          </p:nvSpPr>
          <p:spPr bwMode="auto">
            <a:xfrm>
              <a:off x="1697" y="2271"/>
              <a:ext cx="74" cy="57"/>
            </a:xfrm>
            <a:custGeom>
              <a:avLst/>
              <a:gdLst>
                <a:gd name="T0" fmla="*/ 13 w 13"/>
                <a:gd name="T1" fmla="*/ 2 h 10"/>
                <a:gd name="T2" fmla="*/ 13 w 13"/>
                <a:gd name="T3" fmla="*/ 3 h 10"/>
                <a:gd name="T4" fmla="*/ 12 w 13"/>
                <a:gd name="T5" fmla="*/ 5 h 10"/>
                <a:gd name="T6" fmla="*/ 5 w 13"/>
                <a:gd name="T7" fmla="*/ 9 h 10"/>
                <a:gd name="T8" fmla="*/ 3 w 13"/>
                <a:gd name="T9" fmla="*/ 10 h 10"/>
                <a:gd name="T10" fmla="*/ 3 w 13"/>
                <a:gd name="T11" fmla="*/ 9 h 10"/>
                <a:gd name="T12" fmla="*/ 2 w 13"/>
                <a:gd name="T13" fmla="*/ 9 h 10"/>
                <a:gd name="T14" fmla="*/ 1 w 13"/>
                <a:gd name="T15" fmla="*/ 10 h 10"/>
                <a:gd name="T16" fmla="*/ 1 w 13"/>
                <a:gd name="T17" fmla="*/ 8 h 10"/>
                <a:gd name="T18" fmla="*/ 1 w 13"/>
                <a:gd name="T19" fmla="*/ 7 h 10"/>
                <a:gd name="T20" fmla="*/ 1 w 13"/>
                <a:gd name="T21" fmla="*/ 7 h 10"/>
                <a:gd name="T22" fmla="*/ 3 w 13"/>
                <a:gd name="T23" fmla="*/ 6 h 10"/>
                <a:gd name="T24" fmla="*/ 12 w 13"/>
                <a:gd name="T25" fmla="*/ 0 h 10"/>
                <a:gd name="T26" fmla="*/ 13 w 13"/>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13" y="2"/>
                  </a:moveTo>
                  <a:cubicBezTo>
                    <a:pt x="13" y="3"/>
                    <a:pt x="13" y="3"/>
                    <a:pt x="13" y="3"/>
                  </a:cubicBezTo>
                  <a:cubicBezTo>
                    <a:pt x="13" y="4"/>
                    <a:pt x="13" y="4"/>
                    <a:pt x="12" y="5"/>
                  </a:cubicBezTo>
                  <a:cubicBezTo>
                    <a:pt x="5" y="9"/>
                    <a:pt x="5" y="9"/>
                    <a:pt x="5" y="9"/>
                  </a:cubicBezTo>
                  <a:cubicBezTo>
                    <a:pt x="3" y="10"/>
                    <a:pt x="3" y="10"/>
                    <a:pt x="3" y="10"/>
                  </a:cubicBezTo>
                  <a:cubicBezTo>
                    <a:pt x="3" y="9"/>
                    <a:pt x="3" y="9"/>
                    <a:pt x="3" y="9"/>
                  </a:cubicBezTo>
                  <a:cubicBezTo>
                    <a:pt x="2" y="9"/>
                    <a:pt x="2" y="9"/>
                    <a:pt x="2" y="9"/>
                  </a:cubicBezTo>
                  <a:cubicBezTo>
                    <a:pt x="1" y="10"/>
                    <a:pt x="1" y="10"/>
                    <a:pt x="1" y="10"/>
                  </a:cubicBezTo>
                  <a:cubicBezTo>
                    <a:pt x="1" y="10"/>
                    <a:pt x="0" y="9"/>
                    <a:pt x="1" y="8"/>
                  </a:cubicBezTo>
                  <a:cubicBezTo>
                    <a:pt x="1" y="8"/>
                    <a:pt x="1" y="7"/>
                    <a:pt x="1" y="7"/>
                  </a:cubicBezTo>
                  <a:cubicBezTo>
                    <a:pt x="1" y="7"/>
                    <a:pt x="1" y="7"/>
                    <a:pt x="1" y="7"/>
                  </a:cubicBezTo>
                  <a:cubicBezTo>
                    <a:pt x="3" y="6"/>
                    <a:pt x="3" y="6"/>
                    <a:pt x="3" y="6"/>
                  </a:cubicBezTo>
                  <a:cubicBezTo>
                    <a:pt x="12" y="0"/>
                    <a:pt x="12" y="0"/>
                    <a:pt x="12" y="0"/>
                  </a:cubicBezTo>
                  <a:cubicBezTo>
                    <a:pt x="12" y="2"/>
                    <a:pt x="13" y="2"/>
                    <a:pt x="1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8"/>
            <p:cNvSpPr/>
            <p:nvPr/>
          </p:nvSpPr>
          <p:spPr bwMode="auto">
            <a:xfrm>
              <a:off x="1686" y="2146"/>
              <a:ext cx="79" cy="159"/>
            </a:xfrm>
            <a:custGeom>
              <a:avLst/>
              <a:gdLst>
                <a:gd name="T0" fmla="*/ 14 w 14"/>
                <a:gd name="T1" fmla="*/ 22 h 28"/>
                <a:gd name="T2" fmla="*/ 5 w 14"/>
                <a:gd name="T3" fmla="*/ 28 h 28"/>
                <a:gd name="T4" fmla="*/ 11 w 14"/>
                <a:gd name="T5" fmla="*/ 24 h 28"/>
                <a:gd name="T6" fmla="*/ 1 w 14"/>
                <a:gd name="T7" fmla="*/ 3 h 28"/>
                <a:gd name="T8" fmla="*/ 0 w 14"/>
                <a:gd name="T9" fmla="*/ 1 h 28"/>
                <a:gd name="T10" fmla="*/ 0 w 14"/>
                <a:gd name="T11" fmla="*/ 1 h 28"/>
                <a:gd name="T12" fmla="*/ 1 w 14"/>
                <a:gd name="T13" fmla="*/ 1 h 28"/>
                <a:gd name="T14" fmla="*/ 3 w 14"/>
                <a:gd name="T15" fmla="*/ 1 h 28"/>
                <a:gd name="T16" fmla="*/ 4 w 14"/>
                <a:gd name="T17" fmla="*/ 0 h 28"/>
                <a:gd name="T18" fmla="*/ 5 w 14"/>
                <a:gd name="T19" fmla="*/ 1 h 28"/>
                <a:gd name="T20" fmla="*/ 14 w 14"/>
                <a:gd name="T2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8">
                  <a:moveTo>
                    <a:pt x="14" y="22"/>
                  </a:moveTo>
                  <a:cubicBezTo>
                    <a:pt x="5" y="28"/>
                    <a:pt x="5" y="28"/>
                    <a:pt x="5" y="28"/>
                  </a:cubicBezTo>
                  <a:cubicBezTo>
                    <a:pt x="11" y="24"/>
                    <a:pt x="11" y="24"/>
                    <a:pt x="11" y="24"/>
                  </a:cubicBezTo>
                  <a:cubicBezTo>
                    <a:pt x="10" y="21"/>
                    <a:pt x="6" y="12"/>
                    <a:pt x="1" y="3"/>
                  </a:cubicBezTo>
                  <a:cubicBezTo>
                    <a:pt x="1" y="2"/>
                    <a:pt x="0" y="1"/>
                    <a:pt x="0" y="1"/>
                  </a:cubicBezTo>
                  <a:cubicBezTo>
                    <a:pt x="0" y="1"/>
                    <a:pt x="0" y="1"/>
                    <a:pt x="0" y="1"/>
                  </a:cubicBezTo>
                  <a:cubicBezTo>
                    <a:pt x="0" y="1"/>
                    <a:pt x="1" y="1"/>
                    <a:pt x="1" y="1"/>
                  </a:cubicBezTo>
                  <a:cubicBezTo>
                    <a:pt x="2" y="1"/>
                    <a:pt x="2" y="1"/>
                    <a:pt x="3" y="1"/>
                  </a:cubicBezTo>
                  <a:cubicBezTo>
                    <a:pt x="4" y="0"/>
                    <a:pt x="4" y="0"/>
                    <a:pt x="4" y="0"/>
                  </a:cubicBezTo>
                  <a:cubicBezTo>
                    <a:pt x="4" y="0"/>
                    <a:pt x="4" y="1"/>
                    <a:pt x="5" y="1"/>
                  </a:cubicBezTo>
                  <a:cubicBezTo>
                    <a:pt x="9" y="10"/>
                    <a:pt x="13" y="18"/>
                    <a:pt x="14" y="2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9"/>
            <p:cNvSpPr/>
            <p:nvPr/>
          </p:nvSpPr>
          <p:spPr bwMode="auto">
            <a:xfrm>
              <a:off x="1703" y="2322"/>
              <a:ext cx="11" cy="12"/>
            </a:xfrm>
            <a:custGeom>
              <a:avLst/>
              <a:gdLst>
                <a:gd name="T0" fmla="*/ 11 w 11"/>
                <a:gd name="T1" fmla="*/ 0 h 12"/>
                <a:gd name="T2" fmla="*/ 11 w 11"/>
                <a:gd name="T3" fmla="*/ 6 h 12"/>
                <a:gd name="T4" fmla="*/ 6 w 11"/>
                <a:gd name="T5" fmla="*/ 12 h 12"/>
                <a:gd name="T6" fmla="*/ 0 w 11"/>
                <a:gd name="T7" fmla="*/ 6 h 12"/>
                <a:gd name="T8" fmla="*/ 6 w 11"/>
                <a:gd name="T9" fmla="*/ 0 h 12"/>
                <a:gd name="T10" fmla="*/ 11 w 11"/>
                <a:gd name="T11" fmla="*/ 0 h 12"/>
              </a:gdLst>
              <a:ahLst/>
              <a:cxnLst>
                <a:cxn ang="0">
                  <a:pos x="T0" y="T1"/>
                </a:cxn>
                <a:cxn ang="0">
                  <a:pos x="T2" y="T3"/>
                </a:cxn>
                <a:cxn ang="0">
                  <a:pos x="T4" y="T5"/>
                </a:cxn>
                <a:cxn ang="0">
                  <a:pos x="T6" y="T7"/>
                </a:cxn>
                <a:cxn ang="0">
                  <a:pos x="T8" y="T9"/>
                </a:cxn>
                <a:cxn ang="0">
                  <a:pos x="T10" y="T11"/>
                </a:cxn>
              </a:cxnLst>
              <a:rect l="0" t="0" r="r" b="b"/>
              <a:pathLst>
                <a:path w="11" h="12">
                  <a:moveTo>
                    <a:pt x="11" y="0"/>
                  </a:moveTo>
                  <a:lnTo>
                    <a:pt x="11" y="6"/>
                  </a:lnTo>
                  <a:lnTo>
                    <a:pt x="6" y="12"/>
                  </a:lnTo>
                  <a:lnTo>
                    <a:pt x="0" y="6"/>
                  </a:lnTo>
                  <a:lnTo>
                    <a:pt x="6"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10"/>
            <p:cNvSpPr/>
            <p:nvPr/>
          </p:nvSpPr>
          <p:spPr bwMode="auto">
            <a:xfrm>
              <a:off x="1414" y="1724"/>
              <a:ext cx="300" cy="342"/>
            </a:xfrm>
            <a:custGeom>
              <a:avLst/>
              <a:gdLst>
                <a:gd name="T0" fmla="*/ 53 w 53"/>
                <a:gd name="T1" fmla="*/ 24 h 60"/>
                <a:gd name="T2" fmla="*/ 52 w 53"/>
                <a:gd name="T3" fmla="*/ 27 h 60"/>
                <a:gd name="T4" fmla="*/ 27 w 53"/>
                <a:gd name="T5" fmla="*/ 45 h 60"/>
                <a:gd name="T6" fmla="*/ 24 w 53"/>
                <a:gd name="T7" fmla="*/ 44 h 60"/>
                <a:gd name="T8" fmla="*/ 22 w 53"/>
                <a:gd name="T9" fmla="*/ 44 h 60"/>
                <a:gd name="T10" fmla="*/ 49 w 53"/>
                <a:gd name="T11" fmla="*/ 24 h 60"/>
                <a:gd name="T12" fmla="*/ 41 w 53"/>
                <a:gd name="T13" fmla="*/ 4 h 60"/>
                <a:gd name="T14" fmla="*/ 4 w 53"/>
                <a:gd name="T15" fmla="*/ 24 h 60"/>
                <a:gd name="T16" fmla="*/ 5 w 53"/>
                <a:gd name="T17" fmla="*/ 57 h 60"/>
                <a:gd name="T18" fmla="*/ 1 w 53"/>
                <a:gd name="T19" fmla="*/ 60 h 60"/>
                <a:gd name="T20" fmla="*/ 0 w 53"/>
                <a:gd name="T21" fmla="*/ 23 h 60"/>
                <a:gd name="T22" fmla="*/ 1 w 53"/>
                <a:gd name="T23" fmla="*/ 22 h 60"/>
                <a:gd name="T24" fmla="*/ 41 w 53"/>
                <a:gd name="T25" fmla="*/ 0 h 60"/>
                <a:gd name="T26" fmla="*/ 43 w 53"/>
                <a:gd name="T27" fmla="*/ 0 h 60"/>
                <a:gd name="T28" fmla="*/ 44 w 53"/>
                <a:gd name="T29" fmla="*/ 1 h 60"/>
                <a:gd name="T30" fmla="*/ 53 w 53"/>
                <a:gd name="T31"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60">
                  <a:moveTo>
                    <a:pt x="53" y="24"/>
                  </a:moveTo>
                  <a:cubicBezTo>
                    <a:pt x="53" y="25"/>
                    <a:pt x="53" y="26"/>
                    <a:pt x="52" y="27"/>
                  </a:cubicBezTo>
                  <a:cubicBezTo>
                    <a:pt x="27" y="45"/>
                    <a:pt x="27" y="45"/>
                    <a:pt x="27" y="45"/>
                  </a:cubicBezTo>
                  <a:cubicBezTo>
                    <a:pt x="26" y="45"/>
                    <a:pt x="25" y="44"/>
                    <a:pt x="24" y="44"/>
                  </a:cubicBezTo>
                  <a:cubicBezTo>
                    <a:pt x="23" y="43"/>
                    <a:pt x="23" y="43"/>
                    <a:pt x="22" y="44"/>
                  </a:cubicBezTo>
                  <a:cubicBezTo>
                    <a:pt x="49" y="24"/>
                    <a:pt x="49" y="24"/>
                    <a:pt x="49" y="24"/>
                  </a:cubicBezTo>
                  <a:cubicBezTo>
                    <a:pt x="41" y="4"/>
                    <a:pt x="41" y="4"/>
                    <a:pt x="41" y="4"/>
                  </a:cubicBezTo>
                  <a:cubicBezTo>
                    <a:pt x="4" y="24"/>
                    <a:pt x="4" y="24"/>
                    <a:pt x="4" y="24"/>
                  </a:cubicBezTo>
                  <a:cubicBezTo>
                    <a:pt x="5" y="57"/>
                    <a:pt x="5" y="57"/>
                    <a:pt x="5" y="57"/>
                  </a:cubicBezTo>
                  <a:cubicBezTo>
                    <a:pt x="1" y="60"/>
                    <a:pt x="1" y="60"/>
                    <a:pt x="1" y="60"/>
                  </a:cubicBezTo>
                  <a:cubicBezTo>
                    <a:pt x="0" y="23"/>
                    <a:pt x="0" y="23"/>
                    <a:pt x="0" y="23"/>
                  </a:cubicBezTo>
                  <a:cubicBezTo>
                    <a:pt x="0" y="23"/>
                    <a:pt x="1" y="22"/>
                    <a:pt x="1" y="22"/>
                  </a:cubicBezTo>
                  <a:cubicBezTo>
                    <a:pt x="41" y="0"/>
                    <a:pt x="41" y="0"/>
                    <a:pt x="41" y="0"/>
                  </a:cubicBezTo>
                  <a:cubicBezTo>
                    <a:pt x="42" y="0"/>
                    <a:pt x="42" y="0"/>
                    <a:pt x="43" y="0"/>
                  </a:cubicBezTo>
                  <a:cubicBezTo>
                    <a:pt x="43" y="0"/>
                    <a:pt x="44" y="0"/>
                    <a:pt x="44" y="1"/>
                  </a:cubicBezTo>
                  <a:lnTo>
                    <a:pt x="53"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11"/>
            <p:cNvSpPr/>
            <p:nvPr/>
          </p:nvSpPr>
          <p:spPr bwMode="auto">
            <a:xfrm>
              <a:off x="1323" y="2311"/>
              <a:ext cx="386" cy="274"/>
            </a:xfrm>
            <a:custGeom>
              <a:avLst/>
              <a:gdLst>
                <a:gd name="T0" fmla="*/ 68 w 68"/>
                <a:gd name="T1" fmla="*/ 4 h 48"/>
                <a:gd name="T2" fmla="*/ 0 w 68"/>
                <a:gd name="T3" fmla="*/ 48 h 48"/>
                <a:gd name="T4" fmla="*/ 1 w 68"/>
                <a:gd name="T5" fmla="*/ 46 h 48"/>
                <a:gd name="T6" fmla="*/ 1 w 68"/>
                <a:gd name="T7" fmla="*/ 46 h 48"/>
                <a:gd name="T8" fmla="*/ 1 w 68"/>
                <a:gd name="T9" fmla="*/ 43 h 48"/>
                <a:gd name="T10" fmla="*/ 67 w 68"/>
                <a:gd name="T11" fmla="*/ 0 h 48"/>
                <a:gd name="T12" fmla="*/ 67 w 68"/>
                <a:gd name="T13" fmla="*/ 1 h 48"/>
                <a:gd name="T14" fmla="*/ 67 w 68"/>
                <a:gd name="T15" fmla="*/ 3 h 48"/>
                <a:gd name="T16" fmla="*/ 68 w 68"/>
                <a:gd name="T17"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8">
                  <a:moveTo>
                    <a:pt x="68" y="4"/>
                  </a:moveTo>
                  <a:cubicBezTo>
                    <a:pt x="0" y="48"/>
                    <a:pt x="0" y="48"/>
                    <a:pt x="0" y="48"/>
                  </a:cubicBezTo>
                  <a:cubicBezTo>
                    <a:pt x="1" y="47"/>
                    <a:pt x="1" y="47"/>
                    <a:pt x="1" y="46"/>
                  </a:cubicBezTo>
                  <a:cubicBezTo>
                    <a:pt x="1" y="46"/>
                    <a:pt x="1" y="46"/>
                    <a:pt x="1" y="46"/>
                  </a:cubicBezTo>
                  <a:cubicBezTo>
                    <a:pt x="1" y="45"/>
                    <a:pt x="1" y="44"/>
                    <a:pt x="1" y="43"/>
                  </a:cubicBezTo>
                  <a:cubicBezTo>
                    <a:pt x="67" y="0"/>
                    <a:pt x="67" y="0"/>
                    <a:pt x="67" y="0"/>
                  </a:cubicBezTo>
                  <a:cubicBezTo>
                    <a:pt x="67" y="0"/>
                    <a:pt x="67" y="1"/>
                    <a:pt x="67" y="1"/>
                  </a:cubicBezTo>
                  <a:cubicBezTo>
                    <a:pt x="66" y="2"/>
                    <a:pt x="67" y="3"/>
                    <a:pt x="67" y="3"/>
                  </a:cubicBezTo>
                  <a:lnTo>
                    <a:pt x="68"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12"/>
            <p:cNvSpPr/>
            <p:nvPr/>
          </p:nvSpPr>
          <p:spPr bwMode="auto">
            <a:xfrm>
              <a:off x="1680" y="2129"/>
              <a:ext cx="29" cy="22"/>
            </a:xfrm>
            <a:custGeom>
              <a:avLst/>
              <a:gdLst>
                <a:gd name="T0" fmla="*/ 5 w 5"/>
                <a:gd name="T1" fmla="*/ 3 h 4"/>
                <a:gd name="T2" fmla="*/ 4 w 5"/>
                <a:gd name="T3" fmla="*/ 4 h 4"/>
                <a:gd name="T4" fmla="*/ 2 w 5"/>
                <a:gd name="T5" fmla="*/ 4 h 4"/>
                <a:gd name="T6" fmla="*/ 1 w 5"/>
                <a:gd name="T7" fmla="*/ 4 h 4"/>
                <a:gd name="T8" fmla="*/ 1 w 5"/>
                <a:gd name="T9" fmla="*/ 1 h 4"/>
                <a:gd name="T10" fmla="*/ 3 w 5"/>
                <a:gd name="T11" fmla="*/ 0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cubicBezTo>
                    <a:pt x="4" y="4"/>
                    <a:pt x="4" y="4"/>
                    <a:pt x="4" y="4"/>
                  </a:cubicBezTo>
                  <a:cubicBezTo>
                    <a:pt x="3" y="4"/>
                    <a:pt x="3" y="4"/>
                    <a:pt x="2" y="4"/>
                  </a:cubicBezTo>
                  <a:cubicBezTo>
                    <a:pt x="2" y="4"/>
                    <a:pt x="1" y="4"/>
                    <a:pt x="1" y="4"/>
                  </a:cubicBezTo>
                  <a:cubicBezTo>
                    <a:pt x="0" y="3"/>
                    <a:pt x="1" y="2"/>
                    <a:pt x="1" y="1"/>
                  </a:cubicBezTo>
                  <a:cubicBezTo>
                    <a:pt x="3" y="0"/>
                    <a:pt x="3" y="0"/>
                    <a:pt x="3" y="0"/>
                  </a:cubicBezTo>
                  <a:cubicBezTo>
                    <a:pt x="4" y="1"/>
                    <a:pt x="4" y="2"/>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13"/>
            <p:cNvSpPr/>
            <p:nvPr/>
          </p:nvSpPr>
          <p:spPr bwMode="auto">
            <a:xfrm>
              <a:off x="1657" y="2094"/>
              <a:ext cx="40" cy="57"/>
            </a:xfrm>
            <a:custGeom>
              <a:avLst/>
              <a:gdLst>
                <a:gd name="T0" fmla="*/ 7 w 7"/>
                <a:gd name="T1" fmla="*/ 6 h 10"/>
                <a:gd name="T2" fmla="*/ 5 w 7"/>
                <a:gd name="T3" fmla="*/ 7 h 10"/>
                <a:gd name="T4" fmla="*/ 5 w 7"/>
                <a:gd name="T5" fmla="*/ 10 h 10"/>
                <a:gd name="T6" fmla="*/ 5 w 7"/>
                <a:gd name="T7" fmla="*/ 10 h 10"/>
                <a:gd name="T8" fmla="*/ 0 w 7"/>
                <a:gd name="T9" fmla="*/ 1 h 10"/>
                <a:gd name="T10" fmla="*/ 1 w 7"/>
                <a:gd name="T11" fmla="*/ 2 h 10"/>
                <a:gd name="T12" fmla="*/ 2 w 7"/>
                <a:gd name="T13" fmla="*/ 1 h 10"/>
                <a:gd name="T14" fmla="*/ 4 w 7"/>
                <a:gd name="T15" fmla="*/ 0 h 10"/>
                <a:gd name="T16" fmla="*/ 7 w 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0">
                  <a:moveTo>
                    <a:pt x="7" y="6"/>
                  </a:moveTo>
                  <a:cubicBezTo>
                    <a:pt x="5" y="7"/>
                    <a:pt x="5" y="7"/>
                    <a:pt x="5" y="7"/>
                  </a:cubicBezTo>
                  <a:cubicBezTo>
                    <a:pt x="5" y="8"/>
                    <a:pt x="4" y="9"/>
                    <a:pt x="5" y="10"/>
                  </a:cubicBezTo>
                  <a:cubicBezTo>
                    <a:pt x="5" y="10"/>
                    <a:pt x="5" y="10"/>
                    <a:pt x="5" y="10"/>
                  </a:cubicBezTo>
                  <a:cubicBezTo>
                    <a:pt x="3" y="7"/>
                    <a:pt x="2" y="4"/>
                    <a:pt x="0" y="1"/>
                  </a:cubicBezTo>
                  <a:cubicBezTo>
                    <a:pt x="0" y="2"/>
                    <a:pt x="1" y="2"/>
                    <a:pt x="1" y="2"/>
                  </a:cubicBezTo>
                  <a:cubicBezTo>
                    <a:pt x="2" y="2"/>
                    <a:pt x="2" y="2"/>
                    <a:pt x="2" y="1"/>
                  </a:cubicBezTo>
                  <a:cubicBezTo>
                    <a:pt x="4" y="0"/>
                    <a:pt x="4" y="0"/>
                    <a:pt x="4" y="0"/>
                  </a:cubicBezTo>
                  <a:cubicBezTo>
                    <a:pt x="5" y="2"/>
                    <a:pt x="6" y="4"/>
                    <a:pt x="7" y="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14"/>
            <p:cNvSpPr/>
            <p:nvPr/>
          </p:nvSpPr>
          <p:spPr bwMode="auto">
            <a:xfrm>
              <a:off x="1652" y="2077"/>
              <a:ext cx="28" cy="29"/>
            </a:xfrm>
            <a:custGeom>
              <a:avLst/>
              <a:gdLst>
                <a:gd name="T0" fmla="*/ 5 w 5"/>
                <a:gd name="T1" fmla="*/ 3 h 5"/>
                <a:gd name="T2" fmla="*/ 3 w 5"/>
                <a:gd name="T3" fmla="*/ 4 h 5"/>
                <a:gd name="T4" fmla="*/ 2 w 5"/>
                <a:gd name="T5" fmla="*/ 5 h 5"/>
                <a:gd name="T6" fmla="*/ 1 w 5"/>
                <a:gd name="T7" fmla="*/ 4 h 5"/>
                <a:gd name="T8" fmla="*/ 0 w 5"/>
                <a:gd name="T9" fmla="*/ 4 h 5"/>
                <a:gd name="T10" fmla="*/ 0 w 5"/>
                <a:gd name="T11" fmla="*/ 3 h 5"/>
                <a:gd name="T12" fmla="*/ 1 w 5"/>
                <a:gd name="T13" fmla="*/ 2 h 5"/>
                <a:gd name="T14" fmla="*/ 2 w 5"/>
                <a:gd name="T15" fmla="*/ 0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cubicBezTo>
                    <a:pt x="3" y="4"/>
                    <a:pt x="3" y="4"/>
                    <a:pt x="3" y="4"/>
                  </a:cubicBezTo>
                  <a:cubicBezTo>
                    <a:pt x="3" y="5"/>
                    <a:pt x="3" y="5"/>
                    <a:pt x="2" y="5"/>
                  </a:cubicBezTo>
                  <a:cubicBezTo>
                    <a:pt x="2" y="5"/>
                    <a:pt x="1" y="5"/>
                    <a:pt x="1" y="4"/>
                  </a:cubicBezTo>
                  <a:cubicBezTo>
                    <a:pt x="0" y="4"/>
                    <a:pt x="0" y="4"/>
                    <a:pt x="0" y="4"/>
                  </a:cubicBezTo>
                  <a:cubicBezTo>
                    <a:pt x="0" y="3"/>
                    <a:pt x="0" y="3"/>
                    <a:pt x="0" y="3"/>
                  </a:cubicBezTo>
                  <a:cubicBezTo>
                    <a:pt x="0" y="2"/>
                    <a:pt x="0" y="2"/>
                    <a:pt x="1" y="2"/>
                  </a:cubicBezTo>
                  <a:cubicBezTo>
                    <a:pt x="2" y="0"/>
                    <a:pt x="2" y="0"/>
                    <a:pt x="2" y="0"/>
                  </a:cubicBezTo>
                  <a:cubicBezTo>
                    <a:pt x="3" y="1"/>
                    <a:pt x="4" y="2"/>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15"/>
            <p:cNvSpPr/>
            <p:nvPr/>
          </p:nvSpPr>
          <p:spPr bwMode="auto">
            <a:xfrm>
              <a:off x="1544" y="1980"/>
              <a:ext cx="119" cy="120"/>
            </a:xfrm>
            <a:custGeom>
              <a:avLst/>
              <a:gdLst>
                <a:gd name="T0" fmla="*/ 21 w 21"/>
                <a:gd name="T1" fmla="*/ 17 h 21"/>
                <a:gd name="T2" fmla="*/ 20 w 21"/>
                <a:gd name="T3" fmla="*/ 19 h 21"/>
                <a:gd name="T4" fmla="*/ 19 w 21"/>
                <a:gd name="T5" fmla="*/ 20 h 21"/>
                <a:gd name="T6" fmla="*/ 19 w 21"/>
                <a:gd name="T7" fmla="*/ 21 h 21"/>
                <a:gd name="T8" fmla="*/ 15 w 21"/>
                <a:gd name="T9" fmla="*/ 15 h 21"/>
                <a:gd name="T10" fmla="*/ 0 w 21"/>
                <a:gd name="T11" fmla="*/ 3 h 21"/>
                <a:gd name="T12" fmla="*/ 0 w 21"/>
                <a:gd name="T13" fmla="*/ 2 h 21"/>
                <a:gd name="T14" fmla="*/ 1 w 21"/>
                <a:gd name="T15" fmla="*/ 2 h 21"/>
                <a:gd name="T16" fmla="*/ 4 w 21"/>
                <a:gd name="T17" fmla="*/ 0 h 21"/>
                <a:gd name="T18" fmla="*/ 21 w 21"/>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21" y="17"/>
                  </a:moveTo>
                  <a:cubicBezTo>
                    <a:pt x="20" y="19"/>
                    <a:pt x="20" y="19"/>
                    <a:pt x="20" y="19"/>
                  </a:cubicBezTo>
                  <a:cubicBezTo>
                    <a:pt x="19" y="19"/>
                    <a:pt x="19" y="19"/>
                    <a:pt x="19" y="20"/>
                  </a:cubicBezTo>
                  <a:cubicBezTo>
                    <a:pt x="19" y="20"/>
                    <a:pt x="19" y="20"/>
                    <a:pt x="19" y="21"/>
                  </a:cubicBezTo>
                  <a:cubicBezTo>
                    <a:pt x="18" y="19"/>
                    <a:pt x="16" y="17"/>
                    <a:pt x="15" y="15"/>
                  </a:cubicBezTo>
                  <a:cubicBezTo>
                    <a:pt x="11" y="9"/>
                    <a:pt x="6" y="5"/>
                    <a:pt x="0" y="3"/>
                  </a:cubicBezTo>
                  <a:cubicBezTo>
                    <a:pt x="0" y="2"/>
                    <a:pt x="0" y="2"/>
                    <a:pt x="0" y="2"/>
                  </a:cubicBezTo>
                  <a:cubicBezTo>
                    <a:pt x="1" y="2"/>
                    <a:pt x="1" y="2"/>
                    <a:pt x="1" y="2"/>
                  </a:cubicBezTo>
                  <a:cubicBezTo>
                    <a:pt x="4" y="0"/>
                    <a:pt x="4" y="0"/>
                    <a:pt x="4" y="0"/>
                  </a:cubicBezTo>
                  <a:cubicBezTo>
                    <a:pt x="11" y="4"/>
                    <a:pt x="16" y="10"/>
                    <a:pt x="21" y="1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16"/>
            <p:cNvSpPr/>
            <p:nvPr/>
          </p:nvSpPr>
          <p:spPr bwMode="auto">
            <a:xfrm>
              <a:off x="1533" y="1969"/>
              <a:ext cx="34" cy="23"/>
            </a:xfrm>
            <a:custGeom>
              <a:avLst/>
              <a:gdLst>
                <a:gd name="T0" fmla="*/ 1 w 6"/>
                <a:gd name="T1" fmla="*/ 4 h 4"/>
                <a:gd name="T2" fmla="*/ 1 w 6"/>
                <a:gd name="T3" fmla="*/ 4 h 4"/>
                <a:gd name="T4" fmla="*/ 0 w 6"/>
                <a:gd name="T5" fmla="*/ 2 h 4"/>
                <a:gd name="T6" fmla="*/ 1 w 6"/>
                <a:gd name="T7" fmla="*/ 1 h 4"/>
                <a:gd name="T8" fmla="*/ 1 w 6"/>
                <a:gd name="T9" fmla="*/ 1 h 4"/>
                <a:gd name="T10" fmla="*/ 3 w 6"/>
                <a:gd name="T11" fmla="*/ 1 h 4"/>
                <a:gd name="T12" fmla="*/ 6 w 6"/>
                <a:gd name="T13" fmla="*/ 2 h 4"/>
                <a:gd name="T14" fmla="*/ 3 w 6"/>
                <a:gd name="T15" fmla="*/ 4 h 4"/>
                <a:gd name="T16" fmla="*/ 2 w 6"/>
                <a:gd name="T17" fmla="*/ 4 h 4"/>
                <a:gd name="T18" fmla="*/ 1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4"/>
                  </a:moveTo>
                  <a:cubicBezTo>
                    <a:pt x="1" y="4"/>
                    <a:pt x="1" y="4"/>
                    <a:pt x="1" y="4"/>
                  </a:cubicBezTo>
                  <a:cubicBezTo>
                    <a:pt x="0" y="3"/>
                    <a:pt x="0" y="3"/>
                    <a:pt x="0" y="2"/>
                  </a:cubicBezTo>
                  <a:cubicBezTo>
                    <a:pt x="0" y="2"/>
                    <a:pt x="0" y="1"/>
                    <a:pt x="1" y="1"/>
                  </a:cubicBezTo>
                  <a:cubicBezTo>
                    <a:pt x="1" y="1"/>
                    <a:pt x="1" y="1"/>
                    <a:pt x="1" y="1"/>
                  </a:cubicBezTo>
                  <a:cubicBezTo>
                    <a:pt x="2" y="0"/>
                    <a:pt x="2" y="0"/>
                    <a:pt x="3" y="1"/>
                  </a:cubicBezTo>
                  <a:cubicBezTo>
                    <a:pt x="4" y="1"/>
                    <a:pt x="5" y="2"/>
                    <a:pt x="6" y="2"/>
                  </a:cubicBezTo>
                  <a:cubicBezTo>
                    <a:pt x="3" y="4"/>
                    <a:pt x="3" y="4"/>
                    <a:pt x="3" y="4"/>
                  </a:cubicBezTo>
                  <a:cubicBezTo>
                    <a:pt x="3" y="4"/>
                    <a:pt x="3" y="4"/>
                    <a:pt x="2" y="4"/>
                  </a:cubicBezTo>
                  <a:cubicBezTo>
                    <a:pt x="2" y="4"/>
                    <a:pt x="2"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17"/>
            <p:cNvSpPr/>
            <p:nvPr/>
          </p:nvSpPr>
          <p:spPr bwMode="auto">
            <a:xfrm>
              <a:off x="1436" y="1975"/>
              <a:ext cx="108" cy="102"/>
            </a:xfrm>
            <a:custGeom>
              <a:avLst/>
              <a:gdLst>
                <a:gd name="T0" fmla="*/ 19 w 19"/>
                <a:gd name="T1" fmla="*/ 3 h 18"/>
                <a:gd name="T2" fmla="*/ 19 w 19"/>
                <a:gd name="T3" fmla="*/ 4 h 18"/>
                <a:gd name="T4" fmla="*/ 0 w 19"/>
                <a:gd name="T5" fmla="*/ 18 h 18"/>
                <a:gd name="T6" fmla="*/ 1 w 19"/>
                <a:gd name="T7" fmla="*/ 17 h 18"/>
                <a:gd name="T8" fmla="*/ 1 w 19"/>
                <a:gd name="T9" fmla="*/ 13 h 18"/>
                <a:gd name="T10" fmla="*/ 18 w 19"/>
                <a:gd name="T11" fmla="*/ 0 h 18"/>
                <a:gd name="T12" fmla="*/ 17 w 19"/>
                <a:gd name="T13" fmla="*/ 1 h 18"/>
                <a:gd name="T14" fmla="*/ 18 w 19"/>
                <a:gd name="T15" fmla="*/ 3 h 18"/>
                <a:gd name="T16" fmla="*/ 18 w 19"/>
                <a:gd name="T17" fmla="*/ 3 h 18"/>
                <a:gd name="T18" fmla="*/ 19 w 19"/>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19" y="3"/>
                  </a:moveTo>
                  <a:cubicBezTo>
                    <a:pt x="19" y="4"/>
                    <a:pt x="19" y="4"/>
                    <a:pt x="19" y="4"/>
                  </a:cubicBezTo>
                  <a:cubicBezTo>
                    <a:pt x="0" y="18"/>
                    <a:pt x="0" y="18"/>
                    <a:pt x="0" y="18"/>
                  </a:cubicBezTo>
                  <a:cubicBezTo>
                    <a:pt x="0" y="18"/>
                    <a:pt x="1" y="17"/>
                    <a:pt x="1" y="17"/>
                  </a:cubicBezTo>
                  <a:cubicBezTo>
                    <a:pt x="1" y="13"/>
                    <a:pt x="1" y="13"/>
                    <a:pt x="1" y="13"/>
                  </a:cubicBezTo>
                  <a:cubicBezTo>
                    <a:pt x="18" y="0"/>
                    <a:pt x="18" y="0"/>
                    <a:pt x="18" y="0"/>
                  </a:cubicBezTo>
                  <a:cubicBezTo>
                    <a:pt x="17" y="0"/>
                    <a:pt x="17" y="1"/>
                    <a:pt x="17" y="1"/>
                  </a:cubicBezTo>
                  <a:cubicBezTo>
                    <a:pt x="17" y="2"/>
                    <a:pt x="17" y="2"/>
                    <a:pt x="18" y="3"/>
                  </a:cubicBezTo>
                  <a:cubicBezTo>
                    <a:pt x="18" y="3"/>
                    <a:pt x="18" y="3"/>
                    <a:pt x="18" y="3"/>
                  </a:cubicBezTo>
                  <a:cubicBezTo>
                    <a:pt x="19" y="3"/>
                    <a:pt x="19" y="3"/>
                    <a:pt x="19"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18"/>
            <p:cNvSpPr/>
            <p:nvPr/>
          </p:nvSpPr>
          <p:spPr bwMode="auto">
            <a:xfrm>
              <a:off x="1419" y="2049"/>
              <a:ext cx="23" cy="34"/>
            </a:xfrm>
            <a:custGeom>
              <a:avLst/>
              <a:gdLst>
                <a:gd name="T0" fmla="*/ 4 w 4"/>
                <a:gd name="T1" fmla="*/ 0 h 6"/>
                <a:gd name="T2" fmla="*/ 4 w 4"/>
                <a:gd name="T3" fmla="*/ 4 h 6"/>
                <a:gd name="T4" fmla="*/ 3 w 4"/>
                <a:gd name="T5" fmla="*/ 5 h 6"/>
                <a:gd name="T6" fmla="*/ 3 w 4"/>
                <a:gd name="T7" fmla="*/ 6 h 6"/>
                <a:gd name="T8" fmla="*/ 2 w 4"/>
                <a:gd name="T9" fmla="*/ 6 h 6"/>
                <a:gd name="T10" fmla="*/ 2 w 4"/>
                <a:gd name="T11" fmla="*/ 6 h 6"/>
                <a:gd name="T12" fmla="*/ 0 w 4"/>
                <a:gd name="T13" fmla="*/ 4 h 6"/>
                <a:gd name="T14" fmla="*/ 0 w 4"/>
                <a:gd name="T15" fmla="*/ 3 h 6"/>
                <a:gd name="T16" fmla="*/ 4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4" y="0"/>
                  </a:moveTo>
                  <a:cubicBezTo>
                    <a:pt x="4" y="4"/>
                    <a:pt x="4" y="4"/>
                    <a:pt x="4" y="4"/>
                  </a:cubicBezTo>
                  <a:cubicBezTo>
                    <a:pt x="4" y="4"/>
                    <a:pt x="3" y="5"/>
                    <a:pt x="3" y="5"/>
                  </a:cubicBezTo>
                  <a:cubicBezTo>
                    <a:pt x="3" y="6"/>
                    <a:pt x="3" y="6"/>
                    <a:pt x="3" y="6"/>
                  </a:cubicBezTo>
                  <a:cubicBezTo>
                    <a:pt x="3" y="6"/>
                    <a:pt x="2" y="6"/>
                    <a:pt x="2" y="6"/>
                  </a:cubicBezTo>
                  <a:cubicBezTo>
                    <a:pt x="2" y="6"/>
                    <a:pt x="2" y="6"/>
                    <a:pt x="2" y="6"/>
                  </a:cubicBezTo>
                  <a:cubicBezTo>
                    <a:pt x="1" y="6"/>
                    <a:pt x="0" y="5"/>
                    <a:pt x="0" y="4"/>
                  </a:cubicBezTo>
                  <a:cubicBezTo>
                    <a:pt x="0" y="3"/>
                    <a:pt x="0" y="3"/>
                    <a:pt x="0" y="3"/>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9"/>
            <p:cNvSpPr/>
            <p:nvPr/>
          </p:nvSpPr>
          <p:spPr bwMode="auto">
            <a:xfrm>
              <a:off x="1153" y="2066"/>
              <a:ext cx="283" cy="211"/>
            </a:xfrm>
            <a:custGeom>
              <a:avLst/>
              <a:gdLst>
                <a:gd name="T0" fmla="*/ 50 w 50"/>
                <a:gd name="T1" fmla="*/ 3 h 37"/>
                <a:gd name="T2" fmla="*/ 4 w 50"/>
                <a:gd name="T3" fmla="*/ 37 h 37"/>
                <a:gd name="T4" fmla="*/ 2 w 50"/>
                <a:gd name="T5" fmla="*/ 36 h 37"/>
                <a:gd name="T6" fmla="*/ 1 w 50"/>
                <a:gd name="T7" fmla="*/ 35 h 37"/>
                <a:gd name="T8" fmla="*/ 0 w 50"/>
                <a:gd name="T9" fmla="*/ 36 h 37"/>
                <a:gd name="T10" fmla="*/ 47 w 50"/>
                <a:gd name="T11" fmla="*/ 0 h 37"/>
                <a:gd name="T12" fmla="*/ 47 w 50"/>
                <a:gd name="T13" fmla="*/ 1 h 37"/>
                <a:gd name="T14" fmla="*/ 49 w 50"/>
                <a:gd name="T15" fmla="*/ 3 h 37"/>
                <a:gd name="T16" fmla="*/ 49 w 50"/>
                <a:gd name="T17" fmla="*/ 3 h 37"/>
                <a:gd name="T18" fmla="*/ 50 w 50"/>
                <a:gd name="T19"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7">
                  <a:moveTo>
                    <a:pt x="50" y="3"/>
                  </a:moveTo>
                  <a:cubicBezTo>
                    <a:pt x="4" y="37"/>
                    <a:pt x="4" y="37"/>
                    <a:pt x="4" y="37"/>
                  </a:cubicBezTo>
                  <a:cubicBezTo>
                    <a:pt x="3" y="36"/>
                    <a:pt x="2" y="36"/>
                    <a:pt x="2" y="36"/>
                  </a:cubicBezTo>
                  <a:cubicBezTo>
                    <a:pt x="2" y="35"/>
                    <a:pt x="2" y="35"/>
                    <a:pt x="1" y="35"/>
                  </a:cubicBezTo>
                  <a:cubicBezTo>
                    <a:pt x="1" y="35"/>
                    <a:pt x="0" y="35"/>
                    <a:pt x="0" y="36"/>
                  </a:cubicBezTo>
                  <a:cubicBezTo>
                    <a:pt x="47" y="0"/>
                    <a:pt x="47" y="0"/>
                    <a:pt x="47" y="0"/>
                  </a:cubicBezTo>
                  <a:cubicBezTo>
                    <a:pt x="47" y="1"/>
                    <a:pt x="47" y="1"/>
                    <a:pt x="47" y="1"/>
                  </a:cubicBezTo>
                  <a:cubicBezTo>
                    <a:pt x="47" y="2"/>
                    <a:pt x="48" y="3"/>
                    <a:pt x="49" y="3"/>
                  </a:cubicBezTo>
                  <a:cubicBezTo>
                    <a:pt x="49" y="3"/>
                    <a:pt x="49" y="3"/>
                    <a:pt x="49" y="3"/>
                  </a:cubicBezTo>
                  <a:cubicBezTo>
                    <a:pt x="49" y="3"/>
                    <a:pt x="50" y="3"/>
                    <a:pt x="50"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20"/>
            <p:cNvSpPr/>
            <p:nvPr/>
          </p:nvSpPr>
          <p:spPr bwMode="auto">
            <a:xfrm>
              <a:off x="1306" y="2556"/>
              <a:ext cx="23" cy="29"/>
            </a:xfrm>
            <a:custGeom>
              <a:avLst/>
              <a:gdLst>
                <a:gd name="T0" fmla="*/ 4 w 4"/>
                <a:gd name="T1" fmla="*/ 3 h 5"/>
                <a:gd name="T2" fmla="*/ 4 w 4"/>
                <a:gd name="T3" fmla="*/ 3 h 5"/>
                <a:gd name="T4" fmla="*/ 3 w 4"/>
                <a:gd name="T5" fmla="*/ 5 h 5"/>
                <a:gd name="T6" fmla="*/ 3 w 4"/>
                <a:gd name="T7" fmla="*/ 5 h 5"/>
                <a:gd name="T8" fmla="*/ 2 w 4"/>
                <a:gd name="T9" fmla="*/ 5 h 5"/>
                <a:gd name="T10" fmla="*/ 0 w 4"/>
                <a:gd name="T11" fmla="*/ 3 h 5"/>
                <a:gd name="T12" fmla="*/ 0 w 4"/>
                <a:gd name="T13" fmla="*/ 2 h 5"/>
                <a:gd name="T14" fmla="*/ 4 w 4"/>
                <a:gd name="T15" fmla="*/ 0 h 5"/>
                <a:gd name="T16" fmla="*/ 4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3"/>
                  </a:moveTo>
                  <a:cubicBezTo>
                    <a:pt x="4" y="3"/>
                    <a:pt x="4" y="3"/>
                    <a:pt x="4" y="3"/>
                  </a:cubicBezTo>
                  <a:cubicBezTo>
                    <a:pt x="4" y="4"/>
                    <a:pt x="4" y="4"/>
                    <a:pt x="3" y="5"/>
                  </a:cubicBezTo>
                  <a:cubicBezTo>
                    <a:pt x="3" y="5"/>
                    <a:pt x="3" y="5"/>
                    <a:pt x="3" y="5"/>
                  </a:cubicBezTo>
                  <a:cubicBezTo>
                    <a:pt x="2" y="5"/>
                    <a:pt x="2" y="5"/>
                    <a:pt x="2" y="5"/>
                  </a:cubicBezTo>
                  <a:cubicBezTo>
                    <a:pt x="1" y="5"/>
                    <a:pt x="1" y="4"/>
                    <a:pt x="0" y="3"/>
                  </a:cubicBezTo>
                  <a:cubicBezTo>
                    <a:pt x="0" y="3"/>
                    <a:pt x="0" y="3"/>
                    <a:pt x="0" y="2"/>
                  </a:cubicBezTo>
                  <a:cubicBezTo>
                    <a:pt x="4" y="0"/>
                    <a:pt x="4" y="0"/>
                    <a:pt x="4" y="0"/>
                  </a:cubicBezTo>
                  <a:cubicBezTo>
                    <a:pt x="4" y="1"/>
                    <a:pt x="4" y="2"/>
                    <a:pt x="4"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21"/>
            <p:cNvSpPr/>
            <p:nvPr/>
          </p:nvSpPr>
          <p:spPr bwMode="auto">
            <a:xfrm>
              <a:off x="1164" y="2277"/>
              <a:ext cx="165" cy="290"/>
            </a:xfrm>
            <a:custGeom>
              <a:avLst/>
              <a:gdLst>
                <a:gd name="T0" fmla="*/ 29 w 29"/>
                <a:gd name="T1" fmla="*/ 49 h 51"/>
                <a:gd name="T2" fmla="*/ 25 w 29"/>
                <a:gd name="T3" fmla="*/ 51 h 51"/>
                <a:gd name="T4" fmla="*/ 10 w 29"/>
                <a:gd name="T5" fmla="*/ 16 h 51"/>
                <a:gd name="T6" fmla="*/ 2 w 29"/>
                <a:gd name="T7" fmla="*/ 5 h 51"/>
                <a:gd name="T8" fmla="*/ 0 w 29"/>
                <a:gd name="T9" fmla="*/ 3 h 51"/>
                <a:gd name="T10" fmla="*/ 1 w 29"/>
                <a:gd name="T11" fmla="*/ 1 h 51"/>
                <a:gd name="T12" fmla="*/ 2 w 29"/>
                <a:gd name="T13" fmla="*/ 0 h 51"/>
                <a:gd name="T14" fmla="*/ 13 w 29"/>
                <a:gd name="T15" fmla="*/ 14 h 51"/>
                <a:gd name="T16" fmla="*/ 29 w 29"/>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1">
                  <a:moveTo>
                    <a:pt x="29" y="49"/>
                  </a:moveTo>
                  <a:cubicBezTo>
                    <a:pt x="25" y="51"/>
                    <a:pt x="25" y="51"/>
                    <a:pt x="25" y="51"/>
                  </a:cubicBezTo>
                  <a:cubicBezTo>
                    <a:pt x="23" y="37"/>
                    <a:pt x="17" y="25"/>
                    <a:pt x="10" y="16"/>
                  </a:cubicBezTo>
                  <a:cubicBezTo>
                    <a:pt x="7" y="11"/>
                    <a:pt x="4" y="8"/>
                    <a:pt x="2" y="5"/>
                  </a:cubicBezTo>
                  <a:cubicBezTo>
                    <a:pt x="1" y="5"/>
                    <a:pt x="0" y="4"/>
                    <a:pt x="0" y="3"/>
                  </a:cubicBezTo>
                  <a:cubicBezTo>
                    <a:pt x="1" y="1"/>
                    <a:pt x="1" y="1"/>
                    <a:pt x="1" y="1"/>
                  </a:cubicBezTo>
                  <a:cubicBezTo>
                    <a:pt x="2" y="0"/>
                    <a:pt x="2" y="0"/>
                    <a:pt x="2" y="0"/>
                  </a:cubicBezTo>
                  <a:cubicBezTo>
                    <a:pt x="4" y="3"/>
                    <a:pt x="9" y="7"/>
                    <a:pt x="13" y="14"/>
                  </a:cubicBezTo>
                  <a:cubicBezTo>
                    <a:pt x="20" y="23"/>
                    <a:pt x="26" y="35"/>
                    <a:pt x="29" y="4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22"/>
            <p:cNvSpPr/>
            <p:nvPr/>
          </p:nvSpPr>
          <p:spPr bwMode="auto">
            <a:xfrm>
              <a:off x="1011" y="2271"/>
              <a:ext cx="312" cy="325"/>
            </a:xfrm>
            <a:custGeom>
              <a:avLst/>
              <a:gdLst>
                <a:gd name="T0" fmla="*/ 55 w 55"/>
                <a:gd name="T1" fmla="*/ 55 h 57"/>
                <a:gd name="T2" fmla="*/ 53 w 55"/>
                <a:gd name="T3" fmla="*/ 57 h 57"/>
                <a:gd name="T4" fmla="*/ 52 w 55"/>
                <a:gd name="T5" fmla="*/ 57 h 57"/>
                <a:gd name="T6" fmla="*/ 51 w 55"/>
                <a:gd name="T7" fmla="*/ 57 h 57"/>
                <a:gd name="T8" fmla="*/ 2 w 55"/>
                <a:gd name="T9" fmla="*/ 46 h 57"/>
                <a:gd name="T10" fmla="*/ 1 w 55"/>
                <a:gd name="T11" fmla="*/ 45 h 57"/>
                <a:gd name="T12" fmla="*/ 0 w 55"/>
                <a:gd name="T13" fmla="*/ 44 h 57"/>
                <a:gd name="T14" fmla="*/ 1 w 55"/>
                <a:gd name="T15" fmla="*/ 43 h 57"/>
                <a:gd name="T16" fmla="*/ 24 w 55"/>
                <a:gd name="T17" fmla="*/ 0 h 57"/>
                <a:gd name="T18" fmla="*/ 25 w 55"/>
                <a:gd name="T19" fmla="*/ 3 h 57"/>
                <a:gd name="T20" fmla="*/ 25 w 55"/>
                <a:gd name="T21" fmla="*/ 3 h 57"/>
                <a:gd name="T22" fmla="*/ 27 w 55"/>
                <a:gd name="T23" fmla="*/ 4 h 57"/>
                <a:gd name="T24" fmla="*/ 5 w 55"/>
                <a:gd name="T25" fmla="*/ 43 h 57"/>
                <a:gd name="T26" fmla="*/ 51 w 55"/>
                <a:gd name="T27" fmla="*/ 53 h 57"/>
                <a:gd name="T28" fmla="*/ 52 w 55"/>
                <a:gd name="T29" fmla="*/ 52 h 57"/>
                <a:gd name="T30" fmla="*/ 52 w 55"/>
                <a:gd name="T31" fmla="*/ 53 h 57"/>
                <a:gd name="T32" fmla="*/ 54 w 55"/>
                <a:gd name="T33" fmla="*/ 55 h 57"/>
                <a:gd name="T34" fmla="*/ 55 w 55"/>
                <a:gd name="T35" fmla="*/ 55 h 57"/>
                <a:gd name="T36" fmla="*/ 55 w 55"/>
                <a:gd name="T3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7">
                  <a:moveTo>
                    <a:pt x="55" y="55"/>
                  </a:moveTo>
                  <a:cubicBezTo>
                    <a:pt x="53" y="57"/>
                    <a:pt x="53" y="57"/>
                    <a:pt x="53" y="57"/>
                  </a:cubicBezTo>
                  <a:cubicBezTo>
                    <a:pt x="52" y="57"/>
                    <a:pt x="52" y="57"/>
                    <a:pt x="52" y="57"/>
                  </a:cubicBezTo>
                  <a:cubicBezTo>
                    <a:pt x="51" y="57"/>
                    <a:pt x="51" y="57"/>
                    <a:pt x="51" y="57"/>
                  </a:cubicBezTo>
                  <a:cubicBezTo>
                    <a:pt x="2" y="46"/>
                    <a:pt x="2" y="46"/>
                    <a:pt x="2" y="46"/>
                  </a:cubicBezTo>
                  <a:cubicBezTo>
                    <a:pt x="1" y="46"/>
                    <a:pt x="1" y="45"/>
                    <a:pt x="1" y="45"/>
                  </a:cubicBezTo>
                  <a:cubicBezTo>
                    <a:pt x="0" y="45"/>
                    <a:pt x="0" y="44"/>
                    <a:pt x="0" y="44"/>
                  </a:cubicBezTo>
                  <a:cubicBezTo>
                    <a:pt x="0" y="44"/>
                    <a:pt x="0" y="43"/>
                    <a:pt x="1" y="43"/>
                  </a:cubicBezTo>
                  <a:cubicBezTo>
                    <a:pt x="24" y="0"/>
                    <a:pt x="24" y="0"/>
                    <a:pt x="24" y="0"/>
                  </a:cubicBezTo>
                  <a:cubicBezTo>
                    <a:pt x="24" y="1"/>
                    <a:pt x="24" y="2"/>
                    <a:pt x="25" y="3"/>
                  </a:cubicBezTo>
                  <a:cubicBezTo>
                    <a:pt x="25" y="3"/>
                    <a:pt x="25" y="3"/>
                    <a:pt x="25" y="3"/>
                  </a:cubicBezTo>
                  <a:cubicBezTo>
                    <a:pt x="25" y="3"/>
                    <a:pt x="26" y="3"/>
                    <a:pt x="27" y="4"/>
                  </a:cubicBezTo>
                  <a:cubicBezTo>
                    <a:pt x="5" y="43"/>
                    <a:pt x="5" y="43"/>
                    <a:pt x="5" y="43"/>
                  </a:cubicBezTo>
                  <a:cubicBezTo>
                    <a:pt x="51" y="53"/>
                    <a:pt x="51" y="53"/>
                    <a:pt x="51" y="53"/>
                  </a:cubicBezTo>
                  <a:cubicBezTo>
                    <a:pt x="52" y="52"/>
                    <a:pt x="52" y="52"/>
                    <a:pt x="52" y="52"/>
                  </a:cubicBezTo>
                  <a:cubicBezTo>
                    <a:pt x="52" y="53"/>
                    <a:pt x="52" y="53"/>
                    <a:pt x="52" y="53"/>
                  </a:cubicBezTo>
                  <a:cubicBezTo>
                    <a:pt x="53" y="54"/>
                    <a:pt x="53" y="55"/>
                    <a:pt x="54" y="55"/>
                  </a:cubicBezTo>
                  <a:cubicBezTo>
                    <a:pt x="54" y="55"/>
                    <a:pt x="54" y="55"/>
                    <a:pt x="55" y="55"/>
                  </a:cubicBezTo>
                  <a:cubicBezTo>
                    <a:pt x="55" y="55"/>
                    <a:pt x="55" y="55"/>
                    <a:pt x="55" y="5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23"/>
            <p:cNvSpPr/>
            <p:nvPr/>
          </p:nvSpPr>
          <p:spPr bwMode="auto">
            <a:xfrm>
              <a:off x="1039" y="2294"/>
              <a:ext cx="267" cy="279"/>
            </a:xfrm>
            <a:custGeom>
              <a:avLst/>
              <a:gdLst>
                <a:gd name="T0" fmla="*/ 47 w 47"/>
                <a:gd name="T1" fmla="*/ 48 h 49"/>
                <a:gd name="T2" fmla="*/ 46 w 47"/>
                <a:gd name="T3" fmla="*/ 49 h 49"/>
                <a:gd name="T4" fmla="*/ 0 w 47"/>
                <a:gd name="T5" fmla="*/ 39 h 49"/>
                <a:gd name="T6" fmla="*/ 22 w 47"/>
                <a:gd name="T7" fmla="*/ 0 h 49"/>
                <a:gd name="T8" fmla="*/ 24 w 47"/>
                <a:gd name="T9" fmla="*/ 2 h 49"/>
                <a:gd name="T10" fmla="*/ 32 w 47"/>
                <a:gd name="T11" fmla="*/ 13 h 49"/>
                <a:gd name="T12" fmla="*/ 47 w 47"/>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47" h="49">
                  <a:moveTo>
                    <a:pt x="47" y="48"/>
                  </a:moveTo>
                  <a:cubicBezTo>
                    <a:pt x="46" y="49"/>
                    <a:pt x="46" y="49"/>
                    <a:pt x="46" y="49"/>
                  </a:cubicBezTo>
                  <a:cubicBezTo>
                    <a:pt x="0" y="39"/>
                    <a:pt x="0" y="39"/>
                    <a:pt x="0" y="39"/>
                  </a:cubicBezTo>
                  <a:cubicBezTo>
                    <a:pt x="22" y="0"/>
                    <a:pt x="22" y="0"/>
                    <a:pt x="22" y="0"/>
                  </a:cubicBezTo>
                  <a:cubicBezTo>
                    <a:pt x="22" y="1"/>
                    <a:pt x="23" y="2"/>
                    <a:pt x="24" y="2"/>
                  </a:cubicBezTo>
                  <a:cubicBezTo>
                    <a:pt x="26" y="5"/>
                    <a:pt x="29" y="8"/>
                    <a:pt x="32" y="13"/>
                  </a:cubicBezTo>
                  <a:cubicBezTo>
                    <a:pt x="39" y="22"/>
                    <a:pt x="45" y="34"/>
                    <a:pt x="47" y="48"/>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24"/>
            <p:cNvSpPr/>
            <p:nvPr/>
          </p:nvSpPr>
          <p:spPr bwMode="auto">
            <a:xfrm>
              <a:off x="1147" y="2265"/>
              <a:ext cx="28" cy="29"/>
            </a:xfrm>
            <a:custGeom>
              <a:avLst/>
              <a:gdLst>
                <a:gd name="T0" fmla="*/ 5 w 5"/>
                <a:gd name="T1" fmla="*/ 2 h 5"/>
                <a:gd name="T2" fmla="*/ 4 w 5"/>
                <a:gd name="T3" fmla="*/ 3 h 5"/>
                <a:gd name="T4" fmla="*/ 3 w 5"/>
                <a:gd name="T5" fmla="*/ 5 h 5"/>
                <a:gd name="T6" fmla="*/ 1 w 5"/>
                <a:gd name="T7" fmla="*/ 4 h 5"/>
                <a:gd name="T8" fmla="*/ 1 w 5"/>
                <a:gd name="T9" fmla="*/ 4 h 5"/>
                <a:gd name="T10" fmla="*/ 0 w 5"/>
                <a:gd name="T11" fmla="*/ 1 h 5"/>
                <a:gd name="T12" fmla="*/ 1 w 5"/>
                <a:gd name="T13" fmla="*/ 1 h 5"/>
                <a:gd name="T14" fmla="*/ 1 w 5"/>
                <a:gd name="T15" fmla="*/ 1 h 5"/>
                <a:gd name="T16" fmla="*/ 1 w 5"/>
                <a:gd name="T17" fmla="*/ 1 h 5"/>
                <a:gd name="T18" fmla="*/ 2 w 5"/>
                <a:gd name="T19" fmla="*/ 0 h 5"/>
                <a:gd name="T20" fmla="*/ 3 w 5"/>
                <a:gd name="T21" fmla="*/ 1 h 5"/>
                <a:gd name="T22" fmla="*/ 5 w 5"/>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2"/>
                  </a:moveTo>
                  <a:cubicBezTo>
                    <a:pt x="4" y="3"/>
                    <a:pt x="4" y="3"/>
                    <a:pt x="4" y="3"/>
                  </a:cubicBezTo>
                  <a:cubicBezTo>
                    <a:pt x="3" y="5"/>
                    <a:pt x="3" y="5"/>
                    <a:pt x="3" y="5"/>
                  </a:cubicBezTo>
                  <a:cubicBezTo>
                    <a:pt x="2" y="4"/>
                    <a:pt x="1" y="4"/>
                    <a:pt x="1" y="4"/>
                  </a:cubicBezTo>
                  <a:cubicBezTo>
                    <a:pt x="1" y="4"/>
                    <a:pt x="1" y="4"/>
                    <a:pt x="1" y="4"/>
                  </a:cubicBezTo>
                  <a:cubicBezTo>
                    <a:pt x="0" y="3"/>
                    <a:pt x="0" y="2"/>
                    <a:pt x="0" y="1"/>
                  </a:cubicBezTo>
                  <a:cubicBezTo>
                    <a:pt x="1" y="1"/>
                    <a:pt x="1" y="1"/>
                    <a:pt x="1" y="1"/>
                  </a:cubicBezTo>
                  <a:cubicBezTo>
                    <a:pt x="1" y="1"/>
                    <a:pt x="1" y="1"/>
                    <a:pt x="1" y="1"/>
                  </a:cubicBezTo>
                  <a:cubicBezTo>
                    <a:pt x="1" y="1"/>
                    <a:pt x="1" y="1"/>
                    <a:pt x="1" y="1"/>
                  </a:cubicBezTo>
                  <a:cubicBezTo>
                    <a:pt x="1" y="0"/>
                    <a:pt x="2" y="0"/>
                    <a:pt x="2" y="0"/>
                  </a:cubicBezTo>
                  <a:cubicBezTo>
                    <a:pt x="3" y="0"/>
                    <a:pt x="3" y="0"/>
                    <a:pt x="3" y="1"/>
                  </a:cubicBezTo>
                  <a:cubicBezTo>
                    <a:pt x="3" y="1"/>
                    <a:pt x="4" y="1"/>
                    <a:pt x="5"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25"/>
            <p:cNvSpPr/>
            <p:nvPr/>
          </p:nvSpPr>
          <p:spPr bwMode="auto">
            <a:xfrm>
              <a:off x="1147" y="2271"/>
              <a:ext cx="6"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58" name="Group 4"/>
          <p:cNvGrpSpPr>
            <a:grpSpLocks noChangeAspect="1"/>
          </p:cNvGrpSpPr>
          <p:nvPr/>
        </p:nvGrpSpPr>
        <p:grpSpPr bwMode="auto">
          <a:xfrm rot="9860699">
            <a:off x="3857902" y="2772016"/>
            <a:ext cx="1836737" cy="1384300"/>
            <a:chOff x="1011" y="1724"/>
            <a:chExt cx="1157" cy="872"/>
          </a:xfrm>
        </p:grpSpPr>
        <p:sp>
          <p:nvSpPr>
            <p:cNvPr id="59" name="AutoShape 3"/>
            <p:cNvSpPr>
              <a:spLocks noChangeAspect="1" noChangeArrowheads="1" noTextEdit="1"/>
            </p:cNvSpPr>
            <p:nvPr/>
          </p:nvSpPr>
          <p:spPr bwMode="auto">
            <a:xfrm>
              <a:off x="1011" y="1724"/>
              <a:ext cx="115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三极趣味广告体"/>
                <a:sym typeface="Arial"/>
              </a:endParaRPr>
            </a:p>
          </p:txBody>
        </p:sp>
        <p:sp>
          <p:nvSpPr>
            <p:cNvPr id="60" name="Freeform 5"/>
            <p:cNvSpPr/>
            <p:nvPr/>
          </p:nvSpPr>
          <p:spPr bwMode="auto">
            <a:xfrm>
              <a:off x="1709" y="2146"/>
              <a:ext cx="453" cy="290"/>
            </a:xfrm>
            <a:custGeom>
              <a:avLst/>
              <a:gdLst>
                <a:gd name="T0" fmla="*/ 80 w 80"/>
                <a:gd name="T1" fmla="*/ 15 h 51"/>
                <a:gd name="T2" fmla="*/ 80 w 80"/>
                <a:gd name="T3" fmla="*/ 15 h 51"/>
                <a:gd name="T4" fmla="*/ 79 w 80"/>
                <a:gd name="T5" fmla="*/ 16 h 51"/>
                <a:gd name="T6" fmla="*/ 20 w 80"/>
                <a:gd name="T7" fmla="*/ 50 h 51"/>
                <a:gd name="T8" fmla="*/ 19 w 80"/>
                <a:gd name="T9" fmla="*/ 51 h 51"/>
                <a:gd name="T10" fmla="*/ 18 w 80"/>
                <a:gd name="T11" fmla="*/ 50 h 51"/>
                <a:gd name="T12" fmla="*/ 0 w 80"/>
                <a:gd name="T13" fmla="*/ 33 h 51"/>
                <a:gd name="T14" fmla="*/ 1 w 80"/>
                <a:gd name="T15" fmla="*/ 32 h 51"/>
                <a:gd name="T16" fmla="*/ 3 w 80"/>
                <a:gd name="T17" fmla="*/ 31 h 51"/>
                <a:gd name="T18" fmla="*/ 19 w 80"/>
                <a:gd name="T19" fmla="*/ 46 h 51"/>
                <a:gd name="T20" fmla="*/ 74 w 80"/>
                <a:gd name="T21" fmla="*/ 15 h 51"/>
                <a:gd name="T22" fmla="*/ 45 w 80"/>
                <a:gd name="T23" fmla="*/ 4 h 51"/>
                <a:gd name="T24" fmla="*/ 3 w 80"/>
                <a:gd name="T25" fmla="*/ 31 h 51"/>
                <a:gd name="T26" fmla="*/ 10 w 80"/>
                <a:gd name="T27" fmla="*/ 27 h 51"/>
                <a:gd name="T28" fmla="*/ 11 w 80"/>
                <a:gd name="T29" fmla="*/ 25 h 51"/>
                <a:gd name="T30" fmla="*/ 11 w 80"/>
                <a:gd name="T31" fmla="*/ 24 h 51"/>
                <a:gd name="T32" fmla="*/ 10 w 80"/>
                <a:gd name="T33" fmla="*/ 22 h 51"/>
                <a:gd name="T34" fmla="*/ 44 w 80"/>
                <a:gd name="T35" fmla="*/ 0 h 51"/>
                <a:gd name="T36" fmla="*/ 46 w 80"/>
                <a:gd name="T37" fmla="*/ 0 h 51"/>
                <a:gd name="T38" fmla="*/ 79 w 80"/>
                <a:gd name="T39" fmla="*/ 13 h 51"/>
                <a:gd name="T40" fmla="*/ 80 w 80"/>
                <a:gd name="T41"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51">
                  <a:moveTo>
                    <a:pt x="80" y="15"/>
                  </a:moveTo>
                  <a:cubicBezTo>
                    <a:pt x="80" y="15"/>
                    <a:pt x="80" y="15"/>
                    <a:pt x="80" y="15"/>
                  </a:cubicBezTo>
                  <a:cubicBezTo>
                    <a:pt x="80" y="15"/>
                    <a:pt x="80" y="16"/>
                    <a:pt x="79" y="16"/>
                  </a:cubicBezTo>
                  <a:cubicBezTo>
                    <a:pt x="20" y="50"/>
                    <a:pt x="20" y="50"/>
                    <a:pt x="20" y="50"/>
                  </a:cubicBezTo>
                  <a:cubicBezTo>
                    <a:pt x="20" y="50"/>
                    <a:pt x="19" y="51"/>
                    <a:pt x="19" y="51"/>
                  </a:cubicBezTo>
                  <a:cubicBezTo>
                    <a:pt x="18" y="51"/>
                    <a:pt x="18" y="50"/>
                    <a:pt x="18" y="50"/>
                  </a:cubicBezTo>
                  <a:cubicBezTo>
                    <a:pt x="0" y="33"/>
                    <a:pt x="0" y="33"/>
                    <a:pt x="0" y="33"/>
                  </a:cubicBezTo>
                  <a:cubicBezTo>
                    <a:pt x="1" y="32"/>
                    <a:pt x="1" y="32"/>
                    <a:pt x="1" y="32"/>
                  </a:cubicBezTo>
                  <a:cubicBezTo>
                    <a:pt x="3" y="31"/>
                    <a:pt x="3" y="31"/>
                    <a:pt x="3" y="31"/>
                  </a:cubicBezTo>
                  <a:cubicBezTo>
                    <a:pt x="19" y="46"/>
                    <a:pt x="19" y="46"/>
                    <a:pt x="19" y="46"/>
                  </a:cubicBezTo>
                  <a:cubicBezTo>
                    <a:pt x="74" y="15"/>
                    <a:pt x="74" y="15"/>
                    <a:pt x="74" y="15"/>
                  </a:cubicBezTo>
                  <a:cubicBezTo>
                    <a:pt x="45" y="4"/>
                    <a:pt x="45" y="4"/>
                    <a:pt x="45" y="4"/>
                  </a:cubicBezTo>
                  <a:cubicBezTo>
                    <a:pt x="3" y="31"/>
                    <a:pt x="3" y="31"/>
                    <a:pt x="3" y="31"/>
                  </a:cubicBezTo>
                  <a:cubicBezTo>
                    <a:pt x="10" y="27"/>
                    <a:pt x="10" y="27"/>
                    <a:pt x="10" y="27"/>
                  </a:cubicBezTo>
                  <a:cubicBezTo>
                    <a:pt x="11" y="26"/>
                    <a:pt x="11" y="26"/>
                    <a:pt x="11" y="25"/>
                  </a:cubicBezTo>
                  <a:cubicBezTo>
                    <a:pt x="11" y="25"/>
                    <a:pt x="11" y="25"/>
                    <a:pt x="11" y="24"/>
                  </a:cubicBezTo>
                  <a:cubicBezTo>
                    <a:pt x="11" y="24"/>
                    <a:pt x="10" y="24"/>
                    <a:pt x="10" y="22"/>
                  </a:cubicBezTo>
                  <a:cubicBezTo>
                    <a:pt x="44" y="0"/>
                    <a:pt x="44" y="0"/>
                    <a:pt x="44" y="0"/>
                  </a:cubicBezTo>
                  <a:cubicBezTo>
                    <a:pt x="45" y="0"/>
                    <a:pt x="45" y="0"/>
                    <a:pt x="46" y="0"/>
                  </a:cubicBezTo>
                  <a:cubicBezTo>
                    <a:pt x="79" y="13"/>
                    <a:pt x="79" y="13"/>
                    <a:pt x="79" y="13"/>
                  </a:cubicBezTo>
                  <a:cubicBezTo>
                    <a:pt x="80" y="13"/>
                    <a:pt x="80" y="14"/>
                    <a:pt x="80"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6"/>
            <p:cNvSpPr/>
            <p:nvPr/>
          </p:nvSpPr>
          <p:spPr bwMode="auto">
            <a:xfrm>
              <a:off x="1663" y="1912"/>
              <a:ext cx="335" cy="234"/>
            </a:xfrm>
            <a:custGeom>
              <a:avLst/>
              <a:gdLst>
                <a:gd name="T0" fmla="*/ 59 w 59"/>
                <a:gd name="T1" fmla="*/ 2 h 41"/>
                <a:gd name="T2" fmla="*/ 59 w 59"/>
                <a:gd name="T3" fmla="*/ 2 h 41"/>
                <a:gd name="T4" fmla="*/ 58 w 59"/>
                <a:gd name="T5" fmla="*/ 4 h 41"/>
                <a:gd name="T6" fmla="*/ 8 w 59"/>
                <a:gd name="T7" fmla="*/ 41 h 41"/>
                <a:gd name="T8" fmla="*/ 6 w 59"/>
                <a:gd name="T9" fmla="*/ 38 h 41"/>
                <a:gd name="T10" fmla="*/ 51 w 59"/>
                <a:gd name="T11" fmla="*/ 5 h 41"/>
                <a:gd name="T12" fmla="*/ 30 w 59"/>
                <a:gd name="T13" fmla="*/ 7 h 41"/>
                <a:gd name="T14" fmla="*/ 3 w 59"/>
                <a:gd name="T15" fmla="*/ 32 h 41"/>
                <a:gd name="T16" fmla="*/ 0 w 59"/>
                <a:gd name="T17" fmla="*/ 29 h 41"/>
                <a:gd name="T18" fmla="*/ 27 w 59"/>
                <a:gd name="T19" fmla="*/ 4 h 41"/>
                <a:gd name="T20" fmla="*/ 29 w 59"/>
                <a:gd name="T21" fmla="*/ 3 h 41"/>
                <a:gd name="T22" fmla="*/ 57 w 59"/>
                <a:gd name="T23" fmla="*/ 1 h 41"/>
                <a:gd name="T24" fmla="*/ 59 w 59"/>
                <a:gd name="T25"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41">
                  <a:moveTo>
                    <a:pt x="59" y="2"/>
                  </a:moveTo>
                  <a:cubicBezTo>
                    <a:pt x="59" y="2"/>
                    <a:pt x="59" y="2"/>
                    <a:pt x="59" y="2"/>
                  </a:cubicBezTo>
                  <a:cubicBezTo>
                    <a:pt x="59" y="3"/>
                    <a:pt x="59" y="4"/>
                    <a:pt x="58" y="4"/>
                  </a:cubicBezTo>
                  <a:cubicBezTo>
                    <a:pt x="8" y="41"/>
                    <a:pt x="8" y="41"/>
                    <a:pt x="8" y="41"/>
                  </a:cubicBezTo>
                  <a:cubicBezTo>
                    <a:pt x="7" y="40"/>
                    <a:pt x="7" y="39"/>
                    <a:pt x="6" y="38"/>
                  </a:cubicBezTo>
                  <a:cubicBezTo>
                    <a:pt x="51" y="5"/>
                    <a:pt x="51" y="5"/>
                    <a:pt x="51" y="5"/>
                  </a:cubicBezTo>
                  <a:cubicBezTo>
                    <a:pt x="30" y="7"/>
                    <a:pt x="30" y="7"/>
                    <a:pt x="30" y="7"/>
                  </a:cubicBezTo>
                  <a:cubicBezTo>
                    <a:pt x="3" y="32"/>
                    <a:pt x="3" y="32"/>
                    <a:pt x="3" y="32"/>
                  </a:cubicBezTo>
                  <a:cubicBezTo>
                    <a:pt x="2" y="31"/>
                    <a:pt x="1" y="30"/>
                    <a:pt x="0" y="29"/>
                  </a:cubicBezTo>
                  <a:cubicBezTo>
                    <a:pt x="27" y="4"/>
                    <a:pt x="27" y="4"/>
                    <a:pt x="27" y="4"/>
                  </a:cubicBezTo>
                  <a:cubicBezTo>
                    <a:pt x="28" y="4"/>
                    <a:pt x="28" y="4"/>
                    <a:pt x="29" y="3"/>
                  </a:cubicBezTo>
                  <a:cubicBezTo>
                    <a:pt x="57" y="1"/>
                    <a:pt x="57" y="1"/>
                    <a:pt x="57" y="1"/>
                  </a:cubicBezTo>
                  <a:cubicBezTo>
                    <a:pt x="58" y="0"/>
                    <a:pt x="59" y="1"/>
                    <a:pt x="59"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7"/>
            <p:cNvSpPr/>
            <p:nvPr/>
          </p:nvSpPr>
          <p:spPr bwMode="auto">
            <a:xfrm>
              <a:off x="1697" y="2271"/>
              <a:ext cx="74" cy="57"/>
            </a:xfrm>
            <a:custGeom>
              <a:avLst/>
              <a:gdLst>
                <a:gd name="T0" fmla="*/ 13 w 13"/>
                <a:gd name="T1" fmla="*/ 2 h 10"/>
                <a:gd name="T2" fmla="*/ 13 w 13"/>
                <a:gd name="T3" fmla="*/ 3 h 10"/>
                <a:gd name="T4" fmla="*/ 12 w 13"/>
                <a:gd name="T5" fmla="*/ 5 h 10"/>
                <a:gd name="T6" fmla="*/ 5 w 13"/>
                <a:gd name="T7" fmla="*/ 9 h 10"/>
                <a:gd name="T8" fmla="*/ 3 w 13"/>
                <a:gd name="T9" fmla="*/ 10 h 10"/>
                <a:gd name="T10" fmla="*/ 3 w 13"/>
                <a:gd name="T11" fmla="*/ 9 h 10"/>
                <a:gd name="T12" fmla="*/ 2 w 13"/>
                <a:gd name="T13" fmla="*/ 9 h 10"/>
                <a:gd name="T14" fmla="*/ 1 w 13"/>
                <a:gd name="T15" fmla="*/ 10 h 10"/>
                <a:gd name="T16" fmla="*/ 1 w 13"/>
                <a:gd name="T17" fmla="*/ 8 h 10"/>
                <a:gd name="T18" fmla="*/ 1 w 13"/>
                <a:gd name="T19" fmla="*/ 7 h 10"/>
                <a:gd name="T20" fmla="*/ 1 w 13"/>
                <a:gd name="T21" fmla="*/ 7 h 10"/>
                <a:gd name="T22" fmla="*/ 3 w 13"/>
                <a:gd name="T23" fmla="*/ 6 h 10"/>
                <a:gd name="T24" fmla="*/ 12 w 13"/>
                <a:gd name="T25" fmla="*/ 0 h 10"/>
                <a:gd name="T26" fmla="*/ 13 w 13"/>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13" y="2"/>
                  </a:moveTo>
                  <a:cubicBezTo>
                    <a:pt x="13" y="3"/>
                    <a:pt x="13" y="3"/>
                    <a:pt x="13" y="3"/>
                  </a:cubicBezTo>
                  <a:cubicBezTo>
                    <a:pt x="13" y="4"/>
                    <a:pt x="13" y="4"/>
                    <a:pt x="12" y="5"/>
                  </a:cubicBezTo>
                  <a:cubicBezTo>
                    <a:pt x="5" y="9"/>
                    <a:pt x="5" y="9"/>
                    <a:pt x="5" y="9"/>
                  </a:cubicBezTo>
                  <a:cubicBezTo>
                    <a:pt x="3" y="10"/>
                    <a:pt x="3" y="10"/>
                    <a:pt x="3" y="10"/>
                  </a:cubicBezTo>
                  <a:cubicBezTo>
                    <a:pt x="3" y="9"/>
                    <a:pt x="3" y="9"/>
                    <a:pt x="3" y="9"/>
                  </a:cubicBezTo>
                  <a:cubicBezTo>
                    <a:pt x="2" y="9"/>
                    <a:pt x="2" y="9"/>
                    <a:pt x="2" y="9"/>
                  </a:cubicBezTo>
                  <a:cubicBezTo>
                    <a:pt x="1" y="10"/>
                    <a:pt x="1" y="10"/>
                    <a:pt x="1" y="10"/>
                  </a:cubicBezTo>
                  <a:cubicBezTo>
                    <a:pt x="1" y="10"/>
                    <a:pt x="0" y="9"/>
                    <a:pt x="1" y="8"/>
                  </a:cubicBezTo>
                  <a:cubicBezTo>
                    <a:pt x="1" y="8"/>
                    <a:pt x="1" y="7"/>
                    <a:pt x="1" y="7"/>
                  </a:cubicBezTo>
                  <a:cubicBezTo>
                    <a:pt x="1" y="7"/>
                    <a:pt x="1" y="7"/>
                    <a:pt x="1" y="7"/>
                  </a:cubicBezTo>
                  <a:cubicBezTo>
                    <a:pt x="3" y="6"/>
                    <a:pt x="3" y="6"/>
                    <a:pt x="3" y="6"/>
                  </a:cubicBezTo>
                  <a:cubicBezTo>
                    <a:pt x="12" y="0"/>
                    <a:pt x="12" y="0"/>
                    <a:pt x="12" y="0"/>
                  </a:cubicBezTo>
                  <a:cubicBezTo>
                    <a:pt x="12" y="2"/>
                    <a:pt x="13" y="2"/>
                    <a:pt x="1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8"/>
            <p:cNvSpPr/>
            <p:nvPr/>
          </p:nvSpPr>
          <p:spPr bwMode="auto">
            <a:xfrm>
              <a:off x="1686" y="2146"/>
              <a:ext cx="79" cy="159"/>
            </a:xfrm>
            <a:custGeom>
              <a:avLst/>
              <a:gdLst>
                <a:gd name="T0" fmla="*/ 14 w 14"/>
                <a:gd name="T1" fmla="*/ 22 h 28"/>
                <a:gd name="T2" fmla="*/ 5 w 14"/>
                <a:gd name="T3" fmla="*/ 28 h 28"/>
                <a:gd name="T4" fmla="*/ 11 w 14"/>
                <a:gd name="T5" fmla="*/ 24 h 28"/>
                <a:gd name="T6" fmla="*/ 1 w 14"/>
                <a:gd name="T7" fmla="*/ 3 h 28"/>
                <a:gd name="T8" fmla="*/ 0 w 14"/>
                <a:gd name="T9" fmla="*/ 1 h 28"/>
                <a:gd name="T10" fmla="*/ 0 w 14"/>
                <a:gd name="T11" fmla="*/ 1 h 28"/>
                <a:gd name="T12" fmla="*/ 1 w 14"/>
                <a:gd name="T13" fmla="*/ 1 h 28"/>
                <a:gd name="T14" fmla="*/ 3 w 14"/>
                <a:gd name="T15" fmla="*/ 1 h 28"/>
                <a:gd name="T16" fmla="*/ 4 w 14"/>
                <a:gd name="T17" fmla="*/ 0 h 28"/>
                <a:gd name="T18" fmla="*/ 5 w 14"/>
                <a:gd name="T19" fmla="*/ 1 h 28"/>
                <a:gd name="T20" fmla="*/ 14 w 14"/>
                <a:gd name="T2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8">
                  <a:moveTo>
                    <a:pt x="14" y="22"/>
                  </a:moveTo>
                  <a:cubicBezTo>
                    <a:pt x="5" y="28"/>
                    <a:pt x="5" y="28"/>
                    <a:pt x="5" y="28"/>
                  </a:cubicBezTo>
                  <a:cubicBezTo>
                    <a:pt x="11" y="24"/>
                    <a:pt x="11" y="24"/>
                    <a:pt x="11" y="24"/>
                  </a:cubicBezTo>
                  <a:cubicBezTo>
                    <a:pt x="10" y="21"/>
                    <a:pt x="6" y="12"/>
                    <a:pt x="1" y="3"/>
                  </a:cubicBezTo>
                  <a:cubicBezTo>
                    <a:pt x="1" y="2"/>
                    <a:pt x="0" y="1"/>
                    <a:pt x="0" y="1"/>
                  </a:cubicBezTo>
                  <a:cubicBezTo>
                    <a:pt x="0" y="1"/>
                    <a:pt x="0" y="1"/>
                    <a:pt x="0" y="1"/>
                  </a:cubicBezTo>
                  <a:cubicBezTo>
                    <a:pt x="0" y="1"/>
                    <a:pt x="1" y="1"/>
                    <a:pt x="1" y="1"/>
                  </a:cubicBezTo>
                  <a:cubicBezTo>
                    <a:pt x="2" y="1"/>
                    <a:pt x="2" y="1"/>
                    <a:pt x="3" y="1"/>
                  </a:cubicBezTo>
                  <a:cubicBezTo>
                    <a:pt x="4" y="0"/>
                    <a:pt x="4" y="0"/>
                    <a:pt x="4" y="0"/>
                  </a:cubicBezTo>
                  <a:cubicBezTo>
                    <a:pt x="4" y="0"/>
                    <a:pt x="4" y="1"/>
                    <a:pt x="5" y="1"/>
                  </a:cubicBezTo>
                  <a:cubicBezTo>
                    <a:pt x="9" y="10"/>
                    <a:pt x="13" y="18"/>
                    <a:pt x="14" y="2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9"/>
            <p:cNvSpPr/>
            <p:nvPr/>
          </p:nvSpPr>
          <p:spPr bwMode="auto">
            <a:xfrm>
              <a:off x="1703" y="2322"/>
              <a:ext cx="11" cy="12"/>
            </a:xfrm>
            <a:custGeom>
              <a:avLst/>
              <a:gdLst>
                <a:gd name="T0" fmla="*/ 11 w 11"/>
                <a:gd name="T1" fmla="*/ 0 h 12"/>
                <a:gd name="T2" fmla="*/ 11 w 11"/>
                <a:gd name="T3" fmla="*/ 6 h 12"/>
                <a:gd name="T4" fmla="*/ 6 w 11"/>
                <a:gd name="T5" fmla="*/ 12 h 12"/>
                <a:gd name="T6" fmla="*/ 0 w 11"/>
                <a:gd name="T7" fmla="*/ 6 h 12"/>
                <a:gd name="T8" fmla="*/ 6 w 11"/>
                <a:gd name="T9" fmla="*/ 0 h 12"/>
                <a:gd name="T10" fmla="*/ 11 w 11"/>
                <a:gd name="T11" fmla="*/ 0 h 12"/>
              </a:gdLst>
              <a:ahLst/>
              <a:cxnLst>
                <a:cxn ang="0">
                  <a:pos x="T0" y="T1"/>
                </a:cxn>
                <a:cxn ang="0">
                  <a:pos x="T2" y="T3"/>
                </a:cxn>
                <a:cxn ang="0">
                  <a:pos x="T4" y="T5"/>
                </a:cxn>
                <a:cxn ang="0">
                  <a:pos x="T6" y="T7"/>
                </a:cxn>
                <a:cxn ang="0">
                  <a:pos x="T8" y="T9"/>
                </a:cxn>
                <a:cxn ang="0">
                  <a:pos x="T10" y="T11"/>
                </a:cxn>
              </a:cxnLst>
              <a:rect l="0" t="0" r="r" b="b"/>
              <a:pathLst>
                <a:path w="11" h="12">
                  <a:moveTo>
                    <a:pt x="11" y="0"/>
                  </a:moveTo>
                  <a:lnTo>
                    <a:pt x="11" y="6"/>
                  </a:lnTo>
                  <a:lnTo>
                    <a:pt x="6" y="12"/>
                  </a:lnTo>
                  <a:lnTo>
                    <a:pt x="0" y="6"/>
                  </a:lnTo>
                  <a:lnTo>
                    <a:pt x="6"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10"/>
            <p:cNvSpPr/>
            <p:nvPr/>
          </p:nvSpPr>
          <p:spPr bwMode="auto">
            <a:xfrm>
              <a:off x="1414" y="1724"/>
              <a:ext cx="300" cy="342"/>
            </a:xfrm>
            <a:custGeom>
              <a:avLst/>
              <a:gdLst>
                <a:gd name="T0" fmla="*/ 53 w 53"/>
                <a:gd name="T1" fmla="*/ 24 h 60"/>
                <a:gd name="T2" fmla="*/ 52 w 53"/>
                <a:gd name="T3" fmla="*/ 27 h 60"/>
                <a:gd name="T4" fmla="*/ 27 w 53"/>
                <a:gd name="T5" fmla="*/ 45 h 60"/>
                <a:gd name="T6" fmla="*/ 24 w 53"/>
                <a:gd name="T7" fmla="*/ 44 h 60"/>
                <a:gd name="T8" fmla="*/ 22 w 53"/>
                <a:gd name="T9" fmla="*/ 44 h 60"/>
                <a:gd name="T10" fmla="*/ 49 w 53"/>
                <a:gd name="T11" fmla="*/ 24 h 60"/>
                <a:gd name="T12" fmla="*/ 41 w 53"/>
                <a:gd name="T13" fmla="*/ 4 h 60"/>
                <a:gd name="T14" fmla="*/ 4 w 53"/>
                <a:gd name="T15" fmla="*/ 24 h 60"/>
                <a:gd name="T16" fmla="*/ 5 w 53"/>
                <a:gd name="T17" fmla="*/ 57 h 60"/>
                <a:gd name="T18" fmla="*/ 1 w 53"/>
                <a:gd name="T19" fmla="*/ 60 h 60"/>
                <a:gd name="T20" fmla="*/ 0 w 53"/>
                <a:gd name="T21" fmla="*/ 23 h 60"/>
                <a:gd name="T22" fmla="*/ 1 w 53"/>
                <a:gd name="T23" fmla="*/ 22 h 60"/>
                <a:gd name="T24" fmla="*/ 41 w 53"/>
                <a:gd name="T25" fmla="*/ 0 h 60"/>
                <a:gd name="T26" fmla="*/ 43 w 53"/>
                <a:gd name="T27" fmla="*/ 0 h 60"/>
                <a:gd name="T28" fmla="*/ 44 w 53"/>
                <a:gd name="T29" fmla="*/ 1 h 60"/>
                <a:gd name="T30" fmla="*/ 53 w 53"/>
                <a:gd name="T31"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60">
                  <a:moveTo>
                    <a:pt x="53" y="24"/>
                  </a:moveTo>
                  <a:cubicBezTo>
                    <a:pt x="53" y="25"/>
                    <a:pt x="53" y="26"/>
                    <a:pt x="52" y="27"/>
                  </a:cubicBezTo>
                  <a:cubicBezTo>
                    <a:pt x="27" y="45"/>
                    <a:pt x="27" y="45"/>
                    <a:pt x="27" y="45"/>
                  </a:cubicBezTo>
                  <a:cubicBezTo>
                    <a:pt x="26" y="45"/>
                    <a:pt x="25" y="44"/>
                    <a:pt x="24" y="44"/>
                  </a:cubicBezTo>
                  <a:cubicBezTo>
                    <a:pt x="23" y="43"/>
                    <a:pt x="23" y="43"/>
                    <a:pt x="22" y="44"/>
                  </a:cubicBezTo>
                  <a:cubicBezTo>
                    <a:pt x="49" y="24"/>
                    <a:pt x="49" y="24"/>
                    <a:pt x="49" y="24"/>
                  </a:cubicBezTo>
                  <a:cubicBezTo>
                    <a:pt x="41" y="4"/>
                    <a:pt x="41" y="4"/>
                    <a:pt x="41" y="4"/>
                  </a:cubicBezTo>
                  <a:cubicBezTo>
                    <a:pt x="4" y="24"/>
                    <a:pt x="4" y="24"/>
                    <a:pt x="4" y="24"/>
                  </a:cubicBezTo>
                  <a:cubicBezTo>
                    <a:pt x="5" y="57"/>
                    <a:pt x="5" y="57"/>
                    <a:pt x="5" y="57"/>
                  </a:cubicBezTo>
                  <a:cubicBezTo>
                    <a:pt x="1" y="60"/>
                    <a:pt x="1" y="60"/>
                    <a:pt x="1" y="60"/>
                  </a:cubicBezTo>
                  <a:cubicBezTo>
                    <a:pt x="0" y="23"/>
                    <a:pt x="0" y="23"/>
                    <a:pt x="0" y="23"/>
                  </a:cubicBezTo>
                  <a:cubicBezTo>
                    <a:pt x="0" y="23"/>
                    <a:pt x="1" y="22"/>
                    <a:pt x="1" y="22"/>
                  </a:cubicBezTo>
                  <a:cubicBezTo>
                    <a:pt x="41" y="0"/>
                    <a:pt x="41" y="0"/>
                    <a:pt x="41" y="0"/>
                  </a:cubicBezTo>
                  <a:cubicBezTo>
                    <a:pt x="42" y="0"/>
                    <a:pt x="42" y="0"/>
                    <a:pt x="43" y="0"/>
                  </a:cubicBezTo>
                  <a:cubicBezTo>
                    <a:pt x="43" y="0"/>
                    <a:pt x="44" y="0"/>
                    <a:pt x="44" y="1"/>
                  </a:cubicBezTo>
                  <a:lnTo>
                    <a:pt x="53"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11"/>
            <p:cNvSpPr/>
            <p:nvPr/>
          </p:nvSpPr>
          <p:spPr bwMode="auto">
            <a:xfrm>
              <a:off x="1323" y="2311"/>
              <a:ext cx="386" cy="274"/>
            </a:xfrm>
            <a:custGeom>
              <a:avLst/>
              <a:gdLst>
                <a:gd name="T0" fmla="*/ 68 w 68"/>
                <a:gd name="T1" fmla="*/ 4 h 48"/>
                <a:gd name="T2" fmla="*/ 0 w 68"/>
                <a:gd name="T3" fmla="*/ 48 h 48"/>
                <a:gd name="T4" fmla="*/ 1 w 68"/>
                <a:gd name="T5" fmla="*/ 46 h 48"/>
                <a:gd name="T6" fmla="*/ 1 w 68"/>
                <a:gd name="T7" fmla="*/ 46 h 48"/>
                <a:gd name="T8" fmla="*/ 1 w 68"/>
                <a:gd name="T9" fmla="*/ 43 h 48"/>
                <a:gd name="T10" fmla="*/ 67 w 68"/>
                <a:gd name="T11" fmla="*/ 0 h 48"/>
                <a:gd name="T12" fmla="*/ 67 w 68"/>
                <a:gd name="T13" fmla="*/ 1 h 48"/>
                <a:gd name="T14" fmla="*/ 67 w 68"/>
                <a:gd name="T15" fmla="*/ 3 h 48"/>
                <a:gd name="T16" fmla="*/ 68 w 68"/>
                <a:gd name="T17"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8">
                  <a:moveTo>
                    <a:pt x="68" y="4"/>
                  </a:moveTo>
                  <a:cubicBezTo>
                    <a:pt x="0" y="48"/>
                    <a:pt x="0" y="48"/>
                    <a:pt x="0" y="48"/>
                  </a:cubicBezTo>
                  <a:cubicBezTo>
                    <a:pt x="1" y="47"/>
                    <a:pt x="1" y="47"/>
                    <a:pt x="1" y="46"/>
                  </a:cubicBezTo>
                  <a:cubicBezTo>
                    <a:pt x="1" y="46"/>
                    <a:pt x="1" y="46"/>
                    <a:pt x="1" y="46"/>
                  </a:cubicBezTo>
                  <a:cubicBezTo>
                    <a:pt x="1" y="45"/>
                    <a:pt x="1" y="44"/>
                    <a:pt x="1" y="43"/>
                  </a:cubicBezTo>
                  <a:cubicBezTo>
                    <a:pt x="67" y="0"/>
                    <a:pt x="67" y="0"/>
                    <a:pt x="67" y="0"/>
                  </a:cubicBezTo>
                  <a:cubicBezTo>
                    <a:pt x="67" y="0"/>
                    <a:pt x="67" y="1"/>
                    <a:pt x="67" y="1"/>
                  </a:cubicBezTo>
                  <a:cubicBezTo>
                    <a:pt x="66" y="2"/>
                    <a:pt x="67" y="3"/>
                    <a:pt x="67" y="3"/>
                  </a:cubicBezTo>
                  <a:lnTo>
                    <a:pt x="68"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12"/>
            <p:cNvSpPr/>
            <p:nvPr/>
          </p:nvSpPr>
          <p:spPr bwMode="auto">
            <a:xfrm>
              <a:off x="1680" y="2129"/>
              <a:ext cx="29" cy="22"/>
            </a:xfrm>
            <a:custGeom>
              <a:avLst/>
              <a:gdLst>
                <a:gd name="T0" fmla="*/ 5 w 5"/>
                <a:gd name="T1" fmla="*/ 3 h 4"/>
                <a:gd name="T2" fmla="*/ 4 w 5"/>
                <a:gd name="T3" fmla="*/ 4 h 4"/>
                <a:gd name="T4" fmla="*/ 2 w 5"/>
                <a:gd name="T5" fmla="*/ 4 h 4"/>
                <a:gd name="T6" fmla="*/ 1 w 5"/>
                <a:gd name="T7" fmla="*/ 4 h 4"/>
                <a:gd name="T8" fmla="*/ 1 w 5"/>
                <a:gd name="T9" fmla="*/ 1 h 4"/>
                <a:gd name="T10" fmla="*/ 3 w 5"/>
                <a:gd name="T11" fmla="*/ 0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cubicBezTo>
                    <a:pt x="4" y="4"/>
                    <a:pt x="4" y="4"/>
                    <a:pt x="4" y="4"/>
                  </a:cubicBezTo>
                  <a:cubicBezTo>
                    <a:pt x="3" y="4"/>
                    <a:pt x="3" y="4"/>
                    <a:pt x="2" y="4"/>
                  </a:cubicBezTo>
                  <a:cubicBezTo>
                    <a:pt x="2" y="4"/>
                    <a:pt x="1" y="4"/>
                    <a:pt x="1" y="4"/>
                  </a:cubicBezTo>
                  <a:cubicBezTo>
                    <a:pt x="0" y="3"/>
                    <a:pt x="1" y="2"/>
                    <a:pt x="1" y="1"/>
                  </a:cubicBezTo>
                  <a:cubicBezTo>
                    <a:pt x="3" y="0"/>
                    <a:pt x="3" y="0"/>
                    <a:pt x="3" y="0"/>
                  </a:cubicBezTo>
                  <a:cubicBezTo>
                    <a:pt x="4" y="1"/>
                    <a:pt x="4" y="2"/>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13"/>
            <p:cNvSpPr/>
            <p:nvPr/>
          </p:nvSpPr>
          <p:spPr bwMode="auto">
            <a:xfrm>
              <a:off x="1657" y="2094"/>
              <a:ext cx="40" cy="57"/>
            </a:xfrm>
            <a:custGeom>
              <a:avLst/>
              <a:gdLst>
                <a:gd name="T0" fmla="*/ 7 w 7"/>
                <a:gd name="T1" fmla="*/ 6 h 10"/>
                <a:gd name="T2" fmla="*/ 5 w 7"/>
                <a:gd name="T3" fmla="*/ 7 h 10"/>
                <a:gd name="T4" fmla="*/ 5 w 7"/>
                <a:gd name="T5" fmla="*/ 10 h 10"/>
                <a:gd name="T6" fmla="*/ 5 w 7"/>
                <a:gd name="T7" fmla="*/ 10 h 10"/>
                <a:gd name="T8" fmla="*/ 0 w 7"/>
                <a:gd name="T9" fmla="*/ 1 h 10"/>
                <a:gd name="T10" fmla="*/ 1 w 7"/>
                <a:gd name="T11" fmla="*/ 2 h 10"/>
                <a:gd name="T12" fmla="*/ 2 w 7"/>
                <a:gd name="T13" fmla="*/ 1 h 10"/>
                <a:gd name="T14" fmla="*/ 4 w 7"/>
                <a:gd name="T15" fmla="*/ 0 h 10"/>
                <a:gd name="T16" fmla="*/ 7 w 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0">
                  <a:moveTo>
                    <a:pt x="7" y="6"/>
                  </a:moveTo>
                  <a:cubicBezTo>
                    <a:pt x="5" y="7"/>
                    <a:pt x="5" y="7"/>
                    <a:pt x="5" y="7"/>
                  </a:cubicBezTo>
                  <a:cubicBezTo>
                    <a:pt x="5" y="8"/>
                    <a:pt x="4" y="9"/>
                    <a:pt x="5" y="10"/>
                  </a:cubicBezTo>
                  <a:cubicBezTo>
                    <a:pt x="5" y="10"/>
                    <a:pt x="5" y="10"/>
                    <a:pt x="5" y="10"/>
                  </a:cubicBezTo>
                  <a:cubicBezTo>
                    <a:pt x="3" y="7"/>
                    <a:pt x="2" y="4"/>
                    <a:pt x="0" y="1"/>
                  </a:cubicBezTo>
                  <a:cubicBezTo>
                    <a:pt x="0" y="2"/>
                    <a:pt x="1" y="2"/>
                    <a:pt x="1" y="2"/>
                  </a:cubicBezTo>
                  <a:cubicBezTo>
                    <a:pt x="2" y="2"/>
                    <a:pt x="2" y="2"/>
                    <a:pt x="2" y="1"/>
                  </a:cubicBezTo>
                  <a:cubicBezTo>
                    <a:pt x="4" y="0"/>
                    <a:pt x="4" y="0"/>
                    <a:pt x="4" y="0"/>
                  </a:cubicBezTo>
                  <a:cubicBezTo>
                    <a:pt x="5" y="2"/>
                    <a:pt x="6" y="4"/>
                    <a:pt x="7" y="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14"/>
            <p:cNvSpPr/>
            <p:nvPr/>
          </p:nvSpPr>
          <p:spPr bwMode="auto">
            <a:xfrm>
              <a:off x="1652" y="2077"/>
              <a:ext cx="28" cy="29"/>
            </a:xfrm>
            <a:custGeom>
              <a:avLst/>
              <a:gdLst>
                <a:gd name="T0" fmla="*/ 5 w 5"/>
                <a:gd name="T1" fmla="*/ 3 h 5"/>
                <a:gd name="T2" fmla="*/ 3 w 5"/>
                <a:gd name="T3" fmla="*/ 4 h 5"/>
                <a:gd name="T4" fmla="*/ 2 w 5"/>
                <a:gd name="T5" fmla="*/ 5 h 5"/>
                <a:gd name="T6" fmla="*/ 1 w 5"/>
                <a:gd name="T7" fmla="*/ 4 h 5"/>
                <a:gd name="T8" fmla="*/ 0 w 5"/>
                <a:gd name="T9" fmla="*/ 4 h 5"/>
                <a:gd name="T10" fmla="*/ 0 w 5"/>
                <a:gd name="T11" fmla="*/ 3 h 5"/>
                <a:gd name="T12" fmla="*/ 1 w 5"/>
                <a:gd name="T13" fmla="*/ 2 h 5"/>
                <a:gd name="T14" fmla="*/ 2 w 5"/>
                <a:gd name="T15" fmla="*/ 0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cubicBezTo>
                    <a:pt x="3" y="4"/>
                    <a:pt x="3" y="4"/>
                    <a:pt x="3" y="4"/>
                  </a:cubicBezTo>
                  <a:cubicBezTo>
                    <a:pt x="3" y="5"/>
                    <a:pt x="3" y="5"/>
                    <a:pt x="2" y="5"/>
                  </a:cubicBezTo>
                  <a:cubicBezTo>
                    <a:pt x="2" y="5"/>
                    <a:pt x="1" y="5"/>
                    <a:pt x="1" y="4"/>
                  </a:cubicBezTo>
                  <a:cubicBezTo>
                    <a:pt x="0" y="4"/>
                    <a:pt x="0" y="4"/>
                    <a:pt x="0" y="4"/>
                  </a:cubicBezTo>
                  <a:cubicBezTo>
                    <a:pt x="0" y="3"/>
                    <a:pt x="0" y="3"/>
                    <a:pt x="0" y="3"/>
                  </a:cubicBezTo>
                  <a:cubicBezTo>
                    <a:pt x="0" y="2"/>
                    <a:pt x="0" y="2"/>
                    <a:pt x="1" y="2"/>
                  </a:cubicBezTo>
                  <a:cubicBezTo>
                    <a:pt x="2" y="0"/>
                    <a:pt x="2" y="0"/>
                    <a:pt x="2" y="0"/>
                  </a:cubicBezTo>
                  <a:cubicBezTo>
                    <a:pt x="3" y="1"/>
                    <a:pt x="4" y="2"/>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15"/>
            <p:cNvSpPr/>
            <p:nvPr/>
          </p:nvSpPr>
          <p:spPr bwMode="auto">
            <a:xfrm>
              <a:off x="1544" y="1980"/>
              <a:ext cx="119" cy="120"/>
            </a:xfrm>
            <a:custGeom>
              <a:avLst/>
              <a:gdLst>
                <a:gd name="T0" fmla="*/ 21 w 21"/>
                <a:gd name="T1" fmla="*/ 17 h 21"/>
                <a:gd name="T2" fmla="*/ 20 w 21"/>
                <a:gd name="T3" fmla="*/ 19 h 21"/>
                <a:gd name="T4" fmla="*/ 19 w 21"/>
                <a:gd name="T5" fmla="*/ 20 h 21"/>
                <a:gd name="T6" fmla="*/ 19 w 21"/>
                <a:gd name="T7" fmla="*/ 21 h 21"/>
                <a:gd name="T8" fmla="*/ 15 w 21"/>
                <a:gd name="T9" fmla="*/ 15 h 21"/>
                <a:gd name="T10" fmla="*/ 0 w 21"/>
                <a:gd name="T11" fmla="*/ 3 h 21"/>
                <a:gd name="T12" fmla="*/ 0 w 21"/>
                <a:gd name="T13" fmla="*/ 2 h 21"/>
                <a:gd name="T14" fmla="*/ 1 w 21"/>
                <a:gd name="T15" fmla="*/ 2 h 21"/>
                <a:gd name="T16" fmla="*/ 4 w 21"/>
                <a:gd name="T17" fmla="*/ 0 h 21"/>
                <a:gd name="T18" fmla="*/ 21 w 21"/>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21" y="17"/>
                  </a:moveTo>
                  <a:cubicBezTo>
                    <a:pt x="20" y="19"/>
                    <a:pt x="20" y="19"/>
                    <a:pt x="20" y="19"/>
                  </a:cubicBezTo>
                  <a:cubicBezTo>
                    <a:pt x="19" y="19"/>
                    <a:pt x="19" y="19"/>
                    <a:pt x="19" y="20"/>
                  </a:cubicBezTo>
                  <a:cubicBezTo>
                    <a:pt x="19" y="20"/>
                    <a:pt x="19" y="20"/>
                    <a:pt x="19" y="21"/>
                  </a:cubicBezTo>
                  <a:cubicBezTo>
                    <a:pt x="18" y="19"/>
                    <a:pt x="16" y="17"/>
                    <a:pt x="15" y="15"/>
                  </a:cubicBezTo>
                  <a:cubicBezTo>
                    <a:pt x="11" y="9"/>
                    <a:pt x="6" y="5"/>
                    <a:pt x="0" y="3"/>
                  </a:cubicBezTo>
                  <a:cubicBezTo>
                    <a:pt x="0" y="2"/>
                    <a:pt x="0" y="2"/>
                    <a:pt x="0" y="2"/>
                  </a:cubicBezTo>
                  <a:cubicBezTo>
                    <a:pt x="1" y="2"/>
                    <a:pt x="1" y="2"/>
                    <a:pt x="1" y="2"/>
                  </a:cubicBezTo>
                  <a:cubicBezTo>
                    <a:pt x="4" y="0"/>
                    <a:pt x="4" y="0"/>
                    <a:pt x="4" y="0"/>
                  </a:cubicBezTo>
                  <a:cubicBezTo>
                    <a:pt x="11" y="4"/>
                    <a:pt x="16" y="10"/>
                    <a:pt x="21" y="1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16"/>
            <p:cNvSpPr/>
            <p:nvPr/>
          </p:nvSpPr>
          <p:spPr bwMode="auto">
            <a:xfrm>
              <a:off x="1533" y="1969"/>
              <a:ext cx="34" cy="23"/>
            </a:xfrm>
            <a:custGeom>
              <a:avLst/>
              <a:gdLst>
                <a:gd name="T0" fmla="*/ 1 w 6"/>
                <a:gd name="T1" fmla="*/ 4 h 4"/>
                <a:gd name="T2" fmla="*/ 1 w 6"/>
                <a:gd name="T3" fmla="*/ 4 h 4"/>
                <a:gd name="T4" fmla="*/ 0 w 6"/>
                <a:gd name="T5" fmla="*/ 2 h 4"/>
                <a:gd name="T6" fmla="*/ 1 w 6"/>
                <a:gd name="T7" fmla="*/ 1 h 4"/>
                <a:gd name="T8" fmla="*/ 1 w 6"/>
                <a:gd name="T9" fmla="*/ 1 h 4"/>
                <a:gd name="T10" fmla="*/ 3 w 6"/>
                <a:gd name="T11" fmla="*/ 1 h 4"/>
                <a:gd name="T12" fmla="*/ 6 w 6"/>
                <a:gd name="T13" fmla="*/ 2 h 4"/>
                <a:gd name="T14" fmla="*/ 3 w 6"/>
                <a:gd name="T15" fmla="*/ 4 h 4"/>
                <a:gd name="T16" fmla="*/ 2 w 6"/>
                <a:gd name="T17" fmla="*/ 4 h 4"/>
                <a:gd name="T18" fmla="*/ 1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4"/>
                  </a:moveTo>
                  <a:cubicBezTo>
                    <a:pt x="1" y="4"/>
                    <a:pt x="1" y="4"/>
                    <a:pt x="1" y="4"/>
                  </a:cubicBezTo>
                  <a:cubicBezTo>
                    <a:pt x="0" y="3"/>
                    <a:pt x="0" y="3"/>
                    <a:pt x="0" y="2"/>
                  </a:cubicBezTo>
                  <a:cubicBezTo>
                    <a:pt x="0" y="2"/>
                    <a:pt x="0" y="1"/>
                    <a:pt x="1" y="1"/>
                  </a:cubicBezTo>
                  <a:cubicBezTo>
                    <a:pt x="1" y="1"/>
                    <a:pt x="1" y="1"/>
                    <a:pt x="1" y="1"/>
                  </a:cubicBezTo>
                  <a:cubicBezTo>
                    <a:pt x="2" y="0"/>
                    <a:pt x="2" y="0"/>
                    <a:pt x="3" y="1"/>
                  </a:cubicBezTo>
                  <a:cubicBezTo>
                    <a:pt x="4" y="1"/>
                    <a:pt x="5" y="2"/>
                    <a:pt x="6" y="2"/>
                  </a:cubicBezTo>
                  <a:cubicBezTo>
                    <a:pt x="3" y="4"/>
                    <a:pt x="3" y="4"/>
                    <a:pt x="3" y="4"/>
                  </a:cubicBezTo>
                  <a:cubicBezTo>
                    <a:pt x="3" y="4"/>
                    <a:pt x="3" y="4"/>
                    <a:pt x="2" y="4"/>
                  </a:cubicBezTo>
                  <a:cubicBezTo>
                    <a:pt x="2" y="4"/>
                    <a:pt x="2"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17"/>
            <p:cNvSpPr/>
            <p:nvPr/>
          </p:nvSpPr>
          <p:spPr bwMode="auto">
            <a:xfrm>
              <a:off x="1436" y="1975"/>
              <a:ext cx="108" cy="102"/>
            </a:xfrm>
            <a:custGeom>
              <a:avLst/>
              <a:gdLst>
                <a:gd name="T0" fmla="*/ 19 w 19"/>
                <a:gd name="T1" fmla="*/ 3 h 18"/>
                <a:gd name="T2" fmla="*/ 19 w 19"/>
                <a:gd name="T3" fmla="*/ 4 h 18"/>
                <a:gd name="T4" fmla="*/ 0 w 19"/>
                <a:gd name="T5" fmla="*/ 18 h 18"/>
                <a:gd name="T6" fmla="*/ 1 w 19"/>
                <a:gd name="T7" fmla="*/ 17 h 18"/>
                <a:gd name="T8" fmla="*/ 1 w 19"/>
                <a:gd name="T9" fmla="*/ 13 h 18"/>
                <a:gd name="T10" fmla="*/ 18 w 19"/>
                <a:gd name="T11" fmla="*/ 0 h 18"/>
                <a:gd name="T12" fmla="*/ 17 w 19"/>
                <a:gd name="T13" fmla="*/ 1 h 18"/>
                <a:gd name="T14" fmla="*/ 18 w 19"/>
                <a:gd name="T15" fmla="*/ 3 h 18"/>
                <a:gd name="T16" fmla="*/ 18 w 19"/>
                <a:gd name="T17" fmla="*/ 3 h 18"/>
                <a:gd name="T18" fmla="*/ 19 w 19"/>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19" y="3"/>
                  </a:moveTo>
                  <a:cubicBezTo>
                    <a:pt x="19" y="4"/>
                    <a:pt x="19" y="4"/>
                    <a:pt x="19" y="4"/>
                  </a:cubicBezTo>
                  <a:cubicBezTo>
                    <a:pt x="0" y="18"/>
                    <a:pt x="0" y="18"/>
                    <a:pt x="0" y="18"/>
                  </a:cubicBezTo>
                  <a:cubicBezTo>
                    <a:pt x="0" y="18"/>
                    <a:pt x="1" y="17"/>
                    <a:pt x="1" y="17"/>
                  </a:cubicBezTo>
                  <a:cubicBezTo>
                    <a:pt x="1" y="13"/>
                    <a:pt x="1" y="13"/>
                    <a:pt x="1" y="13"/>
                  </a:cubicBezTo>
                  <a:cubicBezTo>
                    <a:pt x="18" y="0"/>
                    <a:pt x="18" y="0"/>
                    <a:pt x="18" y="0"/>
                  </a:cubicBezTo>
                  <a:cubicBezTo>
                    <a:pt x="17" y="0"/>
                    <a:pt x="17" y="1"/>
                    <a:pt x="17" y="1"/>
                  </a:cubicBezTo>
                  <a:cubicBezTo>
                    <a:pt x="17" y="2"/>
                    <a:pt x="17" y="2"/>
                    <a:pt x="18" y="3"/>
                  </a:cubicBezTo>
                  <a:cubicBezTo>
                    <a:pt x="18" y="3"/>
                    <a:pt x="18" y="3"/>
                    <a:pt x="18" y="3"/>
                  </a:cubicBezTo>
                  <a:cubicBezTo>
                    <a:pt x="19" y="3"/>
                    <a:pt x="19" y="3"/>
                    <a:pt x="19"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18"/>
            <p:cNvSpPr/>
            <p:nvPr/>
          </p:nvSpPr>
          <p:spPr bwMode="auto">
            <a:xfrm>
              <a:off x="1419" y="2049"/>
              <a:ext cx="23" cy="34"/>
            </a:xfrm>
            <a:custGeom>
              <a:avLst/>
              <a:gdLst>
                <a:gd name="T0" fmla="*/ 4 w 4"/>
                <a:gd name="T1" fmla="*/ 0 h 6"/>
                <a:gd name="T2" fmla="*/ 4 w 4"/>
                <a:gd name="T3" fmla="*/ 4 h 6"/>
                <a:gd name="T4" fmla="*/ 3 w 4"/>
                <a:gd name="T5" fmla="*/ 5 h 6"/>
                <a:gd name="T6" fmla="*/ 3 w 4"/>
                <a:gd name="T7" fmla="*/ 6 h 6"/>
                <a:gd name="T8" fmla="*/ 2 w 4"/>
                <a:gd name="T9" fmla="*/ 6 h 6"/>
                <a:gd name="T10" fmla="*/ 2 w 4"/>
                <a:gd name="T11" fmla="*/ 6 h 6"/>
                <a:gd name="T12" fmla="*/ 0 w 4"/>
                <a:gd name="T13" fmla="*/ 4 h 6"/>
                <a:gd name="T14" fmla="*/ 0 w 4"/>
                <a:gd name="T15" fmla="*/ 3 h 6"/>
                <a:gd name="T16" fmla="*/ 4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4" y="0"/>
                  </a:moveTo>
                  <a:cubicBezTo>
                    <a:pt x="4" y="4"/>
                    <a:pt x="4" y="4"/>
                    <a:pt x="4" y="4"/>
                  </a:cubicBezTo>
                  <a:cubicBezTo>
                    <a:pt x="4" y="4"/>
                    <a:pt x="3" y="5"/>
                    <a:pt x="3" y="5"/>
                  </a:cubicBezTo>
                  <a:cubicBezTo>
                    <a:pt x="3" y="6"/>
                    <a:pt x="3" y="6"/>
                    <a:pt x="3" y="6"/>
                  </a:cubicBezTo>
                  <a:cubicBezTo>
                    <a:pt x="3" y="6"/>
                    <a:pt x="2" y="6"/>
                    <a:pt x="2" y="6"/>
                  </a:cubicBezTo>
                  <a:cubicBezTo>
                    <a:pt x="2" y="6"/>
                    <a:pt x="2" y="6"/>
                    <a:pt x="2" y="6"/>
                  </a:cubicBezTo>
                  <a:cubicBezTo>
                    <a:pt x="1" y="6"/>
                    <a:pt x="0" y="5"/>
                    <a:pt x="0" y="4"/>
                  </a:cubicBezTo>
                  <a:cubicBezTo>
                    <a:pt x="0" y="3"/>
                    <a:pt x="0" y="3"/>
                    <a:pt x="0" y="3"/>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19"/>
            <p:cNvSpPr/>
            <p:nvPr/>
          </p:nvSpPr>
          <p:spPr bwMode="auto">
            <a:xfrm>
              <a:off x="1153" y="2066"/>
              <a:ext cx="283" cy="211"/>
            </a:xfrm>
            <a:custGeom>
              <a:avLst/>
              <a:gdLst>
                <a:gd name="T0" fmla="*/ 50 w 50"/>
                <a:gd name="T1" fmla="*/ 3 h 37"/>
                <a:gd name="T2" fmla="*/ 4 w 50"/>
                <a:gd name="T3" fmla="*/ 37 h 37"/>
                <a:gd name="T4" fmla="*/ 2 w 50"/>
                <a:gd name="T5" fmla="*/ 36 h 37"/>
                <a:gd name="T6" fmla="*/ 1 w 50"/>
                <a:gd name="T7" fmla="*/ 35 h 37"/>
                <a:gd name="T8" fmla="*/ 0 w 50"/>
                <a:gd name="T9" fmla="*/ 36 h 37"/>
                <a:gd name="T10" fmla="*/ 47 w 50"/>
                <a:gd name="T11" fmla="*/ 0 h 37"/>
                <a:gd name="T12" fmla="*/ 47 w 50"/>
                <a:gd name="T13" fmla="*/ 1 h 37"/>
                <a:gd name="T14" fmla="*/ 49 w 50"/>
                <a:gd name="T15" fmla="*/ 3 h 37"/>
                <a:gd name="T16" fmla="*/ 49 w 50"/>
                <a:gd name="T17" fmla="*/ 3 h 37"/>
                <a:gd name="T18" fmla="*/ 50 w 50"/>
                <a:gd name="T19"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7">
                  <a:moveTo>
                    <a:pt x="50" y="3"/>
                  </a:moveTo>
                  <a:cubicBezTo>
                    <a:pt x="4" y="37"/>
                    <a:pt x="4" y="37"/>
                    <a:pt x="4" y="37"/>
                  </a:cubicBezTo>
                  <a:cubicBezTo>
                    <a:pt x="3" y="36"/>
                    <a:pt x="2" y="36"/>
                    <a:pt x="2" y="36"/>
                  </a:cubicBezTo>
                  <a:cubicBezTo>
                    <a:pt x="2" y="35"/>
                    <a:pt x="2" y="35"/>
                    <a:pt x="1" y="35"/>
                  </a:cubicBezTo>
                  <a:cubicBezTo>
                    <a:pt x="1" y="35"/>
                    <a:pt x="0" y="35"/>
                    <a:pt x="0" y="36"/>
                  </a:cubicBezTo>
                  <a:cubicBezTo>
                    <a:pt x="47" y="0"/>
                    <a:pt x="47" y="0"/>
                    <a:pt x="47" y="0"/>
                  </a:cubicBezTo>
                  <a:cubicBezTo>
                    <a:pt x="47" y="1"/>
                    <a:pt x="47" y="1"/>
                    <a:pt x="47" y="1"/>
                  </a:cubicBezTo>
                  <a:cubicBezTo>
                    <a:pt x="47" y="2"/>
                    <a:pt x="48" y="3"/>
                    <a:pt x="49" y="3"/>
                  </a:cubicBezTo>
                  <a:cubicBezTo>
                    <a:pt x="49" y="3"/>
                    <a:pt x="49" y="3"/>
                    <a:pt x="49" y="3"/>
                  </a:cubicBezTo>
                  <a:cubicBezTo>
                    <a:pt x="49" y="3"/>
                    <a:pt x="50" y="3"/>
                    <a:pt x="50"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20"/>
            <p:cNvSpPr/>
            <p:nvPr/>
          </p:nvSpPr>
          <p:spPr bwMode="auto">
            <a:xfrm>
              <a:off x="1306" y="2556"/>
              <a:ext cx="23" cy="29"/>
            </a:xfrm>
            <a:custGeom>
              <a:avLst/>
              <a:gdLst>
                <a:gd name="T0" fmla="*/ 4 w 4"/>
                <a:gd name="T1" fmla="*/ 3 h 5"/>
                <a:gd name="T2" fmla="*/ 4 w 4"/>
                <a:gd name="T3" fmla="*/ 3 h 5"/>
                <a:gd name="T4" fmla="*/ 3 w 4"/>
                <a:gd name="T5" fmla="*/ 5 h 5"/>
                <a:gd name="T6" fmla="*/ 3 w 4"/>
                <a:gd name="T7" fmla="*/ 5 h 5"/>
                <a:gd name="T8" fmla="*/ 2 w 4"/>
                <a:gd name="T9" fmla="*/ 5 h 5"/>
                <a:gd name="T10" fmla="*/ 0 w 4"/>
                <a:gd name="T11" fmla="*/ 3 h 5"/>
                <a:gd name="T12" fmla="*/ 0 w 4"/>
                <a:gd name="T13" fmla="*/ 2 h 5"/>
                <a:gd name="T14" fmla="*/ 4 w 4"/>
                <a:gd name="T15" fmla="*/ 0 h 5"/>
                <a:gd name="T16" fmla="*/ 4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3"/>
                  </a:moveTo>
                  <a:cubicBezTo>
                    <a:pt x="4" y="3"/>
                    <a:pt x="4" y="3"/>
                    <a:pt x="4" y="3"/>
                  </a:cubicBezTo>
                  <a:cubicBezTo>
                    <a:pt x="4" y="4"/>
                    <a:pt x="4" y="4"/>
                    <a:pt x="3" y="5"/>
                  </a:cubicBezTo>
                  <a:cubicBezTo>
                    <a:pt x="3" y="5"/>
                    <a:pt x="3" y="5"/>
                    <a:pt x="3" y="5"/>
                  </a:cubicBezTo>
                  <a:cubicBezTo>
                    <a:pt x="2" y="5"/>
                    <a:pt x="2" y="5"/>
                    <a:pt x="2" y="5"/>
                  </a:cubicBezTo>
                  <a:cubicBezTo>
                    <a:pt x="1" y="5"/>
                    <a:pt x="1" y="4"/>
                    <a:pt x="0" y="3"/>
                  </a:cubicBezTo>
                  <a:cubicBezTo>
                    <a:pt x="0" y="3"/>
                    <a:pt x="0" y="3"/>
                    <a:pt x="0" y="2"/>
                  </a:cubicBezTo>
                  <a:cubicBezTo>
                    <a:pt x="4" y="0"/>
                    <a:pt x="4" y="0"/>
                    <a:pt x="4" y="0"/>
                  </a:cubicBezTo>
                  <a:cubicBezTo>
                    <a:pt x="4" y="1"/>
                    <a:pt x="4" y="2"/>
                    <a:pt x="4"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21"/>
            <p:cNvSpPr/>
            <p:nvPr/>
          </p:nvSpPr>
          <p:spPr bwMode="auto">
            <a:xfrm>
              <a:off x="1164" y="2277"/>
              <a:ext cx="165" cy="290"/>
            </a:xfrm>
            <a:custGeom>
              <a:avLst/>
              <a:gdLst>
                <a:gd name="T0" fmla="*/ 29 w 29"/>
                <a:gd name="T1" fmla="*/ 49 h 51"/>
                <a:gd name="T2" fmla="*/ 25 w 29"/>
                <a:gd name="T3" fmla="*/ 51 h 51"/>
                <a:gd name="T4" fmla="*/ 10 w 29"/>
                <a:gd name="T5" fmla="*/ 16 h 51"/>
                <a:gd name="T6" fmla="*/ 2 w 29"/>
                <a:gd name="T7" fmla="*/ 5 h 51"/>
                <a:gd name="T8" fmla="*/ 0 w 29"/>
                <a:gd name="T9" fmla="*/ 3 h 51"/>
                <a:gd name="T10" fmla="*/ 1 w 29"/>
                <a:gd name="T11" fmla="*/ 1 h 51"/>
                <a:gd name="T12" fmla="*/ 2 w 29"/>
                <a:gd name="T13" fmla="*/ 0 h 51"/>
                <a:gd name="T14" fmla="*/ 13 w 29"/>
                <a:gd name="T15" fmla="*/ 14 h 51"/>
                <a:gd name="T16" fmla="*/ 29 w 29"/>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1">
                  <a:moveTo>
                    <a:pt x="29" y="49"/>
                  </a:moveTo>
                  <a:cubicBezTo>
                    <a:pt x="25" y="51"/>
                    <a:pt x="25" y="51"/>
                    <a:pt x="25" y="51"/>
                  </a:cubicBezTo>
                  <a:cubicBezTo>
                    <a:pt x="23" y="37"/>
                    <a:pt x="17" y="25"/>
                    <a:pt x="10" y="16"/>
                  </a:cubicBezTo>
                  <a:cubicBezTo>
                    <a:pt x="7" y="11"/>
                    <a:pt x="4" y="8"/>
                    <a:pt x="2" y="5"/>
                  </a:cubicBezTo>
                  <a:cubicBezTo>
                    <a:pt x="1" y="5"/>
                    <a:pt x="0" y="4"/>
                    <a:pt x="0" y="3"/>
                  </a:cubicBezTo>
                  <a:cubicBezTo>
                    <a:pt x="1" y="1"/>
                    <a:pt x="1" y="1"/>
                    <a:pt x="1" y="1"/>
                  </a:cubicBezTo>
                  <a:cubicBezTo>
                    <a:pt x="2" y="0"/>
                    <a:pt x="2" y="0"/>
                    <a:pt x="2" y="0"/>
                  </a:cubicBezTo>
                  <a:cubicBezTo>
                    <a:pt x="4" y="3"/>
                    <a:pt x="9" y="7"/>
                    <a:pt x="13" y="14"/>
                  </a:cubicBezTo>
                  <a:cubicBezTo>
                    <a:pt x="20" y="23"/>
                    <a:pt x="26" y="35"/>
                    <a:pt x="29" y="4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22"/>
            <p:cNvSpPr/>
            <p:nvPr/>
          </p:nvSpPr>
          <p:spPr bwMode="auto">
            <a:xfrm>
              <a:off x="1011" y="2271"/>
              <a:ext cx="312" cy="325"/>
            </a:xfrm>
            <a:custGeom>
              <a:avLst/>
              <a:gdLst>
                <a:gd name="T0" fmla="*/ 55 w 55"/>
                <a:gd name="T1" fmla="*/ 55 h 57"/>
                <a:gd name="T2" fmla="*/ 53 w 55"/>
                <a:gd name="T3" fmla="*/ 57 h 57"/>
                <a:gd name="T4" fmla="*/ 52 w 55"/>
                <a:gd name="T5" fmla="*/ 57 h 57"/>
                <a:gd name="T6" fmla="*/ 51 w 55"/>
                <a:gd name="T7" fmla="*/ 57 h 57"/>
                <a:gd name="T8" fmla="*/ 2 w 55"/>
                <a:gd name="T9" fmla="*/ 46 h 57"/>
                <a:gd name="T10" fmla="*/ 1 w 55"/>
                <a:gd name="T11" fmla="*/ 45 h 57"/>
                <a:gd name="T12" fmla="*/ 0 w 55"/>
                <a:gd name="T13" fmla="*/ 44 h 57"/>
                <a:gd name="T14" fmla="*/ 1 w 55"/>
                <a:gd name="T15" fmla="*/ 43 h 57"/>
                <a:gd name="T16" fmla="*/ 24 w 55"/>
                <a:gd name="T17" fmla="*/ 0 h 57"/>
                <a:gd name="T18" fmla="*/ 25 w 55"/>
                <a:gd name="T19" fmla="*/ 3 h 57"/>
                <a:gd name="T20" fmla="*/ 25 w 55"/>
                <a:gd name="T21" fmla="*/ 3 h 57"/>
                <a:gd name="T22" fmla="*/ 27 w 55"/>
                <a:gd name="T23" fmla="*/ 4 h 57"/>
                <a:gd name="T24" fmla="*/ 5 w 55"/>
                <a:gd name="T25" fmla="*/ 43 h 57"/>
                <a:gd name="T26" fmla="*/ 51 w 55"/>
                <a:gd name="T27" fmla="*/ 53 h 57"/>
                <a:gd name="T28" fmla="*/ 52 w 55"/>
                <a:gd name="T29" fmla="*/ 52 h 57"/>
                <a:gd name="T30" fmla="*/ 52 w 55"/>
                <a:gd name="T31" fmla="*/ 53 h 57"/>
                <a:gd name="T32" fmla="*/ 54 w 55"/>
                <a:gd name="T33" fmla="*/ 55 h 57"/>
                <a:gd name="T34" fmla="*/ 55 w 55"/>
                <a:gd name="T35" fmla="*/ 55 h 57"/>
                <a:gd name="T36" fmla="*/ 55 w 55"/>
                <a:gd name="T3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7">
                  <a:moveTo>
                    <a:pt x="55" y="55"/>
                  </a:moveTo>
                  <a:cubicBezTo>
                    <a:pt x="53" y="57"/>
                    <a:pt x="53" y="57"/>
                    <a:pt x="53" y="57"/>
                  </a:cubicBezTo>
                  <a:cubicBezTo>
                    <a:pt x="52" y="57"/>
                    <a:pt x="52" y="57"/>
                    <a:pt x="52" y="57"/>
                  </a:cubicBezTo>
                  <a:cubicBezTo>
                    <a:pt x="51" y="57"/>
                    <a:pt x="51" y="57"/>
                    <a:pt x="51" y="57"/>
                  </a:cubicBezTo>
                  <a:cubicBezTo>
                    <a:pt x="2" y="46"/>
                    <a:pt x="2" y="46"/>
                    <a:pt x="2" y="46"/>
                  </a:cubicBezTo>
                  <a:cubicBezTo>
                    <a:pt x="1" y="46"/>
                    <a:pt x="1" y="45"/>
                    <a:pt x="1" y="45"/>
                  </a:cubicBezTo>
                  <a:cubicBezTo>
                    <a:pt x="0" y="45"/>
                    <a:pt x="0" y="44"/>
                    <a:pt x="0" y="44"/>
                  </a:cubicBezTo>
                  <a:cubicBezTo>
                    <a:pt x="0" y="44"/>
                    <a:pt x="0" y="43"/>
                    <a:pt x="1" y="43"/>
                  </a:cubicBezTo>
                  <a:cubicBezTo>
                    <a:pt x="24" y="0"/>
                    <a:pt x="24" y="0"/>
                    <a:pt x="24" y="0"/>
                  </a:cubicBezTo>
                  <a:cubicBezTo>
                    <a:pt x="24" y="1"/>
                    <a:pt x="24" y="2"/>
                    <a:pt x="25" y="3"/>
                  </a:cubicBezTo>
                  <a:cubicBezTo>
                    <a:pt x="25" y="3"/>
                    <a:pt x="25" y="3"/>
                    <a:pt x="25" y="3"/>
                  </a:cubicBezTo>
                  <a:cubicBezTo>
                    <a:pt x="25" y="3"/>
                    <a:pt x="26" y="3"/>
                    <a:pt x="27" y="4"/>
                  </a:cubicBezTo>
                  <a:cubicBezTo>
                    <a:pt x="5" y="43"/>
                    <a:pt x="5" y="43"/>
                    <a:pt x="5" y="43"/>
                  </a:cubicBezTo>
                  <a:cubicBezTo>
                    <a:pt x="51" y="53"/>
                    <a:pt x="51" y="53"/>
                    <a:pt x="51" y="53"/>
                  </a:cubicBezTo>
                  <a:cubicBezTo>
                    <a:pt x="52" y="52"/>
                    <a:pt x="52" y="52"/>
                    <a:pt x="52" y="52"/>
                  </a:cubicBezTo>
                  <a:cubicBezTo>
                    <a:pt x="52" y="53"/>
                    <a:pt x="52" y="53"/>
                    <a:pt x="52" y="53"/>
                  </a:cubicBezTo>
                  <a:cubicBezTo>
                    <a:pt x="53" y="54"/>
                    <a:pt x="53" y="55"/>
                    <a:pt x="54" y="55"/>
                  </a:cubicBezTo>
                  <a:cubicBezTo>
                    <a:pt x="54" y="55"/>
                    <a:pt x="54" y="55"/>
                    <a:pt x="55" y="55"/>
                  </a:cubicBezTo>
                  <a:cubicBezTo>
                    <a:pt x="55" y="55"/>
                    <a:pt x="55" y="55"/>
                    <a:pt x="55" y="5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23"/>
            <p:cNvSpPr/>
            <p:nvPr/>
          </p:nvSpPr>
          <p:spPr bwMode="auto">
            <a:xfrm>
              <a:off x="1039" y="2294"/>
              <a:ext cx="267" cy="279"/>
            </a:xfrm>
            <a:custGeom>
              <a:avLst/>
              <a:gdLst>
                <a:gd name="T0" fmla="*/ 47 w 47"/>
                <a:gd name="T1" fmla="*/ 48 h 49"/>
                <a:gd name="T2" fmla="*/ 46 w 47"/>
                <a:gd name="T3" fmla="*/ 49 h 49"/>
                <a:gd name="T4" fmla="*/ 0 w 47"/>
                <a:gd name="T5" fmla="*/ 39 h 49"/>
                <a:gd name="T6" fmla="*/ 22 w 47"/>
                <a:gd name="T7" fmla="*/ 0 h 49"/>
                <a:gd name="T8" fmla="*/ 24 w 47"/>
                <a:gd name="T9" fmla="*/ 2 h 49"/>
                <a:gd name="T10" fmla="*/ 32 w 47"/>
                <a:gd name="T11" fmla="*/ 13 h 49"/>
                <a:gd name="T12" fmla="*/ 47 w 47"/>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47" h="49">
                  <a:moveTo>
                    <a:pt x="47" y="48"/>
                  </a:moveTo>
                  <a:cubicBezTo>
                    <a:pt x="46" y="49"/>
                    <a:pt x="46" y="49"/>
                    <a:pt x="46" y="49"/>
                  </a:cubicBezTo>
                  <a:cubicBezTo>
                    <a:pt x="0" y="39"/>
                    <a:pt x="0" y="39"/>
                    <a:pt x="0" y="39"/>
                  </a:cubicBezTo>
                  <a:cubicBezTo>
                    <a:pt x="22" y="0"/>
                    <a:pt x="22" y="0"/>
                    <a:pt x="22" y="0"/>
                  </a:cubicBezTo>
                  <a:cubicBezTo>
                    <a:pt x="22" y="1"/>
                    <a:pt x="23" y="2"/>
                    <a:pt x="24" y="2"/>
                  </a:cubicBezTo>
                  <a:cubicBezTo>
                    <a:pt x="26" y="5"/>
                    <a:pt x="29" y="8"/>
                    <a:pt x="32" y="13"/>
                  </a:cubicBezTo>
                  <a:cubicBezTo>
                    <a:pt x="39" y="22"/>
                    <a:pt x="45" y="34"/>
                    <a:pt x="47" y="48"/>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4"/>
            <p:cNvSpPr/>
            <p:nvPr/>
          </p:nvSpPr>
          <p:spPr bwMode="auto">
            <a:xfrm>
              <a:off x="1147" y="2265"/>
              <a:ext cx="28" cy="29"/>
            </a:xfrm>
            <a:custGeom>
              <a:avLst/>
              <a:gdLst>
                <a:gd name="T0" fmla="*/ 5 w 5"/>
                <a:gd name="T1" fmla="*/ 2 h 5"/>
                <a:gd name="T2" fmla="*/ 4 w 5"/>
                <a:gd name="T3" fmla="*/ 3 h 5"/>
                <a:gd name="T4" fmla="*/ 3 w 5"/>
                <a:gd name="T5" fmla="*/ 5 h 5"/>
                <a:gd name="T6" fmla="*/ 1 w 5"/>
                <a:gd name="T7" fmla="*/ 4 h 5"/>
                <a:gd name="T8" fmla="*/ 1 w 5"/>
                <a:gd name="T9" fmla="*/ 4 h 5"/>
                <a:gd name="T10" fmla="*/ 0 w 5"/>
                <a:gd name="T11" fmla="*/ 1 h 5"/>
                <a:gd name="T12" fmla="*/ 1 w 5"/>
                <a:gd name="T13" fmla="*/ 1 h 5"/>
                <a:gd name="T14" fmla="*/ 1 w 5"/>
                <a:gd name="T15" fmla="*/ 1 h 5"/>
                <a:gd name="T16" fmla="*/ 1 w 5"/>
                <a:gd name="T17" fmla="*/ 1 h 5"/>
                <a:gd name="T18" fmla="*/ 2 w 5"/>
                <a:gd name="T19" fmla="*/ 0 h 5"/>
                <a:gd name="T20" fmla="*/ 3 w 5"/>
                <a:gd name="T21" fmla="*/ 1 h 5"/>
                <a:gd name="T22" fmla="*/ 5 w 5"/>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2"/>
                  </a:moveTo>
                  <a:cubicBezTo>
                    <a:pt x="4" y="3"/>
                    <a:pt x="4" y="3"/>
                    <a:pt x="4" y="3"/>
                  </a:cubicBezTo>
                  <a:cubicBezTo>
                    <a:pt x="3" y="5"/>
                    <a:pt x="3" y="5"/>
                    <a:pt x="3" y="5"/>
                  </a:cubicBezTo>
                  <a:cubicBezTo>
                    <a:pt x="2" y="4"/>
                    <a:pt x="1" y="4"/>
                    <a:pt x="1" y="4"/>
                  </a:cubicBezTo>
                  <a:cubicBezTo>
                    <a:pt x="1" y="4"/>
                    <a:pt x="1" y="4"/>
                    <a:pt x="1" y="4"/>
                  </a:cubicBezTo>
                  <a:cubicBezTo>
                    <a:pt x="0" y="3"/>
                    <a:pt x="0" y="2"/>
                    <a:pt x="0" y="1"/>
                  </a:cubicBezTo>
                  <a:cubicBezTo>
                    <a:pt x="1" y="1"/>
                    <a:pt x="1" y="1"/>
                    <a:pt x="1" y="1"/>
                  </a:cubicBezTo>
                  <a:cubicBezTo>
                    <a:pt x="1" y="1"/>
                    <a:pt x="1" y="1"/>
                    <a:pt x="1" y="1"/>
                  </a:cubicBezTo>
                  <a:cubicBezTo>
                    <a:pt x="1" y="1"/>
                    <a:pt x="1" y="1"/>
                    <a:pt x="1" y="1"/>
                  </a:cubicBezTo>
                  <a:cubicBezTo>
                    <a:pt x="1" y="0"/>
                    <a:pt x="2" y="0"/>
                    <a:pt x="2" y="0"/>
                  </a:cubicBezTo>
                  <a:cubicBezTo>
                    <a:pt x="3" y="0"/>
                    <a:pt x="3" y="0"/>
                    <a:pt x="3" y="1"/>
                  </a:cubicBezTo>
                  <a:cubicBezTo>
                    <a:pt x="3" y="1"/>
                    <a:pt x="4" y="1"/>
                    <a:pt x="5"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5"/>
            <p:cNvSpPr/>
            <p:nvPr/>
          </p:nvSpPr>
          <p:spPr bwMode="auto">
            <a:xfrm>
              <a:off x="1147" y="2271"/>
              <a:ext cx="6"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81" name="Group 4"/>
          <p:cNvGrpSpPr>
            <a:grpSpLocks noChangeAspect="1"/>
          </p:cNvGrpSpPr>
          <p:nvPr/>
        </p:nvGrpSpPr>
        <p:grpSpPr bwMode="auto">
          <a:xfrm rot="9860699">
            <a:off x="6206214" y="2768583"/>
            <a:ext cx="1836737" cy="1384300"/>
            <a:chOff x="1011" y="1724"/>
            <a:chExt cx="1157" cy="872"/>
          </a:xfrm>
        </p:grpSpPr>
        <p:sp>
          <p:nvSpPr>
            <p:cNvPr id="82" name="AutoShape 3"/>
            <p:cNvSpPr>
              <a:spLocks noChangeAspect="1" noChangeArrowheads="1" noTextEdit="1"/>
            </p:cNvSpPr>
            <p:nvPr/>
          </p:nvSpPr>
          <p:spPr bwMode="auto">
            <a:xfrm>
              <a:off x="1011" y="1724"/>
              <a:ext cx="115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三极趣味广告体"/>
                <a:sym typeface="Arial"/>
              </a:endParaRPr>
            </a:p>
          </p:txBody>
        </p:sp>
        <p:sp>
          <p:nvSpPr>
            <p:cNvPr id="83" name="Freeform 5"/>
            <p:cNvSpPr/>
            <p:nvPr/>
          </p:nvSpPr>
          <p:spPr bwMode="auto">
            <a:xfrm>
              <a:off x="1709" y="2146"/>
              <a:ext cx="453" cy="290"/>
            </a:xfrm>
            <a:custGeom>
              <a:avLst/>
              <a:gdLst>
                <a:gd name="T0" fmla="*/ 80 w 80"/>
                <a:gd name="T1" fmla="*/ 15 h 51"/>
                <a:gd name="T2" fmla="*/ 80 w 80"/>
                <a:gd name="T3" fmla="*/ 15 h 51"/>
                <a:gd name="T4" fmla="*/ 79 w 80"/>
                <a:gd name="T5" fmla="*/ 16 h 51"/>
                <a:gd name="T6" fmla="*/ 20 w 80"/>
                <a:gd name="T7" fmla="*/ 50 h 51"/>
                <a:gd name="T8" fmla="*/ 19 w 80"/>
                <a:gd name="T9" fmla="*/ 51 h 51"/>
                <a:gd name="T10" fmla="*/ 18 w 80"/>
                <a:gd name="T11" fmla="*/ 50 h 51"/>
                <a:gd name="T12" fmla="*/ 0 w 80"/>
                <a:gd name="T13" fmla="*/ 33 h 51"/>
                <a:gd name="T14" fmla="*/ 1 w 80"/>
                <a:gd name="T15" fmla="*/ 32 h 51"/>
                <a:gd name="T16" fmla="*/ 3 w 80"/>
                <a:gd name="T17" fmla="*/ 31 h 51"/>
                <a:gd name="T18" fmla="*/ 19 w 80"/>
                <a:gd name="T19" fmla="*/ 46 h 51"/>
                <a:gd name="T20" fmla="*/ 74 w 80"/>
                <a:gd name="T21" fmla="*/ 15 h 51"/>
                <a:gd name="T22" fmla="*/ 45 w 80"/>
                <a:gd name="T23" fmla="*/ 4 h 51"/>
                <a:gd name="T24" fmla="*/ 3 w 80"/>
                <a:gd name="T25" fmla="*/ 31 h 51"/>
                <a:gd name="T26" fmla="*/ 10 w 80"/>
                <a:gd name="T27" fmla="*/ 27 h 51"/>
                <a:gd name="T28" fmla="*/ 11 w 80"/>
                <a:gd name="T29" fmla="*/ 25 h 51"/>
                <a:gd name="T30" fmla="*/ 11 w 80"/>
                <a:gd name="T31" fmla="*/ 24 h 51"/>
                <a:gd name="T32" fmla="*/ 10 w 80"/>
                <a:gd name="T33" fmla="*/ 22 h 51"/>
                <a:gd name="T34" fmla="*/ 44 w 80"/>
                <a:gd name="T35" fmla="*/ 0 h 51"/>
                <a:gd name="T36" fmla="*/ 46 w 80"/>
                <a:gd name="T37" fmla="*/ 0 h 51"/>
                <a:gd name="T38" fmla="*/ 79 w 80"/>
                <a:gd name="T39" fmla="*/ 13 h 51"/>
                <a:gd name="T40" fmla="*/ 80 w 80"/>
                <a:gd name="T41"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51">
                  <a:moveTo>
                    <a:pt x="80" y="15"/>
                  </a:moveTo>
                  <a:cubicBezTo>
                    <a:pt x="80" y="15"/>
                    <a:pt x="80" y="15"/>
                    <a:pt x="80" y="15"/>
                  </a:cubicBezTo>
                  <a:cubicBezTo>
                    <a:pt x="80" y="15"/>
                    <a:pt x="80" y="16"/>
                    <a:pt x="79" y="16"/>
                  </a:cubicBezTo>
                  <a:cubicBezTo>
                    <a:pt x="20" y="50"/>
                    <a:pt x="20" y="50"/>
                    <a:pt x="20" y="50"/>
                  </a:cubicBezTo>
                  <a:cubicBezTo>
                    <a:pt x="20" y="50"/>
                    <a:pt x="19" y="51"/>
                    <a:pt x="19" y="51"/>
                  </a:cubicBezTo>
                  <a:cubicBezTo>
                    <a:pt x="18" y="51"/>
                    <a:pt x="18" y="50"/>
                    <a:pt x="18" y="50"/>
                  </a:cubicBezTo>
                  <a:cubicBezTo>
                    <a:pt x="0" y="33"/>
                    <a:pt x="0" y="33"/>
                    <a:pt x="0" y="33"/>
                  </a:cubicBezTo>
                  <a:cubicBezTo>
                    <a:pt x="1" y="32"/>
                    <a:pt x="1" y="32"/>
                    <a:pt x="1" y="32"/>
                  </a:cubicBezTo>
                  <a:cubicBezTo>
                    <a:pt x="3" y="31"/>
                    <a:pt x="3" y="31"/>
                    <a:pt x="3" y="31"/>
                  </a:cubicBezTo>
                  <a:cubicBezTo>
                    <a:pt x="19" y="46"/>
                    <a:pt x="19" y="46"/>
                    <a:pt x="19" y="46"/>
                  </a:cubicBezTo>
                  <a:cubicBezTo>
                    <a:pt x="74" y="15"/>
                    <a:pt x="74" y="15"/>
                    <a:pt x="74" y="15"/>
                  </a:cubicBezTo>
                  <a:cubicBezTo>
                    <a:pt x="45" y="4"/>
                    <a:pt x="45" y="4"/>
                    <a:pt x="45" y="4"/>
                  </a:cubicBezTo>
                  <a:cubicBezTo>
                    <a:pt x="3" y="31"/>
                    <a:pt x="3" y="31"/>
                    <a:pt x="3" y="31"/>
                  </a:cubicBezTo>
                  <a:cubicBezTo>
                    <a:pt x="10" y="27"/>
                    <a:pt x="10" y="27"/>
                    <a:pt x="10" y="27"/>
                  </a:cubicBezTo>
                  <a:cubicBezTo>
                    <a:pt x="11" y="26"/>
                    <a:pt x="11" y="26"/>
                    <a:pt x="11" y="25"/>
                  </a:cubicBezTo>
                  <a:cubicBezTo>
                    <a:pt x="11" y="25"/>
                    <a:pt x="11" y="25"/>
                    <a:pt x="11" y="24"/>
                  </a:cubicBezTo>
                  <a:cubicBezTo>
                    <a:pt x="11" y="24"/>
                    <a:pt x="10" y="24"/>
                    <a:pt x="10" y="22"/>
                  </a:cubicBezTo>
                  <a:cubicBezTo>
                    <a:pt x="44" y="0"/>
                    <a:pt x="44" y="0"/>
                    <a:pt x="44" y="0"/>
                  </a:cubicBezTo>
                  <a:cubicBezTo>
                    <a:pt x="45" y="0"/>
                    <a:pt x="45" y="0"/>
                    <a:pt x="46" y="0"/>
                  </a:cubicBezTo>
                  <a:cubicBezTo>
                    <a:pt x="79" y="13"/>
                    <a:pt x="79" y="13"/>
                    <a:pt x="79" y="13"/>
                  </a:cubicBezTo>
                  <a:cubicBezTo>
                    <a:pt x="80" y="13"/>
                    <a:pt x="80" y="14"/>
                    <a:pt x="80"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6"/>
            <p:cNvSpPr/>
            <p:nvPr/>
          </p:nvSpPr>
          <p:spPr bwMode="auto">
            <a:xfrm>
              <a:off x="1663" y="1912"/>
              <a:ext cx="335" cy="234"/>
            </a:xfrm>
            <a:custGeom>
              <a:avLst/>
              <a:gdLst>
                <a:gd name="T0" fmla="*/ 59 w 59"/>
                <a:gd name="T1" fmla="*/ 2 h 41"/>
                <a:gd name="T2" fmla="*/ 59 w 59"/>
                <a:gd name="T3" fmla="*/ 2 h 41"/>
                <a:gd name="T4" fmla="*/ 58 w 59"/>
                <a:gd name="T5" fmla="*/ 4 h 41"/>
                <a:gd name="T6" fmla="*/ 8 w 59"/>
                <a:gd name="T7" fmla="*/ 41 h 41"/>
                <a:gd name="T8" fmla="*/ 6 w 59"/>
                <a:gd name="T9" fmla="*/ 38 h 41"/>
                <a:gd name="T10" fmla="*/ 51 w 59"/>
                <a:gd name="T11" fmla="*/ 5 h 41"/>
                <a:gd name="T12" fmla="*/ 30 w 59"/>
                <a:gd name="T13" fmla="*/ 7 h 41"/>
                <a:gd name="T14" fmla="*/ 3 w 59"/>
                <a:gd name="T15" fmla="*/ 32 h 41"/>
                <a:gd name="T16" fmla="*/ 0 w 59"/>
                <a:gd name="T17" fmla="*/ 29 h 41"/>
                <a:gd name="T18" fmla="*/ 27 w 59"/>
                <a:gd name="T19" fmla="*/ 4 h 41"/>
                <a:gd name="T20" fmla="*/ 29 w 59"/>
                <a:gd name="T21" fmla="*/ 3 h 41"/>
                <a:gd name="T22" fmla="*/ 57 w 59"/>
                <a:gd name="T23" fmla="*/ 1 h 41"/>
                <a:gd name="T24" fmla="*/ 59 w 59"/>
                <a:gd name="T25"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41">
                  <a:moveTo>
                    <a:pt x="59" y="2"/>
                  </a:moveTo>
                  <a:cubicBezTo>
                    <a:pt x="59" y="2"/>
                    <a:pt x="59" y="2"/>
                    <a:pt x="59" y="2"/>
                  </a:cubicBezTo>
                  <a:cubicBezTo>
                    <a:pt x="59" y="3"/>
                    <a:pt x="59" y="4"/>
                    <a:pt x="58" y="4"/>
                  </a:cubicBezTo>
                  <a:cubicBezTo>
                    <a:pt x="8" y="41"/>
                    <a:pt x="8" y="41"/>
                    <a:pt x="8" y="41"/>
                  </a:cubicBezTo>
                  <a:cubicBezTo>
                    <a:pt x="7" y="40"/>
                    <a:pt x="7" y="39"/>
                    <a:pt x="6" y="38"/>
                  </a:cubicBezTo>
                  <a:cubicBezTo>
                    <a:pt x="51" y="5"/>
                    <a:pt x="51" y="5"/>
                    <a:pt x="51" y="5"/>
                  </a:cubicBezTo>
                  <a:cubicBezTo>
                    <a:pt x="30" y="7"/>
                    <a:pt x="30" y="7"/>
                    <a:pt x="30" y="7"/>
                  </a:cubicBezTo>
                  <a:cubicBezTo>
                    <a:pt x="3" y="32"/>
                    <a:pt x="3" y="32"/>
                    <a:pt x="3" y="32"/>
                  </a:cubicBezTo>
                  <a:cubicBezTo>
                    <a:pt x="2" y="31"/>
                    <a:pt x="1" y="30"/>
                    <a:pt x="0" y="29"/>
                  </a:cubicBezTo>
                  <a:cubicBezTo>
                    <a:pt x="27" y="4"/>
                    <a:pt x="27" y="4"/>
                    <a:pt x="27" y="4"/>
                  </a:cubicBezTo>
                  <a:cubicBezTo>
                    <a:pt x="28" y="4"/>
                    <a:pt x="28" y="4"/>
                    <a:pt x="29" y="3"/>
                  </a:cubicBezTo>
                  <a:cubicBezTo>
                    <a:pt x="57" y="1"/>
                    <a:pt x="57" y="1"/>
                    <a:pt x="57" y="1"/>
                  </a:cubicBezTo>
                  <a:cubicBezTo>
                    <a:pt x="58" y="0"/>
                    <a:pt x="59" y="1"/>
                    <a:pt x="59"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Freeform 7"/>
            <p:cNvSpPr/>
            <p:nvPr/>
          </p:nvSpPr>
          <p:spPr bwMode="auto">
            <a:xfrm>
              <a:off x="1697" y="2271"/>
              <a:ext cx="74" cy="57"/>
            </a:xfrm>
            <a:custGeom>
              <a:avLst/>
              <a:gdLst>
                <a:gd name="T0" fmla="*/ 13 w 13"/>
                <a:gd name="T1" fmla="*/ 2 h 10"/>
                <a:gd name="T2" fmla="*/ 13 w 13"/>
                <a:gd name="T3" fmla="*/ 3 h 10"/>
                <a:gd name="T4" fmla="*/ 12 w 13"/>
                <a:gd name="T5" fmla="*/ 5 h 10"/>
                <a:gd name="T6" fmla="*/ 5 w 13"/>
                <a:gd name="T7" fmla="*/ 9 h 10"/>
                <a:gd name="T8" fmla="*/ 3 w 13"/>
                <a:gd name="T9" fmla="*/ 10 h 10"/>
                <a:gd name="T10" fmla="*/ 3 w 13"/>
                <a:gd name="T11" fmla="*/ 9 h 10"/>
                <a:gd name="T12" fmla="*/ 2 w 13"/>
                <a:gd name="T13" fmla="*/ 9 h 10"/>
                <a:gd name="T14" fmla="*/ 1 w 13"/>
                <a:gd name="T15" fmla="*/ 10 h 10"/>
                <a:gd name="T16" fmla="*/ 1 w 13"/>
                <a:gd name="T17" fmla="*/ 8 h 10"/>
                <a:gd name="T18" fmla="*/ 1 w 13"/>
                <a:gd name="T19" fmla="*/ 7 h 10"/>
                <a:gd name="T20" fmla="*/ 1 w 13"/>
                <a:gd name="T21" fmla="*/ 7 h 10"/>
                <a:gd name="T22" fmla="*/ 3 w 13"/>
                <a:gd name="T23" fmla="*/ 6 h 10"/>
                <a:gd name="T24" fmla="*/ 12 w 13"/>
                <a:gd name="T25" fmla="*/ 0 h 10"/>
                <a:gd name="T26" fmla="*/ 13 w 13"/>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13" y="2"/>
                  </a:moveTo>
                  <a:cubicBezTo>
                    <a:pt x="13" y="3"/>
                    <a:pt x="13" y="3"/>
                    <a:pt x="13" y="3"/>
                  </a:cubicBezTo>
                  <a:cubicBezTo>
                    <a:pt x="13" y="4"/>
                    <a:pt x="13" y="4"/>
                    <a:pt x="12" y="5"/>
                  </a:cubicBezTo>
                  <a:cubicBezTo>
                    <a:pt x="5" y="9"/>
                    <a:pt x="5" y="9"/>
                    <a:pt x="5" y="9"/>
                  </a:cubicBezTo>
                  <a:cubicBezTo>
                    <a:pt x="3" y="10"/>
                    <a:pt x="3" y="10"/>
                    <a:pt x="3" y="10"/>
                  </a:cubicBezTo>
                  <a:cubicBezTo>
                    <a:pt x="3" y="9"/>
                    <a:pt x="3" y="9"/>
                    <a:pt x="3" y="9"/>
                  </a:cubicBezTo>
                  <a:cubicBezTo>
                    <a:pt x="2" y="9"/>
                    <a:pt x="2" y="9"/>
                    <a:pt x="2" y="9"/>
                  </a:cubicBezTo>
                  <a:cubicBezTo>
                    <a:pt x="1" y="10"/>
                    <a:pt x="1" y="10"/>
                    <a:pt x="1" y="10"/>
                  </a:cubicBezTo>
                  <a:cubicBezTo>
                    <a:pt x="1" y="10"/>
                    <a:pt x="0" y="9"/>
                    <a:pt x="1" y="8"/>
                  </a:cubicBezTo>
                  <a:cubicBezTo>
                    <a:pt x="1" y="8"/>
                    <a:pt x="1" y="7"/>
                    <a:pt x="1" y="7"/>
                  </a:cubicBezTo>
                  <a:cubicBezTo>
                    <a:pt x="1" y="7"/>
                    <a:pt x="1" y="7"/>
                    <a:pt x="1" y="7"/>
                  </a:cubicBezTo>
                  <a:cubicBezTo>
                    <a:pt x="3" y="6"/>
                    <a:pt x="3" y="6"/>
                    <a:pt x="3" y="6"/>
                  </a:cubicBezTo>
                  <a:cubicBezTo>
                    <a:pt x="12" y="0"/>
                    <a:pt x="12" y="0"/>
                    <a:pt x="12" y="0"/>
                  </a:cubicBezTo>
                  <a:cubicBezTo>
                    <a:pt x="12" y="2"/>
                    <a:pt x="13" y="2"/>
                    <a:pt x="1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8"/>
            <p:cNvSpPr/>
            <p:nvPr/>
          </p:nvSpPr>
          <p:spPr bwMode="auto">
            <a:xfrm>
              <a:off x="1686" y="2146"/>
              <a:ext cx="79" cy="159"/>
            </a:xfrm>
            <a:custGeom>
              <a:avLst/>
              <a:gdLst>
                <a:gd name="T0" fmla="*/ 14 w 14"/>
                <a:gd name="T1" fmla="*/ 22 h 28"/>
                <a:gd name="T2" fmla="*/ 5 w 14"/>
                <a:gd name="T3" fmla="*/ 28 h 28"/>
                <a:gd name="T4" fmla="*/ 11 w 14"/>
                <a:gd name="T5" fmla="*/ 24 h 28"/>
                <a:gd name="T6" fmla="*/ 1 w 14"/>
                <a:gd name="T7" fmla="*/ 3 h 28"/>
                <a:gd name="T8" fmla="*/ 0 w 14"/>
                <a:gd name="T9" fmla="*/ 1 h 28"/>
                <a:gd name="T10" fmla="*/ 0 w 14"/>
                <a:gd name="T11" fmla="*/ 1 h 28"/>
                <a:gd name="T12" fmla="*/ 1 w 14"/>
                <a:gd name="T13" fmla="*/ 1 h 28"/>
                <a:gd name="T14" fmla="*/ 3 w 14"/>
                <a:gd name="T15" fmla="*/ 1 h 28"/>
                <a:gd name="T16" fmla="*/ 4 w 14"/>
                <a:gd name="T17" fmla="*/ 0 h 28"/>
                <a:gd name="T18" fmla="*/ 5 w 14"/>
                <a:gd name="T19" fmla="*/ 1 h 28"/>
                <a:gd name="T20" fmla="*/ 14 w 14"/>
                <a:gd name="T2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8">
                  <a:moveTo>
                    <a:pt x="14" y="22"/>
                  </a:moveTo>
                  <a:cubicBezTo>
                    <a:pt x="5" y="28"/>
                    <a:pt x="5" y="28"/>
                    <a:pt x="5" y="28"/>
                  </a:cubicBezTo>
                  <a:cubicBezTo>
                    <a:pt x="11" y="24"/>
                    <a:pt x="11" y="24"/>
                    <a:pt x="11" y="24"/>
                  </a:cubicBezTo>
                  <a:cubicBezTo>
                    <a:pt x="10" y="21"/>
                    <a:pt x="6" y="12"/>
                    <a:pt x="1" y="3"/>
                  </a:cubicBezTo>
                  <a:cubicBezTo>
                    <a:pt x="1" y="2"/>
                    <a:pt x="0" y="1"/>
                    <a:pt x="0" y="1"/>
                  </a:cubicBezTo>
                  <a:cubicBezTo>
                    <a:pt x="0" y="1"/>
                    <a:pt x="0" y="1"/>
                    <a:pt x="0" y="1"/>
                  </a:cubicBezTo>
                  <a:cubicBezTo>
                    <a:pt x="0" y="1"/>
                    <a:pt x="1" y="1"/>
                    <a:pt x="1" y="1"/>
                  </a:cubicBezTo>
                  <a:cubicBezTo>
                    <a:pt x="2" y="1"/>
                    <a:pt x="2" y="1"/>
                    <a:pt x="3" y="1"/>
                  </a:cubicBezTo>
                  <a:cubicBezTo>
                    <a:pt x="4" y="0"/>
                    <a:pt x="4" y="0"/>
                    <a:pt x="4" y="0"/>
                  </a:cubicBezTo>
                  <a:cubicBezTo>
                    <a:pt x="4" y="0"/>
                    <a:pt x="4" y="1"/>
                    <a:pt x="5" y="1"/>
                  </a:cubicBezTo>
                  <a:cubicBezTo>
                    <a:pt x="9" y="10"/>
                    <a:pt x="13" y="18"/>
                    <a:pt x="14" y="2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Freeform 9"/>
            <p:cNvSpPr/>
            <p:nvPr/>
          </p:nvSpPr>
          <p:spPr bwMode="auto">
            <a:xfrm>
              <a:off x="1703" y="2322"/>
              <a:ext cx="11" cy="12"/>
            </a:xfrm>
            <a:custGeom>
              <a:avLst/>
              <a:gdLst>
                <a:gd name="T0" fmla="*/ 11 w 11"/>
                <a:gd name="T1" fmla="*/ 0 h 12"/>
                <a:gd name="T2" fmla="*/ 11 w 11"/>
                <a:gd name="T3" fmla="*/ 6 h 12"/>
                <a:gd name="T4" fmla="*/ 6 w 11"/>
                <a:gd name="T5" fmla="*/ 12 h 12"/>
                <a:gd name="T6" fmla="*/ 0 w 11"/>
                <a:gd name="T7" fmla="*/ 6 h 12"/>
                <a:gd name="T8" fmla="*/ 6 w 11"/>
                <a:gd name="T9" fmla="*/ 0 h 12"/>
                <a:gd name="T10" fmla="*/ 11 w 11"/>
                <a:gd name="T11" fmla="*/ 0 h 12"/>
              </a:gdLst>
              <a:ahLst/>
              <a:cxnLst>
                <a:cxn ang="0">
                  <a:pos x="T0" y="T1"/>
                </a:cxn>
                <a:cxn ang="0">
                  <a:pos x="T2" y="T3"/>
                </a:cxn>
                <a:cxn ang="0">
                  <a:pos x="T4" y="T5"/>
                </a:cxn>
                <a:cxn ang="0">
                  <a:pos x="T6" y="T7"/>
                </a:cxn>
                <a:cxn ang="0">
                  <a:pos x="T8" y="T9"/>
                </a:cxn>
                <a:cxn ang="0">
                  <a:pos x="T10" y="T11"/>
                </a:cxn>
              </a:cxnLst>
              <a:rect l="0" t="0" r="r" b="b"/>
              <a:pathLst>
                <a:path w="11" h="12">
                  <a:moveTo>
                    <a:pt x="11" y="0"/>
                  </a:moveTo>
                  <a:lnTo>
                    <a:pt x="11" y="6"/>
                  </a:lnTo>
                  <a:lnTo>
                    <a:pt x="6" y="12"/>
                  </a:lnTo>
                  <a:lnTo>
                    <a:pt x="0" y="6"/>
                  </a:lnTo>
                  <a:lnTo>
                    <a:pt x="6"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10"/>
            <p:cNvSpPr/>
            <p:nvPr/>
          </p:nvSpPr>
          <p:spPr bwMode="auto">
            <a:xfrm>
              <a:off x="1414" y="1724"/>
              <a:ext cx="300" cy="342"/>
            </a:xfrm>
            <a:custGeom>
              <a:avLst/>
              <a:gdLst>
                <a:gd name="T0" fmla="*/ 53 w 53"/>
                <a:gd name="T1" fmla="*/ 24 h 60"/>
                <a:gd name="T2" fmla="*/ 52 w 53"/>
                <a:gd name="T3" fmla="*/ 27 h 60"/>
                <a:gd name="T4" fmla="*/ 27 w 53"/>
                <a:gd name="T5" fmla="*/ 45 h 60"/>
                <a:gd name="T6" fmla="*/ 24 w 53"/>
                <a:gd name="T7" fmla="*/ 44 h 60"/>
                <a:gd name="T8" fmla="*/ 22 w 53"/>
                <a:gd name="T9" fmla="*/ 44 h 60"/>
                <a:gd name="T10" fmla="*/ 49 w 53"/>
                <a:gd name="T11" fmla="*/ 24 h 60"/>
                <a:gd name="T12" fmla="*/ 41 w 53"/>
                <a:gd name="T13" fmla="*/ 4 h 60"/>
                <a:gd name="T14" fmla="*/ 4 w 53"/>
                <a:gd name="T15" fmla="*/ 24 h 60"/>
                <a:gd name="T16" fmla="*/ 5 w 53"/>
                <a:gd name="T17" fmla="*/ 57 h 60"/>
                <a:gd name="T18" fmla="*/ 1 w 53"/>
                <a:gd name="T19" fmla="*/ 60 h 60"/>
                <a:gd name="T20" fmla="*/ 0 w 53"/>
                <a:gd name="T21" fmla="*/ 23 h 60"/>
                <a:gd name="T22" fmla="*/ 1 w 53"/>
                <a:gd name="T23" fmla="*/ 22 h 60"/>
                <a:gd name="T24" fmla="*/ 41 w 53"/>
                <a:gd name="T25" fmla="*/ 0 h 60"/>
                <a:gd name="T26" fmla="*/ 43 w 53"/>
                <a:gd name="T27" fmla="*/ 0 h 60"/>
                <a:gd name="T28" fmla="*/ 44 w 53"/>
                <a:gd name="T29" fmla="*/ 1 h 60"/>
                <a:gd name="T30" fmla="*/ 53 w 53"/>
                <a:gd name="T31"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60">
                  <a:moveTo>
                    <a:pt x="53" y="24"/>
                  </a:moveTo>
                  <a:cubicBezTo>
                    <a:pt x="53" y="25"/>
                    <a:pt x="53" y="26"/>
                    <a:pt x="52" y="27"/>
                  </a:cubicBezTo>
                  <a:cubicBezTo>
                    <a:pt x="27" y="45"/>
                    <a:pt x="27" y="45"/>
                    <a:pt x="27" y="45"/>
                  </a:cubicBezTo>
                  <a:cubicBezTo>
                    <a:pt x="26" y="45"/>
                    <a:pt x="25" y="44"/>
                    <a:pt x="24" y="44"/>
                  </a:cubicBezTo>
                  <a:cubicBezTo>
                    <a:pt x="23" y="43"/>
                    <a:pt x="23" y="43"/>
                    <a:pt x="22" y="44"/>
                  </a:cubicBezTo>
                  <a:cubicBezTo>
                    <a:pt x="49" y="24"/>
                    <a:pt x="49" y="24"/>
                    <a:pt x="49" y="24"/>
                  </a:cubicBezTo>
                  <a:cubicBezTo>
                    <a:pt x="41" y="4"/>
                    <a:pt x="41" y="4"/>
                    <a:pt x="41" y="4"/>
                  </a:cubicBezTo>
                  <a:cubicBezTo>
                    <a:pt x="4" y="24"/>
                    <a:pt x="4" y="24"/>
                    <a:pt x="4" y="24"/>
                  </a:cubicBezTo>
                  <a:cubicBezTo>
                    <a:pt x="5" y="57"/>
                    <a:pt x="5" y="57"/>
                    <a:pt x="5" y="57"/>
                  </a:cubicBezTo>
                  <a:cubicBezTo>
                    <a:pt x="1" y="60"/>
                    <a:pt x="1" y="60"/>
                    <a:pt x="1" y="60"/>
                  </a:cubicBezTo>
                  <a:cubicBezTo>
                    <a:pt x="0" y="23"/>
                    <a:pt x="0" y="23"/>
                    <a:pt x="0" y="23"/>
                  </a:cubicBezTo>
                  <a:cubicBezTo>
                    <a:pt x="0" y="23"/>
                    <a:pt x="1" y="22"/>
                    <a:pt x="1" y="22"/>
                  </a:cubicBezTo>
                  <a:cubicBezTo>
                    <a:pt x="41" y="0"/>
                    <a:pt x="41" y="0"/>
                    <a:pt x="41" y="0"/>
                  </a:cubicBezTo>
                  <a:cubicBezTo>
                    <a:pt x="42" y="0"/>
                    <a:pt x="42" y="0"/>
                    <a:pt x="43" y="0"/>
                  </a:cubicBezTo>
                  <a:cubicBezTo>
                    <a:pt x="43" y="0"/>
                    <a:pt x="44" y="0"/>
                    <a:pt x="44" y="1"/>
                  </a:cubicBezTo>
                  <a:lnTo>
                    <a:pt x="53"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11"/>
            <p:cNvSpPr/>
            <p:nvPr/>
          </p:nvSpPr>
          <p:spPr bwMode="auto">
            <a:xfrm>
              <a:off x="1323" y="2311"/>
              <a:ext cx="386" cy="274"/>
            </a:xfrm>
            <a:custGeom>
              <a:avLst/>
              <a:gdLst>
                <a:gd name="T0" fmla="*/ 68 w 68"/>
                <a:gd name="T1" fmla="*/ 4 h 48"/>
                <a:gd name="T2" fmla="*/ 0 w 68"/>
                <a:gd name="T3" fmla="*/ 48 h 48"/>
                <a:gd name="T4" fmla="*/ 1 w 68"/>
                <a:gd name="T5" fmla="*/ 46 h 48"/>
                <a:gd name="T6" fmla="*/ 1 w 68"/>
                <a:gd name="T7" fmla="*/ 46 h 48"/>
                <a:gd name="T8" fmla="*/ 1 w 68"/>
                <a:gd name="T9" fmla="*/ 43 h 48"/>
                <a:gd name="T10" fmla="*/ 67 w 68"/>
                <a:gd name="T11" fmla="*/ 0 h 48"/>
                <a:gd name="T12" fmla="*/ 67 w 68"/>
                <a:gd name="T13" fmla="*/ 1 h 48"/>
                <a:gd name="T14" fmla="*/ 67 w 68"/>
                <a:gd name="T15" fmla="*/ 3 h 48"/>
                <a:gd name="T16" fmla="*/ 68 w 68"/>
                <a:gd name="T17"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8">
                  <a:moveTo>
                    <a:pt x="68" y="4"/>
                  </a:moveTo>
                  <a:cubicBezTo>
                    <a:pt x="0" y="48"/>
                    <a:pt x="0" y="48"/>
                    <a:pt x="0" y="48"/>
                  </a:cubicBezTo>
                  <a:cubicBezTo>
                    <a:pt x="1" y="47"/>
                    <a:pt x="1" y="47"/>
                    <a:pt x="1" y="46"/>
                  </a:cubicBezTo>
                  <a:cubicBezTo>
                    <a:pt x="1" y="46"/>
                    <a:pt x="1" y="46"/>
                    <a:pt x="1" y="46"/>
                  </a:cubicBezTo>
                  <a:cubicBezTo>
                    <a:pt x="1" y="45"/>
                    <a:pt x="1" y="44"/>
                    <a:pt x="1" y="43"/>
                  </a:cubicBezTo>
                  <a:cubicBezTo>
                    <a:pt x="67" y="0"/>
                    <a:pt x="67" y="0"/>
                    <a:pt x="67" y="0"/>
                  </a:cubicBezTo>
                  <a:cubicBezTo>
                    <a:pt x="67" y="0"/>
                    <a:pt x="67" y="1"/>
                    <a:pt x="67" y="1"/>
                  </a:cubicBezTo>
                  <a:cubicBezTo>
                    <a:pt x="66" y="2"/>
                    <a:pt x="67" y="3"/>
                    <a:pt x="67" y="3"/>
                  </a:cubicBezTo>
                  <a:lnTo>
                    <a:pt x="68"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12"/>
            <p:cNvSpPr/>
            <p:nvPr/>
          </p:nvSpPr>
          <p:spPr bwMode="auto">
            <a:xfrm>
              <a:off x="1680" y="2129"/>
              <a:ext cx="29" cy="22"/>
            </a:xfrm>
            <a:custGeom>
              <a:avLst/>
              <a:gdLst>
                <a:gd name="T0" fmla="*/ 5 w 5"/>
                <a:gd name="T1" fmla="*/ 3 h 4"/>
                <a:gd name="T2" fmla="*/ 4 w 5"/>
                <a:gd name="T3" fmla="*/ 4 h 4"/>
                <a:gd name="T4" fmla="*/ 2 w 5"/>
                <a:gd name="T5" fmla="*/ 4 h 4"/>
                <a:gd name="T6" fmla="*/ 1 w 5"/>
                <a:gd name="T7" fmla="*/ 4 h 4"/>
                <a:gd name="T8" fmla="*/ 1 w 5"/>
                <a:gd name="T9" fmla="*/ 1 h 4"/>
                <a:gd name="T10" fmla="*/ 3 w 5"/>
                <a:gd name="T11" fmla="*/ 0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cubicBezTo>
                    <a:pt x="4" y="4"/>
                    <a:pt x="4" y="4"/>
                    <a:pt x="4" y="4"/>
                  </a:cubicBezTo>
                  <a:cubicBezTo>
                    <a:pt x="3" y="4"/>
                    <a:pt x="3" y="4"/>
                    <a:pt x="2" y="4"/>
                  </a:cubicBezTo>
                  <a:cubicBezTo>
                    <a:pt x="2" y="4"/>
                    <a:pt x="1" y="4"/>
                    <a:pt x="1" y="4"/>
                  </a:cubicBezTo>
                  <a:cubicBezTo>
                    <a:pt x="0" y="3"/>
                    <a:pt x="1" y="2"/>
                    <a:pt x="1" y="1"/>
                  </a:cubicBezTo>
                  <a:cubicBezTo>
                    <a:pt x="3" y="0"/>
                    <a:pt x="3" y="0"/>
                    <a:pt x="3" y="0"/>
                  </a:cubicBezTo>
                  <a:cubicBezTo>
                    <a:pt x="4" y="1"/>
                    <a:pt x="4" y="2"/>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13"/>
            <p:cNvSpPr/>
            <p:nvPr/>
          </p:nvSpPr>
          <p:spPr bwMode="auto">
            <a:xfrm>
              <a:off x="1657" y="2094"/>
              <a:ext cx="40" cy="57"/>
            </a:xfrm>
            <a:custGeom>
              <a:avLst/>
              <a:gdLst>
                <a:gd name="T0" fmla="*/ 7 w 7"/>
                <a:gd name="T1" fmla="*/ 6 h 10"/>
                <a:gd name="T2" fmla="*/ 5 w 7"/>
                <a:gd name="T3" fmla="*/ 7 h 10"/>
                <a:gd name="T4" fmla="*/ 5 w 7"/>
                <a:gd name="T5" fmla="*/ 10 h 10"/>
                <a:gd name="T6" fmla="*/ 5 w 7"/>
                <a:gd name="T7" fmla="*/ 10 h 10"/>
                <a:gd name="T8" fmla="*/ 0 w 7"/>
                <a:gd name="T9" fmla="*/ 1 h 10"/>
                <a:gd name="T10" fmla="*/ 1 w 7"/>
                <a:gd name="T11" fmla="*/ 2 h 10"/>
                <a:gd name="T12" fmla="*/ 2 w 7"/>
                <a:gd name="T13" fmla="*/ 1 h 10"/>
                <a:gd name="T14" fmla="*/ 4 w 7"/>
                <a:gd name="T15" fmla="*/ 0 h 10"/>
                <a:gd name="T16" fmla="*/ 7 w 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0">
                  <a:moveTo>
                    <a:pt x="7" y="6"/>
                  </a:moveTo>
                  <a:cubicBezTo>
                    <a:pt x="5" y="7"/>
                    <a:pt x="5" y="7"/>
                    <a:pt x="5" y="7"/>
                  </a:cubicBezTo>
                  <a:cubicBezTo>
                    <a:pt x="5" y="8"/>
                    <a:pt x="4" y="9"/>
                    <a:pt x="5" y="10"/>
                  </a:cubicBezTo>
                  <a:cubicBezTo>
                    <a:pt x="5" y="10"/>
                    <a:pt x="5" y="10"/>
                    <a:pt x="5" y="10"/>
                  </a:cubicBezTo>
                  <a:cubicBezTo>
                    <a:pt x="3" y="7"/>
                    <a:pt x="2" y="4"/>
                    <a:pt x="0" y="1"/>
                  </a:cubicBezTo>
                  <a:cubicBezTo>
                    <a:pt x="0" y="2"/>
                    <a:pt x="1" y="2"/>
                    <a:pt x="1" y="2"/>
                  </a:cubicBezTo>
                  <a:cubicBezTo>
                    <a:pt x="2" y="2"/>
                    <a:pt x="2" y="2"/>
                    <a:pt x="2" y="1"/>
                  </a:cubicBezTo>
                  <a:cubicBezTo>
                    <a:pt x="4" y="0"/>
                    <a:pt x="4" y="0"/>
                    <a:pt x="4" y="0"/>
                  </a:cubicBezTo>
                  <a:cubicBezTo>
                    <a:pt x="5" y="2"/>
                    <a:pt x="6" y="4"/>
                    <a:pt x="7" y="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4"/>
            <p:cNvSpPr/>
            <p:nvPr/>
          </p:nvSpPr>
          <p:spPr bwMode="auto">
            <a:xfrm>
              <a:off x="1652" y="2077"/>
              <a:ext cx="28" cy="29"/>
            </a:xfrm>
            <a:custGeom>
              <a:avLst/>
              <a:gdLst>
                <a:gd name="T0" fmla="*/ 5 w 5"/>
                <a:gd name="T1" fmla="*/ 3 h 5"/>
                <a:gd name="T2" fmla="*/ 3 w 5"/>
                <a:gd name="T3" fmla="*/ 4 h 5"/>
                <a:gd name="T4" fmla="*/ 2 w 5"/>
                <a:gd name="T5" fmla="*/ 5 h 5"/>
                <a:gd name="T6" fmla="*/ 1 w 5"/>
                <a:gd name="T7" fmla="*/ 4 h 5"/>
                <a:gd name="T8" fmla="*/ 0 w 5"/>
                <a:gd name="T9" fmla="*/ 4 h 5"/>
                <a:gd name="T10" fmla="*/ 0 w 5"/>
                <a:gd name="T11" fmla="*/ 3 h 5"/>
                <a:gd name="T12" fmla="*/ 1 w 5"/>
                <a:gd name="T13" fmla="*/ 2 h 5"/>
                <a:gd name="T14" fmla="*/ 2 w 5"/>
                <a:gd name="T15" fmla="*/ 0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cubicBezTo>
                    <a:pt x="3" y="4"/>
                    <a:pt x="3" y="4"/>
                    <a:pt x="3" y="4"/>
                  </a:cubicBezTo>
                  <a:cubicBezTo>
                    <a:pt x="3" y="5"/>
                    <a:pt x="3" y="5"/>
                    <a:pt x="2" y="5"/>
                  </a:cubicBezTo>
                  <a:cubicBezTo>
                    <a:pt x="2" y="5"/>
                    <a:pt x="1" y="5"/>
                    <a:pt x="1" y="4"/>
                  </a:cubicBezTo>
                  <a:cubicBezTo>
                    <a:pt x="0" y="4"/>
                    <a:pt x="0" y="4"/>
                    <a:pt x="0" y="4"/>
                  </a:cubicBezTo>
                  <a:cubicBezTo>
                    <a:pt x="0" y="3"/>
                    <a:pt x="0" y="3"/>
                    <a:pt x="0" y="3"/>
                  </a:cubicBezTo>
                  <a:cubicBezTo>
                    <a:pt x="0" y="2"/>
                    <a:pt x="0" y="2"/>
                    <a:pt x="1" y="2"/>
                  </a:cubicBezTo>
                  <a:cubicBezTo>
                    <a:pt x="2" y="0"/>
                    <a:pt x="2" y="0"/>
                    <a:pt x="2" y="0"/>
                  </a:cubicBezTo>
                  <a:cubicBezTo>
                    <a:pt x="3" y="1"/>
                    <a:pt x="4" y="2"/>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15"/>
            <p:cNvSpPr/>
            <p:nvPr/>
          </p:nvSpPr>
          <p:spPr bwMode="auto">
            <a:xfrm>
              <a:off x="1544" y="1980"/>
              <a:ext cx="119" cy="120"/>
            </a:xfrm>
            <a:custGeom>
              <a:avLst/>
              <a:gdLst>
                <a:gd name="T0" fmla="*/ 21 w 21"/>
                <a:gd name="T1" fmla="*/ 17 h 21"/>
                <a:gd name="T2" fmla="*/ 20 w 21"/>
                <a:gd name="T3" fmla="*/ 19 h 21"/>
                <a:gd name="T4" fmla="*/ 19 w 21"/>
                <a:gd name="T5" fmla="*/ 20 h 21"/>
                <a:gd name="T6" fmla="*/ 19 w 21"/>
                <a:gd name="T7" fmla="*/ 21 h 21"/>
                <a:gd name="T8" fmla="*/ 15 w 21"/>
                <a:gd name="T9" fmla="*/ 15 h 21"/>
                <a:gd name="T10" fmla="*/ 0 w 21"/>
                <a:gd name="T11" fmla="*/ 3 h 21"/>
                <a:gd name="T12" fmla="*/ 0 w 21"/>
                <a:gd name="T13" fmla="*/ 2 h 21"/>
                <a:gd name="T14" fmla="*/ 1 w 21"/>
                <a:gd name="T15" fmla="*/ 2 h 21"/>
                <a:gd name="T16" fmla="*/ 4 w 21"/>
                <a:gd name="T17" fmla="*/ 0 h 21"/>
                <a:gd name="T18" fmla="*/ 21 w 21"/>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21" y="17"/>
                  </a:moveTo>
                  <a:cubicBezTo>
                    <a:pt x="20" y="19"/>
                    <a:pt x="20" y="19"/>
                    <a:pt x="20" y="19"/>
                  </a:cubicBezTo>
                  <a:cubicBezTo>
                    <a:pt x="19" y="19"/>
                    <a:pt x="19" y="19"/>
                    <a:pt x="19" y="20"/>
                  </a:cubicBezTo>
                  <a:cubicBezTo>
                    <a:pt x="19" y="20"/>
                    <a:pt x="19" y="20"/>
                    <a:pt x="19" y="21"/>
                  </a:cubicBezTo>
                  <a:cubicBezTo>
                    <a:pt x="18" y="19"/>
                    <a:pt x="16" y="17"/>
                    <a:pt x="15" y="15"/>
                  </a:cubicBezTo>
                  <a:cubicBezTo>
                    <a:pt x="11" y="9"/>
                    <a:pt x="6" y="5"/>
                    <a:pt x="0" y="3"/>
                  </a:cubicBezTo>
                  <a:cubicBezTo>
                    <a:pt x="0" y="2"/>
                    <a:pt x="0" y="2"/>
                    <a:pt x="0" y="2"/>
                  </a:cubicBezTo>
                  <a:cubicBezTo>
                    <a:pt x="1" y="2"/>
                    <a:pt x="1" y="2"/>
                    <a:pt x="1" y="2"/>
                  </a:cubicBezTo>
                  <a:cubicBezTo>
                    <a:pt x="4" y="0"/>
                    <a:pt x="4" y="0"/>
                    <a:pt x="4" y="0"/>
                  </a:cubicBezTo>
                  <a:cubicBezTo>
                    <a:pt x="11" y="4"/>
                    <a:pt x="16" y="10"/>
                    <a:pt x="21" y="1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Freeform 16"/>
            <p:cNvSpPr/>
            <p:nvPr/>
          </p:nvSpPr>
          <p:spPr bwMode="auto">
            <a:xfrm>
              <a:off x="1533" y="1969"/>
              <a:ext cx="34" cy="23"/>
            </a:xfrm>
            <a:custGeom>
              <a:avLst/>
              <a:gdLst>
                <a:gd name="T0" fmla="*/ 1 w 6"/>
                <a:gd name="T1" fmla="*/ 4 h 4"/>
                <a:gd name="T2" fmla="*/ 1 w 6"/>
                <a:gd name="T3" fmla="*/ 4 h 4"/>
                <a:gd name="T4" fmla="*/ 0 w 6"/>
                <a:gd name="T5" fmla="*/ 2 h 4"/>
                <a:gd name="T6" fmla="*/ 1 w 6"/>
                <a:gd name="T7" fmla="*/ 1 h 4"/>
                <a:gd name="T8" fmla="*/ 1 w 6"/>
                <a:gd name="T9" fmla="*/ 1 h 4"/>
                <a:gd name="T10" fmla="*/ 3 w 6"/>
                <a:gd name="T11" fmla="*/ 1 h 4"/>
                <a:gd name="T12" fmla="*/ 6 w 6"/>
                <a:gd name="T13" fmla="*/ 2 h 4"/>
                <a:gd name="T14" fmla="*/ 3 w 6"/>
                <a:gd name="T15" fmla="*/ 4 h 4"/>
                <a:gd name="T16" fmla="*/ 2 w 6"/>
                <a:gd name="T17" fmla="*/ 4 h 4"/>
                <a:gd name="T18" fmla="*/ 1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4"/>
                  </a:moveTo>
                  <a:cubicBezTo>
                    <a:pt x="1" y="4"/>
                    <a:pt x="1" y="4"/>
                    <a:pt x="1" y="4"/>
                  </a:cubicBezTo>
                  <a:cubicBezTo>
                    <a:pt x="0" y="3"/>
                    <a:pt x="0" y="3"/>
                    <a:pt x="0" y="2"/>
                  </a:cubicBezTo>
                  <a:cubicBezTo>
                    <a:pt x="0" y="2"/>
                    <a:pt x="0" y="1"/>
                    <a:pt x="1" y="1"/>
                  </a:cubicBezTo>
                  <a:cubicBezTo>
                    <a:pt x="1" y="1"/>
                    <a:pt x="1" y="1"/>
                    <a:pt x="1" y="1"/>
                  </a:cubicBezTo>
                  <a:cubicBezTo>
                    <a:pt x="2" y="0"/>
                    <a:pt x="2" y="0"/>
                    <a:pt x="3" y="1"/>
                  </a:cubicBezTo>
                  <a:cubicBezTo>
                    <a:pt x="4" y="1"/>
                    <a:pt x="5" y="2"/>
                    <a:pt x="6" y="2"/>
                  </a:cubicBezTo>
                  <a:cubicBezTo>
                    <a:pt x="3" y="4"/>
                    <a:pt x="3" y="4"/>
                    <a:pt x="3" y="4"/>
                  </a:cubicBezTo>
                  <a:cubicBezTo>
                    <a:pt x="3" y="4"/>
                    <a:pt x="3" y="4"/>
                    <a:pt x="2" y="4"/>
                  </a:cubicBezTo>
                  <a:cubicBezTo>
                    <a:pt x="2" y="4"/>
                    <a:pt x="2"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p:nvPr/>
          </p:nvSpPr>
          <p:spPr bwMode="auto">
            <a:xfrm>
              <a:off x="1436" y="1975"/>
              <a:ext cx="108" cy="102"/>
            </a:xfrm>
            <a:custGeom>
              <a:avLst/>
              <a:gdLst>
                <a:gd name="T0" fmla="*/ 19 w 19"/>
                <a:gd name="T1" fmla="*/ 3 h 18"/>
                <a:gd name="T2" fmla="*/ 19 w 19"/>
                <a:gd name="T3" fmla="*/ 4 h 18"/>
                <a:gd name="T4" fmla="*/ 0 w 19"/>
                <a:gd name="T5" fmla="*/ 18 h 18"/>
                <a:gd name="T6" fmla="*/ 1 w 19"/>
                <a:gd name="T7" fmla="*/ 17 h 18"/>
                <a:gd name="T8" fmla="*/ 1 w 19"/>
                <a:gd name="T9" fmla="*/ 13 h 18"/>
                <a:gd name="T10" fmla="*/ 18 w 19"/>
                <a:gd name="T11" fmla="*/ 0 h 18"/>
                <a:gd name="T12" fmla="*/ 17 w 19"/>
                <a:gd name="T13" fmla="*/ 1 h 18"/>
                <a:gd name="T14" fmla="*/ 18 w 19"/>
                <a:gd name="T15" fmla="*/ 3 h 18"/>
                <a:gd name="T16" fmla="*/ 18 w 19"/>
                <a:gd name="T17" fmla="*/ 3 h 18"/>
                <a:gd name="T18" fmla="*/ 19 w 19"/>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19" y="3"/>
                  </a:moveTo>
                  <a:cubicBezTo>
                    <a:pt x="19" y="4"/>
                    <a:pt x="19" y="4"/>
                    <a:pt x="19" y="4"/>
                  </a:cubicBezTo>
                  <a:cubicBezTo>
                    <a:pt x="0" y="18"/>
                    <a:pt x="0" y="18"/>
                    <a:pt x="0" y="18"/>
                  </a:cubicBezTo>
                  <a:cubicBezTo>
                    <a:pt x="0" y="18"/>
                    <a:pt x="1" y="17"/>
                    <a:pt x="1" y="17"/>
                  </a:cubicBezTo>
                  <a:cubicBezTo>
                    <a:pt x="1" y="13"/>
                    <a:pt x="1" y="13"/>
                    <a:pt x="1" y="13"/>
                  </a:cubicBezTo>
                  <a:cubicBezTo>
                    <a:pt x="18" y="0"/>
                    <a:pt x="18" y="0"/>
                    <a:pt x="18" y="0"/>
                  </a:cubicBezTo>
                  <a:cubicBezTo>
                    <a:pt x="17" y="0"/>
                    <a:pt x="17" y="1"/>
                    <a:pt x="17" y="1"/>
                  </a:cubicBezTo>
                  <a:cubicBezTo>
                    <a:pt x="17" y="2"/>
                    <a:pt x="17" y="2"/>
                    <a:pt x="18" y="3"/>
                  </a:cubicBezTo>
                  <a:cubicBezTo>
                    <a:pt x="18" y="3"/>
                    <a:pt x="18" y="3"/>
                    <a:pt x="18" y="3"/>
                  </a:cubicBezTo>
                  <a:cubicBezTo>
                    <a:pt x="19" y="3"/>
                    <a:pt x="19" y="3"/>
                    <a:pt x="19"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18"/>
            <p:cNvSpPr/>
            <p:nvPr/>
          </p:nvSpPr>
          <p:spPr bwMode="auto">
            <a:xfrm>
              <a:off x="1419" y="2049"/>
              <a:ext cx="23" cy="34"/>
            </a:xfrm>
            <a:custGeom>
              <a:avLst/>
              <a:gdLst>
                <a:gd name="T0" fmla="*/ 4 w 4"/>
                <a:gd name="T1" fmla="*/ 0 h 6"/>
                <a:gd name="T2" fmla="*/ 4 w 4"/>
                <a:gd name="T3" fmla="*/ 4 h 6"/>
                <a:gd name="T4" fmla="*/ 3 w 4"/>
                <a:gd name="T5" fmla="*/ 5 h 6"/>
                <a:gd name="T6" fmla="*/ 3 w 4"/>
                <a:gd name="T7" fmla="*/ 6 h 6"/>
                <a:gd name="T8" fmla="*/ 2 w 4"/>
                <a:gd name="T9" fmla="*/ 6 h 6"/>
                <a:gd name="T10" fmla="*/ 2 w 4"/>
                <a:gd name="T11" fmla="*/ 6 h 6"/>
                <a:gd name="T12" fmla="*/ 0 w 4"/>
                <a:gd name="T13" fmla="*/ 4 h 6"/>
                <a:gd name="T14" fmla="*/ 0 w 4"/>
                <a:gd name="T15" fmla="*/ 3 h 6"/>
                <a:gd name="T16" fmla="*/ 4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4" y="0"/>
                  </a:moveTo>
                  <a:cubicBezTo>
                    <a:pt x="4" y="4"/>
                    <a:pt x="4" y="4"/>
                    <a:pt x="4" y="4"/>
                  </a:cubicBezTo>
                  <a:cubicBezTo>
                    <a:pt x="4" y="4"/>
                    <a:pt x="3" y="5"/>
                    <a:pt x="3" y="5"/>
                  </a:cubicBezTo>
                  <a:cubicBezTo>
                    <a:pt x="3" y="6"/>
                    <a:pt x="3" y="6"/>
                    <a:pt x="3" y="6"/>
                  </a:cubicBezTo>
                  <a:cubicBezTo>
                    <a:pt x="3" y="6"/>
                    <a:pt x="2" y="6"/>
                    <a:pt x="2" y="6"/>
                  </a:cubicBezTo>
                  <a:cubicBezTo>
                    <a:pt x="2" y="6"/>
                    <a:pt x="2" y="6"/>
                    <a:pt x="2" y="6"/>
                  </a:cubicBezTo>
                  <a:cubicBezTo>
                    <a:pt x="1" y="6"/>
                    <a:pt x="0" y="5"/>
                    <a:pt x="0" y="4"/>
                  </a:cubicBezTo>
                  <a:cubicBezTo>
                    <a:pt x="0" y="3"/>
                    <a:pt x="0" y="3"/>
                    <a:pt x="0" y="3"/>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19"/>
            <p:cNvSpPr/>
            <p:nvPr/>
          </p:nvSpPr>
          <p:spPr bwMode="auto">
            <a:xfrm>
              <a:off x="1153" y="2066"/>
              <a:ext cx="283" cy="211"/>
            </a:xfrm>
            <a:custGeom>
              <a:avLst/>
              <a:gdLst>
                <a:gd name="T0" fmla="*/ 50 w 50"/>
                <a:gd name="T1" fmla="*/ 3 h 37"/>
                <a:gd name="T2" fmla="*/ 4 w 50"/>
                <a:gd name="T3" fmla="*/ 37 h 37"/>
                <a:gd name="T4" fmla="*/ 2 w 50"/>
                <a:gd name="T5" fmla="*/ 36 h 37"/>
                <a:gd name="T6" fmla="*/ 1 w 50"/>
                <a:gd name="T7" fmla="*/ 35 h 37"/>
                <a:gd name="T8" fmla="*/ 0 w 50"/>
                <a:gd name="T9" fmla="*/ 36 h 37"/>
                <a:gd name="T10" fmla="*/ 47 w 50"/>
                <a:gd name="T11" fmla="*/ 0 h 37"/>
                <a:gd name="T12" fmla="*/ 47 w 50"/>
                <a:gd name="T13" fmla="*/ 1 h 37"/>
                <a:gd name="T14" fmla="*/ 49 w 50"/>
                <a:gd name="T15" fmla="*/ 3 h 37"/>
                <a:gd name="T16" fmla="*/ 49 w 50"/>
                <a:gd name="T17" fmla="*/ 3 h 37"/>
                <a:gd name="T18" fmla="*/ 50 w 50"/>
                <a:gd name="T19"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7">
                  <a:moveTo>
                    <a:pt x="50" y="3"/>
                  </a:moveTo>
                  <a:cubicBezTo>
                    <a:pt x="4" y="37"/>
                    <a:pt x="4" y="37"/>
                    <a:pt x="4" y="37"/>
                  </a:cubicBezTo>
                  <a:cubicBezTo>
                    <a:pt x="3" y="36"/>
                    <a:pt x="2" y="36"/>
                    <a:pt x="2" y="36"/>
                  </a:cubicBezTo>
                  <a:cubicBezTo>
                    <a:pt x="2" y="35"/>
                    <a:pt x="2" y="35"/>
                    <a:pt x="1" y="35"/>
                  </a:cubicBezTo>
                  <a:cubicBezTo>
                    <a:pt x="1" y="35"/>
                    <a:pt x="0" y="35"/>
                    <a:pt x="0" y="36"/>
                  </a:cubicBezTo>
                  <a:cubicBezTo>
                    <a:pt x="47" y="0"/>
                    <a:pt x="47" y="0"/>
                    <a:pt x="47" y="0"/>
                  </a:cubicBezTo>
                  <a:cubicBezTo>
                    <a:pt x="47" y="1"/>
                    <a:pt x="47" y="1"/>
                    <a:pt x="47" y="1"/>
                  </a:cubicBezTo>
                  <a:cubicBezTo>
                    <a:pt x="47" y="2"/>
                    <a:pt x="48" y="3"/>
                    <a:pt x="49" y="3"/>
                  </a:cubicBezTo>
                  <a:cubicBezTo>
                    <a:pt x="49" y="3"/>
                    <a:pt x="49" y="3"/>
                    <a:pt x="49" y="3"/>
                  </a:cubicBezTo>
                  <a:cubicBezTo>
                    <a:pt x="49" y="3"/>
                    <a:pt x="50" y="3"/>
                    <a:pt x="50"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20"/>
            <p:cNvSpPr/>
            <p:nvPr/>
          </p:nvSpPr>
          <p:spPr bwMode="auto">
            <a:xfrm>
              <a:off x="1306" y="2556"/>
              <a:ext cx="23" cy="29"/>
            </a:xfrm>
            <a:custGeom>
              <a:avLst/>
              <a:gdLst>
                <a:gd name="T0" fmla="*/ 4 w 4"/>
                <a:gd name="T1" fmla="*/ 3 h 5"/>
                <a:gd name="T2" fmla="*/ 4 w 4"/>
                <a:gd name="T3" fmla="*/ 3 h 5"/>
                <a:gd name="T4" fmla="*/ 3 w 4"/>
                <a:gd name="T5" fmla="*/ 5 h 5"/>
                <a:gd name="T6" fmla="*/ 3 w 4"/>
                <a:gd name="T7" fmla="*/ 5 h 5"/>
                <a:gd name="T8" fmla="*/ 2 w 4"/>
                <a:gd name="T9" fmla="*/ 5 h 5"/>
                <a:gd name="T10" fmla="*/ 0 w 4"/>
                <a:gd name="T11" fmla="*/ 3 h 5"/>
                <a:gd name="T12" fmla="*/ 0 w 4"/>
                <a:gd name="T13" fmla="*/ 2 h 5"/>
                <a:gd name="T14" fmla="*/ 4 w 4"/>
                <a:gd name="T15" fmla="*/ 0 h 5"/>
                <a:gd name="T16" fmla="*/ 4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3"/>
                  </a:moveTo>
                  <a:cubicBezTo>
                    <a:pt x="4" y="3"/>
                    <a:pt x="4" y="3"/>
                    <a:pt x="4" y="3"/>
                  </a:cubicBezTo>
                  <a:cubicBezTo>
                    <a:pt x="4" y="4"/>
                    <a:pt x="4" y="4"/>
                    <a:pt x="3" y="5"/>
                  </a:cubicBezTo>
                  <a:cubicBezTo>
                    <a:pt x="3" y="5"/>
                    <a:pt x="3" y="5"/>
                    <a:pt x="3" y="5"/>
                  </a:cubicBezTo>
                  <a:cubicBezTo>
                    <a:pt x="2" y="5"/>
                    <a:pt x="2" y="5"/>
                    <a:pt x="2" y="5"/>
                  </a:cubicBezTo>
                  <a:cubicBezTo>
                    <a:pt x="1" y="5"/>
                    <a:pt x="1" y="4"/>
                    <a:pt x="0" y="3"/>
                  </a:cubicBezTo>
                  <a:cubicBezTo>
                    <a:pt x="0" y="3"/>
                    <a:pt x="0" y="3"/>
                    <a:pt x="0" y="2"/>
                  </a:cubicBezTo>
                  <a:cubicBezTo>
                    <a:pt x="4" y="0"/>
                    <a:pt x="4" y="0"/>
                    <a:pt x="4" y="0"/>
                  </a:cubicBezTo>
                  <a:cubicBezTo>
                    <a:pt x="4" y="1"/>
                    <a:pt x="4" y="2"/>
                    <a:pt x="4"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21"/>
            <p:cNvSpPr/>
            <p:nvPr/>
          </p:nvSpPr>
          <p:spPr bwMode="auto">
            <a:xfrm>
              <a:off x="1164" y="2277"/>
              <a:ext cx="165" cy="290"/>
            </a:xfrm>
            <a:custGeom>
              <a:avLst/>
              <a:gdLst>
                <a:gd name="T0" fmla="*/ 29 w 29"/>
                <a:gd name="T1" fmla="*/ 49 h 51"/>
                <a:gd name="T2" fmla="*/ 25 w 29"/>
                <a:gd name="T3" fmla="*/ 51 h 51"/>
                <a:gd name="T4" fmla="*/ 10 w 29"/>
                <a:gd name="T5" fmla="*/ 16 h 51"/>
                <a:gd name="T6" fmla="*/ 2 w 29"/>
                <a:gd name="T7" fmla="*/ 5 h 51"/>
                <a:gd name="T8" fmla="*/ 0 w 29"/>
                <a:gd name="T9" fmla="*/ 3 h 51"/>
                <a:gd name="T10" fmla="*/ 1 w 29"/>
                <a:gd name="T11" fmla="*/ 1 h 51"/>
                <a:gd name="T12" fmla="*/ 2 w 29"/>
                <a:gd name="T13" fmla="*/ 0 h 51"/>
                <a:gd name="T14" fmla="*/ 13 w 29"/>
                <a:gd name="T15" fmla="*/ 14 h 51"/>
                <a:gd name="T16" fmla="*/ 29 w 29"/>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1">
                  <a:moveTo>
                    <a:pt x="29" y="49"/>
                  </a:moveTo>
                  <a:cubicBezTo>
                    <a:pt x="25" y="51"/>
                    <a:pt x="25" y="51"/>
                    <a:pt x="25" y="51"/>
                  </a:cubicBezTo>
                  <a:cubicBezTo>
                    <a:pt x="23" y="37"/>
                    <a:pt x="17" y="25"/>
                    <a:pt x="10" y="16"/>
                  </a:cubicBezTo>
                  <a:cubicBezTo>
                    <a:pt x="7" y="11"/>
                    <a:pt x="4" y="8"/>
                    <a:pt x="2" y="5"/>
                  </a:cubicBezTo>
                  <a:cubicBezTo>
                    <a:pt x="1" y="5"/>
                    <a:pt x="0" y="4"/>
                    <a:pt x="0" y="3"/>
                  </a:cubicBezTo>
                  <a:cubicBezTo>
                    <a:pt x="1" y="1"/>
                    <a:pt x="1" y="1"/>
                    <a:pt x="1" y="1"/>
                  </a:cubicBezTo>
                  <a:cubicBezTo>
                    <a:pt x="2" y="0"/>
                    <a:pt x="2" y="0"/>
                    <a:pt x="2" y="0"/>
                  </a:cubicBezTo>
                  <a:cubicBezTo>
                    <a:pt x="4" y="3"/>
                    <a:pt x="9" y="7"/>
                    <a:pt x="13" y="14"/>
                  </a:cubicBezTo>
                  <a:cubicBezTo>
                    <a:pt x="20" y="23"/>
                    <a:pt x="26" y="35"/>
                    <a:pt x="29" y="4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22"/>
            <p:cNvSpPr/>
            <p:nvPr/>
          </p:nvSpPr>
          <p:spPr bwMode="auto">
            <a:xfrm>
              <a:off x="1011" y="2271"/>
              <a:ext cx="312" cy="325"/>
            </a:xfrm>
            <a:custGeom>
              <a:avLst/>
              <a:gdLst>
                <a:gd name="T0" fmla="*/ 55 w 55"/>
                <a:gd name="T1" fmla="*/ 55 h 57"/>
                <a:gd name="T2" fmla="*/ 53 w 55"/>
                <a:gd name="T3" fmla="*/ 57 h 57"/>
                <a:gd name="T4" fmla="*/ 52 w 55"/>
                <a:gd name="T5" fmla="*/ 57 h 57"/>
                <a:gd name="T6" fmla="*/ 51 w 55"/>
                <a:gd name="T7" fmla="*/ 57 h 57"/>
                <a:gd name="T8" fmla="*/ 2 w 55"/>
                <a:gd name="T9" fmla="*/ 46 h 57"/>
                <a:gd name="T10" fmla="*/ 1 w 55"/>
                <a:gd name="T11" fmla="*/ 45 h 57"/>
                <a:gd name="T12" fmla="*/ 0 w 55"/>
                <a:gd name="T13" fmla="*/ 44 h 57"/>
                <a:gd name="T14" fmla="*/ 1 w 55"/>
                <a:gd name="T15" fmla="*/ 43 h 57"/>
                <a:gd name="T16" fmla="*/ 24 w 55"/>
                <a:gd name="T17" fmla="*/ 0 h 57"/>
                <a:gd name="T18" fmla="*/ 25 w 55"/>
                <a:gd name="T19" fmla="*/ 3 h 57"/>
                <a:gd name="T20" fmla="*/ 25 w 55"/>
                <a:gd name="T21" fmla="*/ 3 h 57"/>
                <a:gd name="T22" fmla="*/ 27 w 55"/>
                <a:gd name="T23" fmla="*/ 4 h 57"/>
                <a:gd name="T24" fmla="*/ 5 w 55"/>
                <a:gd name="T25" fmla="*/ 43 h 57"/>
                <a:gd name="T26" fmla="*/ 51 w 55"/>
                <a:gd name="T27" fmla="*/ 53 h 57"/>
                <a:gd name="T28" fmla="*/ 52 w 55"/>
                <a:gd name="T29" fmla="*/ 52 h 57"/>
                <a:gd name="T30" fmla="*/ 52 w 55"/>
                <a:gd name="T31" fmla="*/ 53 h 57"/>
                <a:gd name="T32" fmla="*/ 54 w 55"/>
                <a:gd name="T33" fmla="*/ 55 h 57"/>
                <a:gd name="T34" fmla="*/ 55 w 55"/>
                <a:gd name="T35" fmla="*/ 55 h 57"/>
                <a:gd name="T36" fmla="*/ 55 w 55"/>
                <a:gd name="T3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7">
                  <a:moveTo>
                    <a:pt x="55" y="55"/>
                  </a:moveTo>
                  <a:cubicBezTo>
                    <a:pt x="53" y="57"/>
                    <a:pt x="53" y="57"/>
                    <a:pt x="53" y="57"/>
                  </a:cubicBezTo>
                  <a:cubicBezTo>
                    <a:pt x="52" y="57"/>
                    <a:pt x="52" y="57"/>
                    <a:pt x="52" y="57"/>
                  </a:cubicBezTo>
                  <a:cubicBezTo>
                    <a:pt x="51" y="57"/>
                    <a:pt x="51" y="57"/>
                    <a:pt x="51" y="57"/>
                  </a:cubicBezTo>
                  <a:cubicBezTo>
                    <a:pt x="2" y="46"/>
                    <a:pt x="2" y="46"/>
                    <a:pt x="2" y="46"/>
                  </a:cubicBezTo>
                  <a:cubicBezTo>
                    <a:pt x="1" y="46"/>
                    <a:pt x="1" y="45"/>
                    <a:pt x="1" y="45"/>
                  </a:cubicBezTo>
                  <a:cubicBezTo>
                    <a:pt x="0" y="45"/>
                    <a:pt x="0" y="44"/>
                    <a:pt x="0" y="44"/>
                  </a:cubicBezTo>
                  <a:cubicBezTo>
                    <a:pt x="0" y="44"/>
                    <a:pt x="0" y="43"/>
                    <a:pt x="1" y="43"/>
                  </a:cubicBezTo>
                  <a:cubicBezTo>
                    <a:pt x="24" y="0"/>
                    <a:pt x="24" y="0"/>
                    <a:pt x="24" y="0"/>
                  </a:cubicBezTo>
                  <a:cubicBezTo>
                    <a:pt x="24" y="1"/>
                    <a:pt x="24" y="2"/>
                    <a:pt x="25" y="3"/>
                  </a:cubicBezTo>
                  <a:cubicBezTo>
                    <a:pt x="25" y="3"/>
                    <a:pt x="25" y="3"/>
                    <a:pt x="25" y="3"/>
                  </a:cubicBezTo>
                  <a:cubicBezTo>
                    <a:pt x="25" y="3"/>
                    <a:pt x="26" y="3"/>
                    <a:pt x="27" y="4"/>
                  </a:cubicBezTo>
                  <a:cubicBezTo>
                    <a:pt x="5" y="43"/>
                    <a:pt x="5" y="43"/>
                    <a:pt x="5" y="43"/>
                  </a:cubicBezTo>
                  <a:cubicBezTo>
                    <a:pt x="51" y="53"/>
                    <a:pt x="51" y="53"/>
                    <a:pt x="51" y="53"/>
                  </a:cubicBezTo>
                  <a:cubicBezTo>
                    <a:pt x="52" y="52"/>
                    <a:pt x="52" y="52"/>
                    <a:pt x="52" y="52"/>
                  </a:cubicBezTo>
                  <a:cubicBezTo>
                    <a:pt x="52" y="53"/>
                    <a:pt x="52" y="53"/>
                    <a:pt x="52" y="53"/>
                  </a:cubicBezTo>
                  <a:cubicBezTo>
                    <a:pt x="53" y="54"/>
                    <a:pt x="53" y="55"/>
                    <a:pt x="54" y="55"/>
                  </a:cubicBezTo>
                  <a:cubicBezTo>
                    <a:pt x="54" y="55"/>
                    <a:pt x="54" y="55"/>
                    <a:pt x="55" y="55"/>
                  </a:cubicBezTo>
                  <a:cubicBezTo>
                    <a:pt x="55" y="55"/>
                    <a:pt x="55" y="55"/>
                    <a:pt x="55" y="5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23"/>
            <p:cNvSpPr/>
            <p:nvPr/>
          </p:nvSpPr>
          <p:spPr bwMode="auto">
            <a:xfrm>
              <a:off x="1039" y="2294"/>
              <a:ext cx="267" cy="279"/>
            </a:xfrm>
            <a:custGeom>
              <a:avLst/>
              <a:gdLst>
                <a:gd name="T0" fmla="*/ 47 w 47"/>
                <a:gd name="T1" fmla="*/ 48 h 49"/>
                <a:gd name="T2" fmla="*/ 46 w 47"/>
                <a:gd name="T3" fmla="*/ 49 h 49"/>
                <a:gd name="T4" fmla="*/ 0 w 47"/>
                <a:gd name="T5" fmla="*/ 39 h 49"/>
                <a:gd name="T6" fmla="*/ 22 w 47"/>
                <a:gd name="T7" fmla="*/ 0 h 49"/>
                <a:gd name="T8" fmla="*/ 24 w 47"/>
                <a:gd name="T9" fmla="*/ 2 h 49"/>
                <a:gd name="T10" fmla="*/ 32 w 47"/>
                <a:gd name="T11" fmla="*/ 13 h 49"/>
                <a:gd name="T12" fmla="*/ 47 w 47"/>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47" h="49">
                  <a:moveTo>
                    <a:pt x="47" y="48"/>
                  </a:moveTo>
                  <a:cubicBezTo>
                    <a:pt x="46" y="49"/>
                    <a:pt x="46" y="49"/>
                    <a:pt x="46" y="49"/>
                  </a:cubicBezTo>
                  <a:cubicBezTo>
                    <a:pt x="0" y="39"/>
                    <a:pt x="0" y="39"/>
                    <a:pt x="0" y="39"/>
                  </a:cubicBezTo>
                  <a:cubicBezTo>
                    <a:pt x="22" y="0"/>
                    <a:pt x="22" y="0"/>
                    <a:pt x="22" y="0"/>
                  </a:cubicBezTo>
                  <a:cubicBezTo>
                    <a:pt x="22" y="1"/>
                    <a:pt x="23" y="2"/>
                    <a:pt x="24" y="2"/>
                  </a:cubicBezTo>
                  <a:cubicBezTo>
                    <a:pt x="26" y="5"/>
                    <a:pt x="29" y="8"/>
                    <a:pt x="32" y="13"/>
                  </a:cubicBezTo>
                  <a:cubicBezTo>
                    <a:pt x="39" y="22"/>
                    <a:pt x="45" y="34"/>
                    <a:pt x="47" y="48"/>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24"/>
            <p:cNvSpPr/>
            <p:nvPr/>
          </p:nvSpPr>
          <p:spPr bwMode="auto">
            <a:xfrm>
              <a:off x="1147" y="2265"/>
              <a:ext cx="28" cy="29"/>
            </a:xfrm>
            <a:custGeom>
              <a:avLst/>
              <a:gdLst>
                <a:gd name="T0" fmla="*/ 5 w 5"/>
                <a:gd name="T1" fmla="*/ 2 h 5"/>
                <a:gd name="T2" fmla="*/ 4 w 5"/>
                <a:gd name="T3" fmla="*/ 3 h 5"/>
                <a:gd name="T4" fmla="*/ 3 w 5"/>
                <a:gd name="T5" fmla="*/ 5 h 5"/>
                <a:gd name="T6" fmla="*/ 1 w 5"/>
                <a:gd name="T7" fmla="*/ 4 h 5"/>
                <a:gd name="T8" fmla="*/ 1 w 5"/>
                <a:gd name="T9" fmla="*/ 4 h 5"/>
                <a:gd name="T10" fmla="*/ 0 w 5"/>
                <a:gd name="T11" fmla="*/ 1 h 5"/>
                <a:gd name="T12" fmla="*/ 1 w 5"/>
                <a:gd name="T13" fmla="*/ 1 h 5"/>
                <a:gd name="T14" fmla="*/ 1 w 5"/>
                <a:gd name="T15" fmla="*/ 1 h 5"/>
                <a:gd name="T16" fmla="*/ 1 w 5"/>
                <a:gd name="T17" fmla="*/ 1 h 5"/>
                <a:gd name="T18" fmla="*/ 2 w 5"/>
                <a:gd name="T19" fmla="*/ 0 h 5"/>
                <a:gd name="T20" fmla="*/ 3 w 5"/>
                <a:gd name="T21" fmla="*/ 1 h 5"/>
                <a:gd name="T22" fmla="*/ 5 w 5"/>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2"/>
                  </a:moveTo>
                  <a:cubicBezTo>
                    <a:pt x="4" y="3"/>
                    <a:pt x="4" y="3"/>
                    <a:pt x="4" y="3"/>
                  </a:cubicBezTo>
                  <a:cubicBezTo>
                    <a:pt x="3" y="5"/>
                    <a:pt x="3" y="5"/>
                    <a:pt x="3" y="5"/>
                  </a:cubicBezTo>
                  <a:cubicBezTo>
                    <a:pt x="2" y="4"/>
                    <a:pt x="1" y="4"/>
                    <a:pt x="1" y="4"/>
                  </a:cubicBezTo>
                  <a:cubicBezTo>
                    <a:pt x="1" y="4"/>
                    <a:pt x="1" y="4"/>
                    <a:pt x="1" y="4"/>
                  </a:cubicBezTo>
                  <a:cubicBezTo>
                    <a:pt x="0" y="3"/>
                    <a:pt x="0" y="2"/>
                    <a:pt x="0" y="1"/>
                  </a:cubicBezTo>
                  <a:cubicBezTo>
                    <a:pt x="1" y="1"/>
                    <a:pt x="1" y="1"/>
                    <a:pt x="1" y="1"/>
                  </a:cubicBezTo>
                  <a:cubicBezTo>
                    <a:pt x="1" y="1"/>
                    <a:pt x="1" y="1"/>
                    <a:pt x="1" y="1"/>
                  </a:cubicBezTo>
                  <a:cubicBezTo>
                    <a:pt x="1" y="1"/>
                    <a:pt x="1" y="1"/>
                    <a:pt x="1" y="1"/>
                  </a:cubicBezTo>
                  <a:cubicBezTo>
                    <a:pt x="1" y="0"/>
                    <a:pt x="2" y="0"/>
                    <a:pt x="2" y="0"/>
                  </a:cubicBezTo>
                  <a:cubicBezTo>
                    <a:pt x="3" y="0"/>
                    <a:pt x="3" y="0"/>
                    <a:pt x="3" y="1"/>
                  </a:cubicBezTo>
                  <a:cubicBezTo>
                    <a:pt x="3" y="1"/>
                    <a:pt x="4" y="1"/>
                    <a:pt x="5"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25"/>
            <p:cNvSpPr/>
            <p:nvPr/>
          </p:nvSpPr>
          <p:spPr bwMode="auto">
            <a:xfrm>
              <a:off x="1147" y="2271"/>
              <a:ext cx="6"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04" name="Group 4"/>
          <p:cNvGrpSpPr>
            <a:grpSpLocks noChangeAspect="1"/>
          </p:cNvGrpSpPr>
          <p:nvPr/>
        </p:nvGrpSpPr>
        <p:grpSpPr bwMode="auto">
          <a:xfrm rot="9860699">
            <a:off x="8622416" y="2763396"/>
            <a:ext cx="1836737" cy="1384300"/>
            <a:chOff x="1011" y="1724"/>
            <a:chExt cx="1157" cy="872"/>
          </a:xfrm>
        </p:grpSpPr>
        <p:sp>
          <p:nvSpPr>
            <p:cNvPr id="105" name="AutoShape 3"/>
            <p:cNvSpPr>
              <a:spLocks noChangeAspect="1" noChangeArrowheads="1" noTextEdit="1"/>
            </p:cNvSpPr>
            <p:nvPr/>
          </p:nvSpPr>
          <p:spPr bwMode="auto">
            <a:xfrm>
              <a:off x="1011" y="1724"/>
              <a:ext cx="115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三极趣味广告体"/>
                <a:sym typeface="Arial"/>
              </a:endParaRPr>
            </a:p>
          </p:txBody>
        </p:sp>
        <p:sp>
          <p:nvSpPr>
            <p:cNvPr id="106" name="Freeform 5"/>
            <p:cNvSpPr/>
            <p:nvPr/>
          </p:nvSpPr>
          <p:spPr bwMode="auto">
            <a:xfrm>
              <a:off x="1709" y="2146"/>
              <a:ext cx="453" cy="290"/>
            </a:xfrm>
            <a:custGeom>
              <a:avLst/>
              <a:gdLst>
                <a:gd name="T0" fmla="*/ 80 w 80"/>
                <a:gd name="T1" fmla="*/ 15 h 51"/>
                <a:gd name="T2" fmla="*/ 80 w 80"/>
                <a:gd name="T3" fmla="*/ 15 h 51"/>
                <a:gd name="T4" fmla="*/ 79 w 80"/>
                <a:gd name="T5" fmla="*/ 16 h 51"/>
                <a:gd name="T6" fmla="*/ 20 w 80"/>
                <a:gd name="T7" fmla="*/ 50 h 51"/>
                <a:gd name="T8" fmla="*/ 19 w 80"/>
                <a:gd name="T9" fmla="*/ 51 h 51"/>
                <a:gd name="T10" fmla="*/ 18 w 80"/>
                <a:gd name="T11" fmla="*/ 50 h 51"/>
                <a:gd name="T12" fmla="*/ 0 w 80"/>
                <a:gd name="T13" fmla="*/ 33 h 51"/>
                <a:gd name="T14" fmla="*/ 1 w 80"/>
                <a:gd name="T15" fmla="*/ 32 h 51"/>
                <a:gd name="T16" fmla="*/ 3 w 80"/>
                <a:gd name="T17" fmla="*/ 31 h 51"/>
                <a:gd name="T18" fmla="*/ 19 w 80"/>
                <a:gd name="T19" fmla="*/ 46 h 51"/>
                <a:gd name="T20" fmla="*/ 74 w 80"/>
                <a:gd name="T21" fmla="*/ 15 h 51"/>
                <a:gd name="T22" fmla="*/ 45 w 80"/>
                <a:gd name="T23" fmla="*/ 4 h 51"/>
                <a:gd name="T24" fmla="*/ 3 w 80"/>
                <a:gd name="T25" fmla="*/ 31 h 51"/>
                <a:gd name="T26" fmla="*/ 10 w 80"/>
                <a:gd name="T27" fmla="*/ 27 h 51"/>
                <a:gd name="T28" fmla="*/ 11 w 80"/>
                <a:gd name="T29" fmla="*/ 25 h 51"/>
                <a:gd name="T30" fmla="*/ 11 w 80"/>
                <a:gd name="T31" fmla="*/ 24 h 51"/>
                <a:gd name="T32" fmla="*/ 10 w 80"/>
                <a:gd name="T33" fmla="*/ 22 h 51"/>
                <a:gd name="T34" fmla="*/ 44 w 80"/>
                <a:gd name="T35" fmla="*/ 0 h 51"/>
                <a:gd name="T36" fmla="*/ 46 w 80"/>
                <a:gd name="T37" fmla="*/ 0 h 51"/>
                <a:gd name="T38" fmla="*/ 79 w 80"/>
                <a:gd name="T39" fmla="*/ 13 h 51"/>
                <a:gd name="T40" fmla="*/ 80 w 80"/>
                <a:gd name="T41"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51">
                  <a:moveTo>
                    <a:pt x="80" y="15"/>
                  </a:moveTo>
                  <a:cubicBezTo>
                    <a:pt x="80" y="15"/>
                    <a:pt x="80" y="15"/>
                    <a:pt x="80" y="15"/>
                  </a:cubicBezTo>
                  <a:cubicBezTo>
                    <a:pt x="80" y="15"/>
                    <a:pt x="80" y="16"/>
                    <a:pt x="79" y="16"/>
                  </a:cubicBezTo>
                  <a:cubicBezTo>
                    <a:pt x="20" y="50"/>
                    <a:pt x="20" y="50"/>
                    <a:pt x="20" y="50"/>
                  </a:cubicBezTo>
                  <a:cubicBezTo>
                    <a:pt x="20" y="50"/>
                    <a:pt x="19" y="51"/>
                    <a:pt x="19" y="51"/>
                  </a:cubicBezTo>
                  <a:cubicBezTo>
                    <a:pt x="18" y="51"/>
                    <a:pt x="18" y="50"/>
                    <a:pt x="18" y="50"/>
                  </a:cubicBezTo>
                  <a:cubicBezTo>
                    <a:pt x="0" y="33"/>
                    <a:pt x="0" y="33"/>
                    <a:pt x="0" y="33"/>
                  </a:cubicBezTo>
                  <a:cubicBezTo>
                    <a:pt x="1" y="32"/>
                    <a:pt x="1" y="32"/>
                    <a:pt x="1" y="32"/>
                  </a:cubicBezTo>
                  <a:cubicBezTo>
                    <a:pt x="3" y="31"/>
                    <a:pt x="3" y="31"/>
                    <a:pt x="3" y="31"/>
                  </a:cubicBezTo>
                  <a:cubicBezTo>
                    <a:pt x="19" y="46"/>
                    <a:pt x="19" y="46"/>
                    <a:pt x="19" y="46"/>
                  </a:cubicBezTo>
                  <a:cubicBezTo>
                    <a:pt x="74" y="15"/>
                    <a:pt x="74" y="15"/>
                    <a:pt x="74" y="15"/>
                  </a:cubicBezTo>
                  <a:cubicBezTo>
                    <a:pt x="45" y="4"/>
                    <a:pt x="45" y="4"/>
                    <a:pt x="45" y="4"/>
                  </a:cubicBezTo>
                  <a:cubicBezTo>
                    <a:pt x="3" y="31"/>
                    <a:pt x="3" y="31"/>
                    <a:pt x="3" y="31"/>
                  </a:cubicBezTo>
                  <a:cubicBezTo>
                    <a:pt x="10" y="27"/>
                    <a:pt x="10" y="27"/>
                    <a:pt x="10" y="27"/>
                  </a:cubicBezTo>
                  <a:cubicBezTo>
                    <a:pt x="11" y="26"/>
                    <a:pt x="11" y="26"/>
                    <a:pt x="11" y="25"/>
                  </a:cubicBezTo>
                  <a:cubicBezTo>
                    <a:pt x="11" y="25"/>
                    <a:pt x="11" y="25"/>
                    <a:pt x="11" y="24"/>
                  </a:cubicBezTo>
                  <a:cubicBezTo>
                    <a:pt x="11" y="24"/>
                    <a:pt x="10" y="24"/>
                    <a:pt x="10" y="22"/>
                  </a:cubicBezTo>
                  <a:cubicBezTo>
                    <a:pt x="44" y="0"/>
                    <a:pt x="44" y="0"/>
                    <a:pt x="44" y="0"/>
                  </a:cubicBezTo>
                  <a:cubicBezTo>
                    <a:pt x="45" y="0"/>
                    <a:pt x="45" y="0"/>
                    <a:pt x="46" y="0"/>
                  </a:cubicBezTo>
                  <a:cubicBezTo>
                    <a:pt x="79" y="13"/>
                    <a:pt x="79" y="13"/>
                    <a:pt x="79" y="13"/>
                  </a:cubicBezTo>
                  <a:cubicBezTo>
                    <a:pt x="80" y="13"/>
                    <a:pt x="80" y="14"/>
                    <a:pt x="80"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6"/>
            <p:cNvSpPr/>
            <p:nvPr/>
          </p:nvSpPr>
          <p:spPr bwMode="auto">
            <a:xfrm>
              <a:off x="1663" y="1912"/>
              <a:ext cx="335" cy="234"/>
            </a:xfrm>
            <a:custGeom>
              <a:avLst/>
              <a:gdLst>
                <a:gd name="T0" fmla="*/ 59 w 59"/>
                <a:gd name="T1" fmla="*/ 2 h 41"/>
                <a:gd name="T2" fmla="*/ 59 w 59"/>
                <a:gd name="T3" fmla="*/ 2 h 41"/>
                <a:gd name="T4" fmla="*/ 58 w 59"/>
                <a:gd name="T5" fmla="*/ 4 h 41"/>
                <a:gd name="T6" fmla="*/ 8 w 59"/>
                <a:gd name="T7" fmla="*/ 41 h 41"/>
                <a:gd name="T8" fmla="*/ 6 w 59"/>
                <a:gd name="T9" fmla="*/ 38 h 41"/>
                <a:gd name="T10" fmla="*/ 51 w 59"/>
                <a:gd name="T11" fmla="*/ 5 h 41"/>
                <a:gd name="T12" fmla="*/ 30 w 59"/>
                <a:gd name="T13" fmla="*/ 7 h 41"/>
                <a:gd name="T14" fmla="*/ 3 w 59"/>
                <a:gd name="T15" fmla="*/ 32 h 41"/>
                <a:gd name="T16" fmla="*/ 0 w 59"/>
                <a:gd name="T17" fmla="*/ 29 h 41"/>
                <a:gd name="T18" fmla="*/ 27 w 59"/>
                <a:gd name="T19" fmla="*/ 4 h 41"/>
                <a:gd name="T20" fmla="*/ 29 w 59"/>
                <a:gd name="T21" fmla="*/ 3 h 41"/>
                <a:gd name="T22" fmla="*/ 57 w 59"/>
                <a:gd name="T23" fmla="*/ 1 h 41"/>
                <a:gd name="T24" fmla="*/ 59 w 59"/>
                <a:gd name="T25"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41">
                  <a:moveTo>
                    <a:pt x="59" y="2"/>
                  </a:moveTo>
                  <a:cubicBezTo>
                    <a:pt x="59" y="2"/>
                    <a:pt x="59" y="2"/>
                    <a:pt x="59" y="2"/>
                  </a:cubicBezTo>
                  <a:cubicBezTo>
                    <a:pt x="59" y="3"/>
                    <a:pt x="59" y="4"/>
                    <a:pt x="58" y="4"/>
                  </a:cubicBezTo>
                  <a:cubicBezTo>
                    <a:pt x="8" y="41"/>
                    <a:pt x="8" y="41"/>
                    <a:pt x="8" y="41"/>
                  </a:cubicBezTo>
                  <a:cubicBezTo>
                    <a:pt x="7" y="40"/>
                    <a:pt x="7" y="39"/>
                    <a:pt x="6" y="38"/>
                  </a:cubicBezTo>
                  <a:cubicBezTo>
                    <a:pt x="51" y="5"/>
                    <a:pt x="51" y="5"/>
                    <a:pt x="51" y="5"/>
                  </a:cubicBezTo>
                  <a:cubicBezTo>
                    <a:pt x="30" y="7"/>
                    <a:pt x="30" y="7"/>
                    <a:pt x="30" y="7"/>
                  </a:cubicBezTo>
                  <a:cubicBezTo>
                    <a:pt x="3" y="32"/>
                    <a:pt x="3" y="32"/>
                    <a:pt x="3" y="32"/>
                  </a:cubicBezTo>
                  <a:cubicBezTo>
                    <a:pt x="2" y="31"/>
                    <a:pt x="1" y="30"/>
                    <a:pt x="0" y="29"/>
                  </a:cubicBezTo>
                  <a:cubicBezTo>
                    <a:pt x="27" y="4"/>
                    <a:pt x="27" y="4"/>
                    <a:pt x="27" y="4"/>
                  </a:cubicBezTo>
                  <a:cubicBezTo>
                    <a:pt x="28" y="4"/>
                    <a:pt x="28" y="4"/>
                    <a:pt x="29" y="3"/>
                  </a:cubicBezTo>
                  <a:cubicBezTo>
                    <a:pt x="57" y="1"/>
                    <a:pt x="57" y="1"/>
                    <a:pt x="57" y="1"/>
                  </a:cubicBezTo>
                  <a:cubicBezTo>
                    <a:pt x="58" y="0"/>
                    <a:pt x="59" y="1"/>
                    <a:pt x="59"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7"/>
            <p:cNvSpPr/>
            <p:nvPr/>
          </p:nvSpPr>
          <p:spPr bwMode="auto">
            <a:xfrm>
              <a:off x="1697" y="2271"/>
              <a:ext cx="74" cy="57"/>
            </a:xfrm>
            <a:custGeom>
              <a:avLst/>
              <a:gdLst>
                <a:gd name="T0" fmla="*/ 13 w 13"/>
                <a:gd name="T1" fmla="*/ 2 h 10"/>
                <a:gd name="T2" fmla="*/ 13 w 13"/>
                <a:gd name="T3" fmla="*/ 3 h 10"/>
                <a:gd name="T4" fmla="*/ 12 w 13"/>
                <a:gd name="T5" fmla="*/ 5 h 10"/>
                <a:gd name="T6" fmla="*/ 5 w 13"/>
                <a:gd name="T7" fmla="*/ 9 h 10"/>
                <a:gd name="T8" fmla="*/ 3 w 13"/>
                <a:gd name="T9" fmla="*/ 10 h 10"/>
                <a:gd name="T10" fmla="*/ 3 w 13"/>
                <a:gd name="T11" fmla="*/ 9 h 10"/>
                <a:gd name="T12" fmla="*/ 2 w 13"/>
                <a:gd name="T13" fmla="*/ 9 h 10"/>
                <a:gd name="T14" fmla="*/ 1 w 13"/>
                <a:gd name="T15" fmla="*/ 10 h 10"/>
                <a:gd name="T16" fmla="*/ 1 w 13"/>
                <a:gd name="T17" fmla="*/ 8 h 10"/>
                <a:gd name="T18" fmla="*/ 1 w 13"/>
                <a:gd name="T19" fmla="*/ 7 h 10"/>
                <a:gd name="T20" fmla="*/ 1 w 13"/>
                <a:gd name="T21" fmla="*/ 7 h 10"/>
                <a:gd name="T22" fmla="*/ 3 w 13"/>
                <a:gd name="T23" fmla="*/ 6 h 10"/>
                <a:gd name="T24" fmla="*/ 12 w 13"/>
                <a:gd name="T25" fmla="*/ 0 h 10"/>
                <a:gd name="T26" fmla="*/ 13 w 13"/>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13" y="2"/>
                  </a:moveTo>
                  <a:cubicBezTo>
                    <a:pt x="13" y="3"/>
                    <a:pt x="13" y="3"/>
                    <a:pt x="13" y="3"/>
                  </a:cubicBezTo>
                  <a:cubicBezTo>
                    <a:pt x="13" y="4"/>
                    <a:pt x="13" y="4"/>
                    <a:pt x="12" y="5"/>
                  </a:cubicBezTo>
                  <a:cubicBezTo>
                    <a:pt x="5" y="9"/>
                    <a:pt x="5" y="9"/>
                    <a:pt x="5" y="9"/>
                  </a:cubicBezTo>
                  <a:cubicBezTo>
                    <a:pt x="3" y="10"/>
                    <a:pt x="3" y="10"/>
                    <a:pt x="3" y="10"/>
                  </a:cubicBezTo>
                  <a:cubicBezTo>
                    <a:pt x="3" y="9"/>
                    <a:pt x="3" y="9"/>
                    <a:pt x="3" y="9"/>
                  </a:cubicBezTo>
                  <a:cubicBezTo>
                    <a:pt x="2" y="9"/>
                    <a:pt x="2" y="9"/>
                    <a:pt x="2" y="9"/>
                  </a:cubicBezTo>
                  <a:cubicBezTo>
                    <a:pt x="1" y="10"/>
                    <a:pt x="1" y="10"/>
                    <a:pt x="1" y="10"/>
                  </a:cubicBezTo>
                  <a:cubicBezTo>
                    <a:pt x="1" y="10"/>
                    <a:pt x="0" y="9"/>
                    <a:pt x="1" y="8"/>
                  </a:cubicBezTo>
                  <a:cubicBezTo>
                    <a:pt x="1" y="8"/>
                    <a:pt x="1" y="7"/>
                    <a:pt x="1" y="7"/>
                  </a:cubicBezTo>
                  <a:cubicBezTo>
                    <a:pt x="1" y="7"/>
                    <a:pt x="1" y="7"/>
                    <a:pt x="1" y="7"/>
                  </a:cubicBezTo>
                  <a:cubicBezTo>
                    <a:pt x="3" y="6"/>
                    <a:pt x="3" y="6"/>
                    <a:pt x="3" y="6"/>
                  </a:cubicBezTo>
                  <a:cubicBezTo>
                    <a:pt x="12" y="0"/>
                    <a:pt x="12" y="0"/>
                    <a:pt x="12" y="0"/>
                  </a:cubicBezTo>
                  <a:cubicBezTo>
                    <a:pt x="12" y="2"/>
                    <a:pt x="13" y="2"/>
                    <a:pt x="1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8"/>
            <p:cNvSpPr/>
            <p:nvPr/>
          </p:nvSpPr>
          <p:spPr bwMode="auto">
            <a:xfrm>
              <a:off x="1686" y="2146"/>
              <a:ext cx="79" cy="159"/>
            </a:xfrm>
            <a:custGeom>
              <a:avLst/>
              <a:gdLst>
                <a:gd name="T0" fmla="*/ 14 w 14"/>
                <a:gd name="T1" fmla="*/ 22 h 28"/>
                <a:gd name="T2" fmla="*/ 5 w 14"/>
                <a:gd name="T3" fmla="*/ 28 h 28"/>
                <a:gd name="T4" fmla="*/ 11 w 14"/>
                <a:gd name="T5" fmla="*/ 24 h 28"/>
                <a:gd name="T6" fmla="*/ 1 w 14"/>
                <a:gd name="T7" fmla="*/ 3 h 28"/>
                <a:gd name="T8" fmla="*/ 0 w 14"/>
                <a:gd name="T9" fmla="*/ 1 h 28"/>
                <a:gd name="T10" fmla="*/ 0 w 14"/>
                <a:gd name="T11" fmla="*/ 1 h 28"/>
                <a:gd name="T12" fmla="*/ 1 w 14"/>
                <a:gd name="T13" fmla="*/ 1 h 28"/>
                <a:gd name="T14" fmla="*/ 3 w 14"/>
                <a:gd name="T15" fmla="*/ 1 h 28"/>
                <a:gd name="T16" fmla="*/ 4 w 14"/>
                <a:gd name="T17" fmla="*/ 0 h 28"/>
                <a:gd name="T18" fmla="*/ 5 w 14"/>
                <a:gd name="T19" fmla="*/ 1 h 28"/>
                <a:gd name="T20" fmla="*/ 14 w 14"/>
                <a:gd name="T2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8">
                  <a:moveTo>
                    <a:pt x="14" y="22"/>
                  </a:moveTo>
                  <a:cubicBezTo>
                    <a:pt x="5" y="28"/>
                    <a:pt x="5" y="28"/>
                    <a:pt x="5" y="28"/>
                  </a:cubicBezTo>
                  <a:cubicBezTo>
                    <a:pt x="11" y="24"/>
                    <a:pt x="11" y="24"/>
                    <a:pt x="11" y="24"/>
                  </a:cubicBezTo>
                  <a:cubicBezTo>
                    <a:pt x="10" y="21"/>
                    <a:pt x="6" y="12"/>
                    <a:pt x="1" y="3"/>
                  </a:cubicBezTo>
                  <a:cubicBezTo>
                    <a:pt x="1" y="2"/>
                    <a:pt x="0" y="1"/>
                    <a:pt x="0" y="1"/>
                  </a:cubicBezTo>
                  <a:cubicBezTo>
                    <a:pt x="0" y="1"/>
                    <a:pt x="0" y="1"/>
                    <a:pt x="0" y="1"/>
                  </a:cubicBezTo>
                  <a:cubicBezTo>
                    <a:pt x="0" y="1"/>
                    <a:pt x="1" y="1"/>
                    <a:pt x="1" y="1"/>
                  </a:cubicBezTo>
                  <a:cubicBezTo>
                    <a:pt x="2" y="1"/>
                    <a:pt x="2" y="1"/>
                    <a:pt x="3" y="1"/>
                  </a:cubicBezTo>
                  <a:cubicBezTo>
                    <a:pt x="4" y="0"/>
                    <a:pt x="4" y="0"/>
                    <a:pt x="4" y="0"/>
                  </a:cubicBezTo>
                  <a:cubicBezTo>
                    <a:pt x="4" y="0"/>
                    <a:pt x="4" y="1"/>
                    <a:pt x="5" y="1"/>
                  </a:cubicBezTo>
                  <a:cubicBezTo>
                    <a:pt x="9" y="10"/>
                    <a:pt x="13" y="18"/>
                    <a:pt x="14" y="2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9"/>
            <p:cNvSpPr/>
            <p:nvPr/>
          </p:nvSpPr>
          <p:spPr bwMode="auto">
            <a:xfrm>
              <a:off x="1703" y="2322"/>
              <a:ext cx="11" cy="12"/>
            </a:xfrm>
            <a:custGeom>
              <a:avLst/>
              <a:gdLst>
                <a:gd name="T0" fmla="*/ 11 w 11"/>
                <a:gd name="T1" fmla="*/ 0 h 12"/>
                <a:gd name="T2" fmla="*/ 11 w 11"/>
                <a:gd name="T3" fmla="*/ 6 h 12"/>
                <a:gd name="T4" fmla="*/ 6 w 11"/>
                <a:gd name="T5" fmla="*/ 12 h 12"/>
                <a:gd name="T6" fmla="*/ 0 w 11"/>
                <a:gd name="T7" fmla="*/ 6 h 12"/>
                <a:gd name="T8" fmla="*/ 6 w 11"/>
                <a:gd name="T9" fmla="*/ 0 h 12"/>
                <a:gd name="T10" fmla="*/ 11 w 11"/>
                <a:gd name="T11" fmla="*/ 0 h 12"/>
              </a:gdLst>
              <a:ahLst/>
              <a:cxnLst>
                <a:cxn ang="0">
                  <a:pos x="T0" y="T1"/>
                </a:cxn>
                <a:cxn ang="0">
                  <a:pos x="T2" y="T3"/>
                </a:cxn>
                <a:cxn ang="0">
                  <a:pos x="T4" y="T5"/>
                </a:cxn>
                <a:cxn ang="0">
                  <a:pos x="T6" y="T7"/>
                </a:cxn>
                <a:cxn ang="0">
                  <a:pos x="T8" y="T9"/>
                </a:cxn>
                <a:cxn ang="0">
                  <a:pos x="T10" y="T11"/>
                </a:cxn>
              </a:cxnLst>
              <a:rect l="0" t="0" r="r" b="b"/>
              <a:pathLst>
                <a:path w="11" h="12">
                  <a:moveTo>
                    <a:pt x="11" y="0"/>
                  </a:moveTo>
                  <a:lnTo>
                    <a:pt x="11" y="6"/>
                  </a:lnTo>
                  <a:lnTo>
                    <a:pt x="6" y="12"/>
                  </a:lnTo>
                  <a:lnTo>
                    <a:pt x="0" y="6"/>
                  </a:lnTo>
                  <a:lnTo>
                    <a:pt x="6"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10"/>
            <p:cNvSpPr/>
            <p:nvPr/>
          </p:nvSpPr>
          <p:spPr bwMode="auto">
            <a:xfrm>
              <a:off x="1414" y="1724"/>
              <a:ext cx="300" cy="342"/>
            </a:xfrm>
            <a:custGeom>
              <a:avLst/>
              <a:gdLst>
                <a:gd name="T0" fmla="*/ 53 w 53"/>
                <a:gd name="T1" fmla="*/ 24 h 60"/>
                <a:gd name="T2" fmla="*/ 52 w 53"/>
                <a:gd name="T3" fmla="*/ 27 h 60"/>
                <a:gd name="T4" fmla="*/ 27 w 53"/>
                <a:gd name="T5" fmla="*/ 45 h 60"/>
                <a:gd name="T6" fmla="*/ 24 w 53"/>
                <a:gd name="T7" fmla="*/ 44 h 60"/>
                <a:gd name="T8" fmla="*/ 22 w 53"/>
                <a:gd name="T9" fmla="*/ 44 h 60"/>
                <a:gd name="T10" fmla="*/ 49 w 53"/>
                <a:gd name="T11" fmla="*/ 24 h 60"/>
                <a:gd name="T12" fmla="*/ 41 w 53"/>
                <a:gd name="T13" fmla="*/ 4 h 60"/>
                <a:gd name="T14" fmla="*/ 4 w 53"/>
                <a:gd name="T15" fmla="*/ 24 h 60"/>
                <a:gd name="T16" fmla="*/ 5 w 53"/>
                <a:gd name="T17" fmla="*/ 57 h 60"/>
                <a:gd name="T18" fmla="*/ 1 w 53"/>
                <a:gd name="T19" fmla="*/ 60 h 60"/>
                <a:gd name="T20" fmla="*/ 0 w 53"/>
                <a:gd name="T21" fmla="*/ 23 h 60"/>
                <a:gd name="T22" fmla="*/ 1 w 53"/>
                <a:gd name="T23" fmla="*/ 22 h 60"/>
                <a:gd name="T24" fmla="*/ 41 w 53"/>
                <a:gd name="T25" fmla="*/ 0 h 60"/>
                <a:gd name="T26" fmla="*/ 43 w 53"/>
                <a:gd name="T27" fmla="*/ 0 h 60"/>
                <a:gd name="T28" fmla="*/ 44 w 53"/>
                <a:gd name="T29" fmla="*/ 1 h 60"/>
                <a:gd name="T30" fmla="*/ 53 w 53"/>
                <a:gd name="T31" fmla="*/ 2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60">
                  <a:moveTo>
                    <a:pt x="53" y="24"/>
                  </a:moveTo>
                  <a:cubicBezTo>
                    <a:pt x="53" y="25"/>
                    <a:pt x="53" y="26"/>
                    <a:pt x="52" y="27"/>
                  </a:cubicBezTo>
                  <a:cubicBezTo>
                    <a:pt x="27" y="45"/>
                    <a:pt x="27" y="45"/>
                    <a:pt x="27" y="45"/>
                  </a:cubicBezTo>
                  <a:cubicBezTo>
                    <a:pt x="26" y="45"/>
                    <a:pt x="25" y="44"/>
                    <a:pt x="24" y="44"/>
                  </a:cubicBezTo>
                  <a:cubicBezTo>
                    <a:pt x="23" y="43"/>
                    <a:pt x="23" y="43"/>
                    <a:pt x="22" y="44"/>
                  </a:cubicBezTo>
                  <a:cubicBezTo>
                    <a:pt x="49" y="24"/>
                    <a:pt x="49" y="24"/>
                    <a:pt x="49" y="24"/>
                  </a:cubicBezTo>
                  <a:cubicBezTo>
                    <a:pt x="41" y="4"/>
                    <a:pt x="41" y="4"/>
                    <a:pt x="41" y="4"/>
                  </a:cubicBezTo>
                  <a:cubicBezTo>
                    <a:pt x="4" y="24"/>
                    <a:pt x="4" y="24"/>
                    <a:pt x="4" y="24"/>
                  </a:cubicBezTo>
                  <a:cubicBezTo>
                    <a:pt x="5" y="57"/>
                    <a:pt x="5" y="57"/>
                    <a:pt x="5" y="57"/>
                  </a:cubicBezTo>
                  <a:cubicBezTo>
                    <a:pt x="1" y="60"/>
                    <a:pt x="1" y="60"/>
                    <a:pt x="1" y="60"/>
                  </a:cubicBezTo>
                  <a:cubicBezTo>
                    <a:pt x="0" y="23"/>
                    <a:pt x="0" y="23"/>
                    <a:pt x="0" y="23"/>
                  </a:cubicBezTo>
                  <a:cubicBezTo>
                    <a:pt x="0" y="23"/>
                    <a:pt x="1" y="22"/>
                    <a:pt x="1" y="22"/>
                  </a:cubicBezTo>
                  <a:cubicBezTo>
                    <a:pt x="41" y="0"/>
                    <a:pt x="41" y="0"/>
                    <a:pt x="41" y="0"/>
                  </a:cubicBezTo>
                  <a:cubicBezTo>
                    <a:pt x="42" y="0"/>
                    <a:pt x="42" y="0"/>
                    <a:pt x="43" y="0"/>
                  </a:cubicBezTo>
                  <a:cubicBezTo>
                    <a:pt x="43" y="0"/>
                    <a:pt x="44" y="0"/>
                    <a:pt x="44" y="1"/>
                  </a:cubicBezTo>
                  <a:lnTo>
                    <a:pt x="53" y="2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11"/>
            <p:cNvSpPr/>
            <p:nvPr/>
          </p:nvSpPr>
          <p:spPr bwMode="auto">
            <a:xfrm>
              <a:off x="1323" y="2311"/>
              <a:ext cx="386" cy="274"/>
            </a:xfrm>
            <a:custGeom>
              <a:avLst/>
              <a:gdLst>
                <a:gd name="T0" fmla="*/ 68 w 68"/>
                <a:gd name="T1" fmla="*/ 4 h 48"/>
                <a:gd name="T2" fmla="*/ 0 w 68"/>
                <a:gd name="T3" fmla="*/ 48 h 48"/>
                <a:gd name="T4" fmla="*/ 1 w 68"/>
                <a:gd name="T5" fmla="*/ 46 h 48"/>
                <a:gd name="T6" fmla="*/ 1 w 68"/>
                <a:gd name="T7" fmla="*/ 46 h 48"/>
                <a:gd name="T8" fmla="*/ 1 w 68"/>
                <a:gd name="T9" fmla="*/ 43 h 48"/>
                <a:gd name="T10" fmla="*/ 67 w 68"/>
                <a:gd name="T11" fmla="*/ 0 h 48"/>
                <a:gd name="T12" fmla="*/ 67 w 68"/>
                <a:gd name="T13" fmla="*/ 1 h 48"/>
                <a:gd name="T14" fmla="*/ 67 w 68"/>
                <a:gd name="T15" fmla="*/ 3 h 48"/>
                <a:gd name="T16" fmla="*/ 68 w 68"/>
                <a:gd name="T17"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8">
                  <a:moveTo>
                    <a:pt x="68" y="4"/>
                  </a:moveTo>
                  <a:cubicBezTo>
                    <a:pt x="0" y="48"/>
                    <a:pt x="0" y="48"/>
                    <a:pt x="0" y="48"/>
                  </a:cubicBezTo>
                  <a:cubicBezTo>
                    <a:pt x="1" y="47"/>
                    <a:pt x="1" y="47"/>
                    <a:pt x="1" y="46"/>
                  </a:cubicBezTo>
                  <a:cubicBezTo>
                    <a:pt x="1" y="46"/>
                    <a:pt x="1" y="46"/>
                    <a:pt x="1" y="46"/>
                  </a:cubicBezTo>
                  <a:cubicBezTo>
                    <a:pt x="1" y="45"/>
                    <a:pt x="1" y="44"/>
                    <a:pt x="1" y="43"/>
                  </a:cubicBezTo>
                  <a:cubicBezTo>
                    <a:pt x="67" y="0"/>
                    <a:pt x="67" y="0"/>
                    <a:pt x="67" y="0"/>
                  </a:cubicBezTo>
                  <a:cubicBezTo>
                    <a:pt x="67" y="0"/>
                    <a:pt x="67" y="1"/>
                    <a:pt x="67" y="1"/>
                  </a:cubicBezTo>
                  <a:cubicBezTo>
                    <a:pt x="66" y="2"/>
                    <a:pt x="67" y="3"/>
                    <a:pt x="67" y="3"/>
                  </a:cubicBezTo>
                  <a:lnTo>
                    <a:pt x="68"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12"/>
            <p:cNvSpPr/>
            <p:nvPr/>
          </p:nvSpPr>
          <p:spPr bwMode="auto">
            <a:xfrm>
              <a:off x="1680" y="2129"/>
              <a:ext cx="29" cy="22"/>
            </a:xfrm>
            <a:custGeom>
              <a:avLst/>
              <a:gdLst>
                <a:gd name="T0" fmla="*/ 5 w 5"/>
                <a:gd name="T1" fmla="*/ 3 h 4"/>
                <a:gd name="T2" fmla="*/ 4 w 5"/>
                <a:gd name="T3" fmla="*/ 4 h 4"/>
                <a:gd name="T4" fmla="*/ 2 w 5"/>
                <a:gd name="T5" fmla="*/ 4 h 4"/>
                <a:gd name="T6" fmla="*/ 1 w 5"/>
                <a:gd name="T7" fmla="*/ 4 h 4"/>
                <a:gd name="T8" fmla="*/ 1 w 5"/>
                <a:gd name="T9" fmla="*/ 1 h 4"/>
                <a:gd name="T10" fmla="*/ 3 w 5"/>
                <a:gd name="T11" fmla="*/ 0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cubicBezTo>
                    <a:pt x="4" y="4"/>
                    <a:pt x="4" y="4"/>
                    <a:pt x="4" y="4"/>
                  </a:cubicBezTo>
                  <a:cubicBezTo>
                    <a:pt x="3" y="4"/>
                    <a:pt x="3" y="4"/>
                    <a:pt x="2" y="4"/>
                  </a:cubicBezTo>
                  <a:cubicBezTo>
                    <a:pt x="2" y="4"/>
                    <a:pt x="1" y="4"/>
                    <a:pt x="1" y="4"/>
                  </a:cubicBezTo>
                  <a:cubicBezTo>
                    <a:pt x="0" y="3"/>
                    <a:pt x="1" y="2"/>
                    <a:pt x="1" y="1"/>
                  </a:cubicBezTo>
                  <a:cubicBezTo>
                    <a:pt x="3" y="0"/>
                    <a:pt x="3" y="0"/>
                    <a:pt x="3" y="0"/>
                  </a:cubicBezTo>
                  <a:cubicBezTo>
                    <a:pt x="4" y="1"/>
                    <a:pt x="4" y="2"/>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13"/>
            <p:cNvSpPr/>
            <p:nvPr/>
          </p:nvSpPr>
          <p:spPr bwMode="auto">
            <a:xfrm>
              <a:off x="1657" y="2094"/>
              <a:ext cx="40" cy="57"/>
            </a:xfrm>
            <a:custGeom>
              <a:avLst/>
              <a:gdLst>
                <a:gd name="T0" fmla="*/ 7 w 7"/>
                <a:gd name="T1" fmla="*/ 6 h 10"/>
                <a:gd name="T2" fmla="*/ 5 w 7"/>
                <a:gd name="T3" fmla="*/ 7 h 10"/>
                <a:gd name="T4" fmla="*/ 5 w 7"/>
                <a:gd name="T5" fmla="*/ 10 h 10"/>
                <a:gd name="T6" fmla="*/ 5 w 7"/>
                <a:gd name="T7" fmla="*/ 10 h 10"/>
                <a:gd name="T8" fmla="*/ 0 w 7"/>
                <a:gd name="T9" fmla="*/ 1 h 10"/>
                <a:gd name="T10" fmla="*/ 1 w 7"/>
                <a:gd name="T11" fmla="*/ 2 h 10"/>
                <a:gd name="T12" fmla="*/ 2 w 7"/>
                <a:gd name="T13" fmla="*/ 1 h 10"/>
                <a:gd name="T14" fmla="*/ 4 w 7"/>
                <a:gd name="T15" fmla="*/ 0 h 10"/>
                <a:gd name="T16" fmla="*/ 7 w 7"/>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0">
                  <a:moveTo>
                    <a:pt x="7" y="6"/>
                  </a:moveTo>
                  <a:cubicBezTo>
                    <a:pt x="5" y="7"/>
                    <a:pt x="5" y="7"/>
                    <a:pt x="5" y="7"/>
                  </a:cubicBezTo>
                  <a:cubicBezTo>
                    <a:pt x="5" y="8"/>
                    <a:pt x="4" y="9"/>
                    <a:pt x="5" y="10"/>
                  </a:cubicBezTo>
                  <a:cubicBezTo>
                    <a:pt x="5" y="10"/>
                    <a:pt x="5" y="10"/>
                    <a:pt x="5" y="10"/>
                  </a:cubicBezTo>
                  <a:cubicBezTo>
                    <a:pt x="3" y="7"/>
                    <a:pt x="2" y="4"/>
                    <a:pt x="0" y="1"/>
                  </a:cubicBezTo>
                  <a:cubicBezTo>
                    <a:pt x="0" y="2"/>
                    <a:pt x="1" y="2"/>
                    <a:pt x="1" y="2"/>
                  </a:cubicBezTo>
                  <a:cubicBezTo>
                    <a:pt x="2" y="2"/>
                    <a:pt x="2" y="2"/>
                    <a:pt x="2" y="1"/>
                  </a:cubicBezTo>
                  <a:cubicBezTo>
                    <a:pt x="4" y="0"/>
                    <a:pt x="4" y="0"/>
                    <a:pt x="4" y="0"/>
                  </a:cubicBezTo>
                  <a:cubicBezTo>
                    <a:pt x="5" y="2"/>
                    <a:pt x="6" y="4"/>
                    <a:pt x="7" y="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14"/>
            <p:cNvSpPr/>
            <p:nvPr/>
          </p:nvSpPr>
          <p:spPr bwMode="auto">
            <a:xfrm>
              <a:off x="1652" y="2077"/>
              <a:ext cx="28" cy="29"/>
            </a:xfrm>
            <a:custGeom>
              <a:avLst/>
              <a:gdLst>
                <a:gd name="T0" fmla="*/ 5 w 5"/>
                <a:gd name="T1" fmla="*/ 3 h 5"/>
                <a:gd name="T2" fmla="*/ 3 w 5"/>
                <a:gd name="T3" fmla="*/ 4 h 5"/>
                <a:gd name="T4" fmla="*/ 2 w 5"/>
                <a:gd name="T5" fmla="*/ 5 h 5"/>
                <a:gd name="T6" fmla="*/ 1 w 5"/>
                <a:gd name="T7" fmla="*/ 4 h 5"/>
                <a:gd name="T8" fmla="*/ 0 w 5"/>
                <a:gd name="T9" fmla="*/ 4 h 5"/>
                <a:gd name="T10" fmla="*/ 0 w 5"/>
                <a:gd name="T11" fmla="*/ 3 h 5"/>
                <a:gd name="T12" fmla="*/ 1 w 5"/>
                <a:gd name="T13" fmla="*/ 2 h 5"/>
                <a:gd name="T14" fmla="*/ 2 w 5"/>
                <a:gd name="T15" fmla="*/ 0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cubicBezTo>
                    <a:pt x="3" y="4"/>
                    <a:pt x="3" y="4"/>
                    <a:pt x="3" y="4"/>
                  </a:cubicBezTo>
                  <a:cubicBezTo>
                    <a:pt x="3" y="5"/>
                    <a:pt x="3" y="5"/>
                    <a:pt x="2" y="5"/>
                  </a:cubicBezTo>
                  <a:cubicBezTo>
                    <a:pt x="2" y="5"/>
                    <a:pt x="1" y="5"/>
                    <a:pt x="1" y="4"/>
                  </a:cubicBezTo>
                  <a:cubicBezTo>
                    <a:pt x="0" y="4"/>
                    <a:pt x="0" y="4"/>
                    <a:pt x="0" y="4"/>
                  </a:cubicBezTo>
                  <a:cubicBezTo>
                    <a:pt x="0" y="3"/>
                    <a:pt x="0" y="3"/>
                    <a:pt x="0" y="3"/>
                  </a:cubicBezTo>
                  <a:cubicBezTo>
                    <a:pt x="0" y="2"/>
                    <a:pt x="0" y="2"/>
                    <a:pt x="1" y="2"/>
                  </a:cubicBezTo>
                  <a:cubicBezTo>
                    <a:pt x="2" y="0"/>
                    <a:pt x="2" y="0"/>
                    <a:pt x="2" y="0"/>
                  </a:cubicBezTo>
                  <a:cubicBezTo>
                    <a:pt x="3" y="1"/>
                    <a:pt x="4" y="2"/>
                    <a:pt x="5"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15"/>
            <p:cNvSpPr/>
            <p:nvPr/>
          </p:nvSpPr>
          <p:spPr bwMode="auto">
            <a:xfrm>
              <a:off x="1544" y="1980"/>
              <a:ext cx="119" cy="120"/>
            </a:xfrm>
            <a:custGeom>
              <a:avLst/>
              <a:gdLst>
                <a:gd name="T0" fmla="*/ 21 w 21"/>
                <a:gd name="T1" fmla="*/ 17 h 21"/>
                <a:gd name="T2" fmla="*/ 20 w 21"/>
                <a:gd name="T3" fmla="*/ 19 h 21"/>
                <a:gd name="T4" fmla="*/ 19 w 21"/>
                <a:gd name="T5" fmla="*/ 20 h 21"/>
                <a:gd name="T6" fmla="*/ 19 w 21"/>
                <a:gd name="T7" fmla="*/ 21 h 21"/>
                <a:gd name="T8" fmla="*/ 15 w 21"/>
                <a:gd name="T9" fmla="*/ 15 h 21"/>
                <a:gd name="T10" fmla="*/ 0 w 21"/>
                <a:gd name="T11" fmla="*/ 3 h 21"/>
                <a:gd name="T12" fmla="*/ 0 w 21"/>
                <a:gd name="T13" fmla="*/ 2 h 21"/>
                <a:gd name="T14" fmla="*/ 1 w 21"/>
                <a:gd name="T15" fmla="*/ 2 h 21"/>
                <a:gd name="T16" fmla="*/ 4 w 21"/>
                <a:gd name="T17" fmla="*/ 0 h 21"/>
                <a:gd name="T18" fmla="*/ 21 w 21"/>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21" y="17"/>
                  </a:moveTo>
                  <a:cubicBezTo>
                    <a:pt x="20" y="19"/>
                    <a:pt x="20" y="19"/>
                    <a:pt x="20" y="19"/>
                  </a:cubicBezTo>
                  <a:cubicBezTo>
                    <a:pt x="19" y="19"/>
                    <a:pt x="19" y="19"/>
                    <a:pt x="19" y="20"/>
                  </a:cubicBezTo>
                  <a:cubicBezTo>
                    <a:pt x="19" y="20"/>
                    <a:pt x="19" y="20"/>
                    <a:pt x="19" y="21"/>
                  </a:cubicBezTo>
                  <a:cubicBezTo>
                    <a:pt x="18" y="19"/>
                    <a:pt x="16" y="17"/>
                    <a:pt x="15" y="15"/>
                  </a:cubicBezTo>
                  <a:cubicBezTo>
                    <a:pt x="11" y="9"/>
                    <a:pt x="6" y="5"/>
                    <a:pt x="0" y="3"/>
                  </a:cubicBezTo>
                  <a:cubicBezTo>
                    <a:pt x="0" y="2"/>
                    <a:pt x="0" y="2"/>
                    <a:pt x="0" y="2"/>
                  </a:cubicBezTo>
                  <a:cubicBezTo>
                    <a:pt x="1" y="2"/>
                    <a:pt x="1" y="2"/>
                    <a:pt x="1" y="2"/>
                  </a:cubicBezTo>
                  <a:cubicBezTo>
                    <a:pt x="4" y="0"/>
                    <a:pt x="4" y="0"/>
                    <a:pt x="4" y="0"/>
                  </a:cubicBezTo>
                  <a:cubicBezTo>
                    <a:pt x="11" y="4"/>
                    <a:pt x="16" y="10"/>
                    <a:pt x="21" y="1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Freeform 16"/>
            <p:cNvSpPr/>
            <p:nvPr/>
          </p:nvSpPr>
          <p:spPr bwMode="auto">
            <a:xfrm>
              <a:off x="1533" y="1969"/>
              <a:ext cx="34" cy="23"/>
            </a:xfrm>
            <a:custGeom>
              <a:avLst/>
              <a:gdLst>
                <a:gd name="T0" fmla="*/ 1 w 6"/>
                <a:gd name="T1" fmla="*/ 4 h 4"/>
                <a:gd name="T2" fmla="*/ 1 w 6"/>
                <a:gd name="T3" fmla="*/ 4 h 4"/>
                <a:gd name="T4" fmla="*/ 0 w 6"/>
                <a:gd name="T5" fmla="*/ 2 h 4"/>
                <a:gd name="T6" fmla="*/ 1 w 6"/>
                <a:gd name="T7" fmla="*/ 1 h 4"/>
                <a:gd name="T8" fmla="*/ 1 w 6"/>
                <a:gd name="T9" fmla="*/ 1 h 4"/>
                <a:gd name="T10" fmla="*/ 3 w 6"/>
                <a:gd name="T11" fmla="*/ 1 h 4"/>
                <a:gd name="T12" fmla="*/ 6 w 6"/>
                <a:gd name="T13" fmla="*/ 2 h 4"/>
                <a:gd name="T14" fmla="*/ 3 w 6"/>
                <a:gd name="T15" fmla="*/ 4 h 4"/>
                <a:gd name="T16" fmla="*/ 2 w 6"/>
                <a:gd name="T17" fmla="*/ 4 h 4"/>
                <a:gd name="T18" fmla="*/ 1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4"/>
                  </a:moveTo>
                  <a:cubicBezTo>
                    <a:pt x="1" y="4"/>
                    <a:pt x="1" y="4"/>
                    <a:pt x="1" y="4"/>
                  </a:cubicBezTo>
                  <a:cubicBezTo>
                    <a:pt x="0" y="3"/>
                    <a:pt x="0" y="3"/>
                    <a:pt x="0" y="2"/>
                  </a:cubicBezTo>
                  <a:cubicBezTo>
                    <a:pt x="0" y="2"/>
                    <a:pt x="0" y="1"/>
                    <a:pt x="1" y="1"/>
                  </a:cubicBezTo>
                  <a:cubicBezTo>
                    <a:pt x="1" y="1"/>
                    <a:pt x="1" y="1"/>
                    <a:pt x="1" y="1"/>
                  </a:cubicBezTo>
                  <a:cubicBezTo>
                    <a:pt x="2" y="0"/>
                    <a:pt x="2" y="0"/>
                    <a:pt x="3" y="1"/>
                  </a:cubicBezTo>
                  <a:cubicBezTo>
                    <a:pt x="4" y="1"/>
                    <a:pt x="5" y="2"/>
                    <a:pt x="6" y="2"/>
                  </a:cubicBezTo>
                  <a:cubicBezTo>
                    <a:pt x="3" y="4"/>
                    <a:pt x="3" y="4"/>
                    <a:pt x="3" y="4"/>
                  </a:cubicBezTo>
                  <a:cubicBezTo>
                    <a:pt x="3" y="4"/>
                    <a:pt x="3" y="4"/>
                    <a:pt x="2" y="4"/>
                  </a:cubicBezTo>
                  <a:cubicBezTo>
                    <a:pt x="2" y="4"/>
                    <a:pt x="2" y="4"/>
                    <a:pt x="1"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Freeform 17"/>
            <p:cNvSpPr/>
            <p:nvPr/>
          </p:nvSpPr>
          <p:spPr bwMode="auto">
            <a:xfrm>
              <a:off x="1436" y="1975"/>
              <a:ext cx="108" cy="102"/>
            </a:xfrm>
            <a:custGeom>
              <a:avLst/>
              <a:gdLst>
                <a:gd name="T0" fmla="*/ 19 w 19"/>
                <a:gd name="T1" fmla="*/ 3 h 18"/>
                <a:gd name="T2" fmla="*/ 19 w 19"/>
                <a:gd name="T3" fmla="*/ 4 h 18"/>
                <a:gd name="T4" fmla="*/ 0 w 19"/>
                <a:gd name="T5" fmla="*/ 18 h 18"/>
                <a:gd name="T6" fmla="*/ 1 w 19"/>
                <a:gd name="T7" fmla="*/ 17 h 18"/>
                <a:gd name="T8" fmla="*/ 1 w 19"/>
                <a:gd name="T9" fmla="*/ 13 h 18"/>
                <a:gd name="T10" fmla="*/ 18 w 19"/>
                <a:gd name="T11" fmla="*/ 0 h 18"/>
                <a:gd name="T12" fmla="*/ 17 w 19"/>
                <a:gd name="T13" fmla="*/ 1 h 18"/>
                <a:gd name="T14" fmla="*/ 18 w 19"/>
                <a:gd name="T15" fmla="*/ 3 h 18"/>
                <a:gd name="T16" fmla="*/ 18 w 19"/>
                <a:gd name="T17" fmla="*/ 3 h 18"/>
                <a:gd name="T18" fmla="*/ 19 w 19"/>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8">
                  <a:moveTo>
                    <a:pt x="19" y="3"/>
                  </a:moveTo>
                  <a:cubicBezTo>
                    <a:pt x="19" y="4"/>
                    <a:pt x="19" y="4"/>
                    <a:pt x="19" y="4"/>
                  </a:cubicBezTo>
                  <a:cubicBezTo>
                    <a:pt x="0" y="18"/>
                    <a:pt x="0" y="18"/>
                    <a:pt x="0" y="18"/>
                  </a:cubicBezTo>
                  <a:cubicBezTo>
                    <a:pt x="0" y="18"/>
                    <a:pt x="1" y="17"/>
                    <a:pt x="1" y="17"/>
                  </a:cubicBezTo>
                  <a:cubicBezTo>
                    <a:pt x="1" y="13"/>
                    <a:pt x="1" y="13"/>
                    <a:pt x="1" y="13"/>
                  </a:cubicBezTo>
                  <a:cubicBezTo>
                    <a:pt x="18" y="0"/>
                    <a:pt x="18" y="0"/>
                    <a:pt x="18" y="0"/>
                  </a:cubicBezTo>
                  <a:cubicBezTo>
                    <a:pt x="17" y="0"/>
                    <a:pt x="17" y="1"/>
                    <a:pt x="17" y="1"/>
                  </a:cubicBezTo>
                  <a:cubicBezTo>
                    <a:pt x="17" y="2"/>
                    <a:pt x="17" y="2"/>
                    <a:pt x="18" y="3"/>
                  </a:cubicBezTo>
                  <a:cubicBezTo>
                    <a:pt x="18" y="3"/>
                    <a:pt x="18" y="3"/>
                    <a:pt x="18" y="3"/>
                  </a:cubicBezTo>
                  <a:cubicBezTo>
                    <a:pt x="19" y="3"/>
                    <a:pt x="19" y="3"/>
                    <a:pt x="19"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Freeform 18"/>
            <p:cNvSpPr/>
            <p:nvPr/>
          </p:nvSpPr>
          <p:spPr bwMode="auto">
            <a:xfrm>
              <a:off x="1419" y="2049"/>
              <a:ext cx="23" cy="34"/>
            </a:xfrm>
            <a:custGeom>
              <a:avLst/>
              <a:gdLst>
                <a:gd name="T0" fmla="*/ 4 w 4"/>
                <a:gd name="T1" fmla="*/ 0 h 6"/>
                <a:gd name="T2" fmla="*/ 4 w 4"/>
                <a:gd name="T3" fmla="*/ 4 h 6"/>
                <a:gd name="T4" fmla="*/ 3 w 4"/>
                <a:gd name="T5" fmla="*/ 5 h 6"/>
                <a:gd name="T6" fmla="*/ 3 w 4"/>
                <a:gd name="T7" fmla="*/ 6 h 6"/>
                <a:gd name="T8" fmla="*/ 2 w 4"/>
                <a:gd name="T9" fmla="*/ 6 h 6"/>
                <a:gd name="T10" fmla="*/ 2 w 4"/>
                <a:gd name="T11" fmla="*/ 6 h 6"/>
                <a:gd name="T12" fmla="*/ 0 w 4"/>
                <a:gd name="T13" fmla="*/ 4 h 6"/>
                <a:gd name="T14" fmla="*/ 0 w 4"/>
                <a:gd name="T15" fmla="*/ 3 h 6"/>
                <a:gd name="T16" fmla="*/ 4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4" y="0"/>
                  </a:moveTo>
                  <a:cubicBezTo>
                    <a:pt x="4" y="4"/>
                    <a:pt x="4" y="4"/>
                    <a:pt x="4" y="4"/>
                  </a:cubicBezTo>
                  <a:cubicBezTo>
                    <a:pt x="4" y="4"/>
                    <a:pt x="3" y="5"/>
                    <a:pt x="3" y="5"/>
                  </a:cubicBezTo>
                  <a:cubicBezTo>
                    <a:pt x="3" y="6"/>
                    <a:pt x="3" y="6"/>
                    <a:pt x="3" y="6"/>
                  </a:cubicBezTo>
                  <a:cubicBezTo>
                    <a:pt x="3" y="6"/>
                    <a:pt x="2" y="6"/>
                    <a:pt x="2" y="6"/>
                  </a:cubicBezTo>
                  <a:cubicBezTo>
                    <a:pt x="2" y="6"/>
                    <a:pt x="2" y="6"/>
                    <a:pt x="2" y="6"/>
                  </a:cubicBezTo>
                  <a:cubicBezTo>
                    <a:pt x="1" y="6"/>
                    <a:pt x="0" y="5"/>
                    <a:pt x="0" y="4"/>
                  </a:cubicBezTo>
                  <a:cubicBezTo>
                    <a:pt x="0" y="3"/>
                    <a:pt x="0" y="3"/>
                    <a:pt x="0" y="3"/>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Freeform 19"/>
            <p:cNvSpPr/>
            <p:nvPr/>
          </p:nvSpPr>
          <p:spPr bwMode="auto">
            <a:xfrm>
              <a:off x="1153" y="2066"/>
              <a:ext cx="283" cy="211"/>
            </a:xfrm>
            <a:custGeom>
              <a:avLst/>
              <a:gdLst>
                <a:gd name="T0" fmla="*/ 50 w 50"/>
                <a:gd name="T1" fmla="*/ 3 h 37"/>
                <a:gd name="T2" fmla="*/ 4 w 50"/>
                <a:gd name="T3" fmla="*/ 37 h 37"/>
                <a:gd name="T4" fmla="*/ 2 w 50"/>
                <a:gd name="T5" fmla="*/ 36 h 37"/>
                <a:gd name="T6" fmla="*/ 1 w 50"/>
                <a:gd name="T7" fmla="*/ 35 h 37"/>
                <a:gd name="T8" fmla="*/ 0 w 50"/>
                <a:gd name="T9" fmla="*/ 36 h 37"/>
                <a:gd name="T10" fmla="*/ 47 w 50"/>
                <a:gd name="T11" fmla="*/ 0 h 37"/>
                <a:gd name="T12" fmla="*/ 47 w 50"/>
                <a:gd name="T13" fmla="*/ 1 h 37"/>
                <a:gd name="T14" fmla="*/ 49 w 50"/>
                <a:gd name="T15" fmla="*/ 3 h 37"/>
                <a:gd name="T16" fmla="*/ 49 w 50"/>
                <a:gd name="T17" fmla="*/ 3 h 37"/>
                <a:gd name="T18" fmla="*/ 50 w 50"/>
                <a:gd name="T19"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7">
                  <a:moveTo>
                    <a:pt x="50" y="3"/>
                  </a:moveTo>
                  <a:cubicBezTo>
                    <a:pt x="4" y="37"/>
                    <a:pt x="4" y="37"/>
                    <a:pt x="4" y="37"/>
                  </a:cubicBezTo>
                  <a:cubicBezTo>
                    <a:pt x="3" y="36"/>
                    <a:pt x="2" y="36"/>
                    <a:pt x="2" y="36"/>
                  </a:cubicBezTo>
                  <a:cubicBezTo>
                    <a:pt x="2" y="35"/>
                    <a:pt x="2" y="35"/>
                    <a:pt x="1" y="35"/>
                  </a:cubicBezTo>
                  <a:cubicBezTo>
                    <a:pt x="1" y="35"/>
                    <a:pt x="0" y="35"/>
                    <a:pt x="0" y="36"/>
                  </a:cubicBezTo>
                  <a:cubicBezTo>
                    <a:pt x="47" y="0"/>
                    <a:pt x="47" y="0"/>
                    <a:pt x="47" y="0"/>
                  </a:cubicBezTo>
                  <a:cubicBezTo>
                    <a:pt x="47" y="1"/>
                    <a:pt x="47" y="1"/>
                    <a:pt x="47" y="1"/>
                  </a:cubicBezTo>
                  <a:cubicBezTo>
                    <a:pt x="47" y="2"/>
                    <a:pt x="48" y="3"/>
                    <a:pt x="49" y="3"/>
                  </a:cubicBezTo>
                  <a:cubicBezTo>
                    <a:pt x="49" y="3"/>
                    <a:pt x="49" y="3"/>
                    <a:pt x="49" y="3"/>
                  </a:cubicBezTo>
                  <a:cubicBezTo>
                    <a:pt x="49" y="3"/>
                    <a:pt x="50" y="3"/>
                    <a:pt x="50"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Freeform 20"/>
            <p:cNvSpPr/>
            <p:nvPr/>
          </p:nvSpPr>
          <p:spPr bwMode="auto">
            <a:xfrm>
              <a:off x="1306" y="2556"/>
              <a:ext cx="23" cy="29"/>
            </a:xfrm>
            <a:custGeom>
              <a:avLst/>
              <a:gdLst>
                <a:gd name="T0" fmla="*/ 4 w 4"/>
                <a:gd name="T1" fmla="*/ 3 h 5"/>
                <a:gd name="T2" fmla="*/ 4 w 4"/>
                <a:gd name="T3" fmla="*/ 3 h 5"/>
                <a:gd name="T4" fmla="*/ 3 w 4"/>
                <a:gd name="T5" fmla="*/ 5 h 5"/>
                <a:gd name="T6" fmla="*/ 3 w 4"/>
                <a:gd name="T7" fmla="*/ 5 h 5"/>
                <a:gd name="T8" fmla="*/ 2 w 4"/>
                <a:gd name="T9" fmla="*/ 5 h 5"/>
                <a:gd name="T10" fmla="*/ 0 w 4"/>
                <a:gd name="T11" fmla="*/ 3 h 5"/>
                <a:gd name="T12" fmla="*/ 0 w 4"/>
                <a:gd name="T13" fmla="*/ 2 h 5"/>
                <a:gd name="T14" fmla="*/ 4 w 4"/>
                <a:gd name="T15" fmla="*/ 0 h 5"/>
                <a:gd name="T16" fmla="*/ 4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3"/>
                  </a:moveTo>
                  <a:cubicBezTo>
                    <a:pt x="4" y="3"/>
                    <a:pt x="4" y="3"/>
                    <a:pt x="4" y="3"/>
                  </a:cubicBezTo>
                  <a:cubicBezTo>
                    <a:pt x="4" y="4"/>
                    <a:pt x="4" y="4"/>
                    <a:pt x="3" y="5"/>
                  </a:cubicBezTo>
                  <a:cubicBezTo>
                    <a:pt x="3" y="5"/>
                    <a:pt x="3" y="5"/>
                    <a:pt x="3" y="5"/>
                  </a:cubicBezTo>
                  <a:cubicBezTo>
                    <a:pt x="2" y="5"/>
                    <a:pt x="2" y="5"/>
                    <a:pt x="2" y="5"/>
                  </a:cubicBezTo>
                  <a:cubicBezTo>
                    <a:pt x="1" y="5"/>
                    <a:pt x="1" y="4"/>
                    <a:pt x="0" y="3"/>
                  </a:cubicBezTo>
                  <a:cubicBezTo>
                    <a:pt x="0" y="3"/>
                    <a:pt x="0" y="3"/>
                    <a:pt x="0" y="2"/>
                  </a:cubicBezTo>
                  <a:cubicBezTo>
                    <a:pt x="4" y="0"/>
                    <a:pt x="4" y="0"/>
                    <a:pt x="4" y="0"/>
                  </a:cubicBezTo>
                  <a:cubicBezTo>
                    <a:pt x="4" y="1"/>
                    <a:pt x="4" y="2"/>
                    <a:pt x="4"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Freeform 21"/>
            <p:cNvSpPr/>
            <p:nvPr/>
          </p:nvSpPr>
          <p:spPr bwMode="auto">
            <a:xfrm>
              <a:off x="1164" y="2277"/>
              <a:ext cx="165" cy="290"/>
            </a:xfrm>
            <a:custGeom>
              <a:avLst/>
              <a:gdLst>
                <a:gd name="T0" fmla="*/ 29 w 29"/>
                <a:gd name="T1" fmla="*/ 49 h 51"/>
                <a:gd name="T2" fmla="*/ 25 w 29"/>
                <a:gd name="T3" fmla="*/ 51 h 51"/>
                <a:gd name="T4" fmla="*/ 10 w 29"/>
                <a:gd name="T5" fmla="*/ 16 h 51"/>
                <a:gd name="T6" fmla="*/ 2 w 29"/>
                <a:gd name="T7" fmla="*/ 5 h 51"/>
                <a:gd name="T8" fmla="*/ 0 w 29"/>
                <a:gd name="T9" fmla="*/ 3 h 51"/>
                <a:gd name="T10" fmla="*/ 1 w 29"/>
                <a:gd name="T11" fmla="*/ 1 h 51"/>
                <a:gd name="T12" fmla="*/ 2 w 29"/>
                <a:gd name="T13" fmla="*/ 0 h 51"/>
                <a:gd name="T14" fmla="*/ 13 w 29"/>
                <a:gd name="T15" fmla="*/ 14 h 51"/>
                <a:gd name="T16" fmla="*/ 29 w 29"/>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1">
                  <a:moveTo>
                    <a:pt x="29" y="49"/>
                  </a:moveTo>
                  <a:cubicBezTo>
                    <a:pt x="25" y="51"/>
                    <a:pt x="25" y="51"/>
                    <a:pt x="25" y="51"/>
                  </a:cubicBezTo>
                  <a:cubicBezTo>
                    <a:pt x="23" y="37"/>
                    <a:pt x="17" y="25"/>
                    <a:pt x="10" y="16"/>
                  </a:cubicBezTo>
                  <a:cubicBezTo>
                    <a:pt x="7" y="11"/>
                    <a:pt x="4" y="8"/>
                    <a:pt x="2" y="5"/>
                  </a:cubicBezTo>
                  <a:cubicBezTo>
                    <a:pt x="1" y="5"/>
                    <a:pt x="0" y="4"/>
                    <a:pt x="0" y="3"/>
                  </a:cubicBezTo>
                  <a:cubicBezTo>
                    <a:pt x="1" y="1"/>
                    <a:pt x="1" y="1"/>
                    <a:pt x="1" y="1"/>
                  </a:cubicBezTo>
                  <a:cubicBezTo>
                    <a:pt x="2" y="0"/>
                    <a:pt x="2" y="0"/>
                    <a:pt x="2" y="0"/>
                  </a:cubicBezTo>
                  <a:cubicBezTo>
                    <a:pt x="4" y="3"/>
                    <a:pt x="9" y="7"/>
                    <a:pt x="13" y="14"/>
                  </a:cubicBezTo>
                  <a:cubicBezTo>
                    <a:pt x="20" y="23"/>
                    <a:pt x="26" y="35"/>
                    <a:pt x="29" y="4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Freeform 22"/>
            <p:cNvSpPr/>
            <p:nvPr/>
          </p:nvSpPr>
          <p:spPr bwMode="auto">
            <a:xfrm>
              <a:off x="1011" y="2271"/>
              <a:ext cx="312" cy="325"/>
            </a:xfrm>
            <a:custGeom>
              <a:avLst/>
              <a:gdLst>
                <a:gd name="T0" fmla="*/ 55 w 55"/>
                <a:gd name="T1" fmla="*/ 55 h 57"/>
                <a:gd name="T2" fmla="*/ 53 w 55"/>
                <a:gd name="T3" fmla="*/ 57 h 57"/>
                <a:gd name="T4" fmla="*/ 52 w 55"/>
                <a:gd name="T5" fmla="*/ 57 h 57"/>
                <a:gd name="T6" fmla="*/ 51 w 55"/>
                <a:gd name="T7" fmla="*/ 57 h 57"/>
                <a:gd name="T8" fmla="*/ 2 w 55"/>
                <a:gd name="T9" fmla="*/ 46 h 57"/>
                <a:gd name="T10" fmla="*/ 1 w 55"/>
                <a:gd name="T11" fmla="*/ 45 h 57"/>
                <a:gd name="T12" fmla="*/ 0 w 55"/>
                <a:gd name="T13" fmla="*/ 44 h 57"/>
                <a:gd name="T14" fmla="*/ 1 w 55"/>
                <a:gd name="T15" fmla="*/ 43 h 57"/>
                <a:gd name="T16" fmla="*/ 24 w 55"/>
                <a:gd name="T17" fmla="*/ 0 h 57"/>
                <a:gd name="T18" fmla="*/ 25 w 55"/>
                <a:gd name="T19" fmla="*/ 3 h 57"/>
                <a:gd name="T20" fmla="*/ 25 w 55"/>
                <a:gd name="T21" fmla="*/ 3 h 57"/>
                <a:gd name="T22" fmla="*/ 27 w 55"/>
                <a:gd name="T23" fmla="*/ 4 h 57"/>
                <a:gd name="T24" fmla="*/ 5 w 55"/>
                <a:gd name="T25" fmla="*/ 43 h 57"/>
                <a:gd name="T26" fmla="*/ 51 w 55"/>
                <a:gd name="T27" fmla="*/ 53 h 57"/>
                <a:gd name="T28" fmla="*/ 52 w 55"/>
                <a:gd name="T29" fmla="*/ 52 h 57"/>
                <a:gd name="T30" fmla="*/ 52 w 55"/>
                <a:gd name="T31" fmla="*/ 53 h 57"/>
                <a:gd name="T32" fmla="*/ 54 w 55"/>
                <a:gd name="T33" fmla="*/ 55 h 57"/>
                <a:gd name="T34" fmla="*/ 55 w 55"/>
                <a:gd name="T35" fmla="*/ 55 h 57"/>
                <a:gd name="T36" fmla="*/ 55 w 55"/>
                <a:gd name="T3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7">
                  <a:moveTo>
                    <a:pt x="55" y="55"/>
                  </a:moveTo>
                  <a:cubicBezTo>
                    <a:pt x="53" y="57"/>
                    <a:pt x="53" y="57"/>
                    <a:pt x="53" y="57"/>
                  </a:cubicBezTo>
                  <a:cubicBezTo>
                    <a:pt x="52" y="57"/>
                    <a:pt x="52" y="57"/>
                    <a:pt x="52" y="57"/>
                  </a:cubicBezTo>
                  <a:cubicBezTo>
                    <a:pt x="51" y="57"/>
                    <a:pt x="51" y="57"/>
                    <a:pt x="51" y="57"/>
                  </a:cubicBezTo>
                  <a:cubicBezTo>
                    <a:pt x="2" y="46"/>
                    <a:pt x="2" y="46"/>
                    <a:pt x="2" y="46"/>
                  </a:cubicBezTo>
                  <a:cubicBezTo>
                    <a:pt x="1" y="46"/>
                    <a:pt x="1" y="45"/>
                    <a:pt x="1" y="45"/>
                  </a:cubicBezTo>
                  <a:cubicBezTo>
                    <a:pt x="0" y="45"/>
                    <a:pt x="0" y="44"/>
                    <a:pt x="0" y="44"/>
                  </a:cubicBezTo>
                  <a:cubicBezTo>
                    <a:pt x="0" y="44"/>
                    <a:pt x="0" y="43"/>
                    <a:pt x="1" y="43"/>
                  </a:cubicBezTo>
                  <a:cubicBezTo>
                    <a:pt x="24" y="0"/>
                    <a:pt x="24" y="0"/>
                    <a:pt x="24" y="0"/>
                  </a:cubicBezTo>
                  <a:cubicBezTo>
                    <a:pt x="24" y="1"/>
                    <a:pt x="24" y="2"/>
                    <a:pt x="25" y="3"/>
                  </a:cubicBezTo>
                  <a:cubicBezTo>
                    <a:pt x="25" y="3"/>
                    <a:pt x="25" y="3"/>
                    <a:pt x="25" y="3"/>
                  </a:cubicBezTo>
                  <a:cubicBezTo>
                    <a:pt x="25" y="3"/>
                    <a:pt x="26" y="3"/>
                    <a:pt x="27" y="4"/>
                  </a:cubicBezTo>
                  <a:cubicBezTo>
                    <a:pt x="5" y="43"/>
                    <a:pt x="5" y="43"/>
                    <a:pt x="5" y="43"/>
                  </a:cubicBezTo>
                  <a:cubicBezTo>
                    <a:pt x="51" y="53"/>
                    <a:pt x="51" y="53"/>
                    <a:pt x="51" y="53"/>
                  </a:cubicBezTo>
                  <a:cubicBezTo>
                    <a:pt x="52" y="52"/>
                    <a:pt x="52" y="52"/>
                    <a:pt x="52" y="52"/>
                  </a:cubicBezTo>
                  <a:cubicBezTo>
                    <a:pt x="52" y="53"/>
                    <a:pt x="52" y="53"/>
                    <a:pt x="52" y="53"/>
                  </a:cubicBezTo>
                  <a:cubicBezTo>
                    <a:pt x="53" y="54"/>
                    <a:pt x="53" y="55"/>
                    <a:pt x="54" y="55"/>
                  </a:cubicBezTo>
                  <a:cubicBezTo>
                    <a:pt x="54" y="55"/>
                    <a:pt x="54" y="55"/>
                    <a:pt x="55" y="55"/>
                  </a:cubicBezTo>
                  <a:cubicBezTo>
                    <a:pt x="55" y="55"/>
                    <a:pt x="55" y="55"/>
                    <a:pt x="55" y="5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4" name="Freeform 23"/>
            <p:cNvSpPr/>
            <p:nvPr/>
          </p:nvSpPr>
          <p:spPr bwMode="auto">
            <a:xfrm>
              <a:off x="1039" y="2294"/>
              <a:ext cx="267" cy="279"/>
            </a:xfrm>
            <a:custGeom>
              <a:avLst/>
              <a:gdLst>
                <a:gd name="T0" fmla="*/ 47 w 47"/>
                <a:gd name="T1" fmla="*/ 48 h 49"/>
                <a:gd name="T2" fmla="*/ 46 w 47"/>
                <a:gd name="T3" fmla="*/ 49 h 49"/>
                <a:gd name="T4" fmla="*/ 0 w 47"/>
                <a:gd name="T5" fmla="*/ 39 h 49"/>
                <a:gd name="T6" fmla="*/ 22 w 47"/>
                <a:gd name="T7" fmla="*/ 0 h 49"/>
                <a:gd name="T8" fmla="*/ 24 w 47"/>
                <a:gd name="T9" fmla="*/ 2 h 49"/>
                <a:gd name="T10" fmla="*/ 32 w 47"/>
                <a:gd name="T11" fmla="*/ 13 h 49"/>
                <a:gd name="T12" fmla="*/ 47 w 47"/>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47" h="49">
                  <a:moveTo>
                    <a:pt x="47" y="48"/>
                  </a:moveTo>
                  <a:cubicBezTo>
                    <a:pt x="46" y="49"/>
                    <a:pt x="46" y="49"/>
                    <a:pt x="46" y="49"/>
                  </a:cubicBezTo>
                  <a:cubicBezTo>
                    <a:pt x="0" y="39"/>
                    <a:pt x="0" y="39"/>
                    <a:pt x="0" y="39"/>
                  </a:cubicBezTo>
                  <a:cubicBezTo>
                    <a:pt x="22" y="0"/>
                    <a:pt x="22" y="0"/>
                    <a:pt x="22" y="0"/>
                  </a:cubicBezTo>
                  <a:cubicBezTo>
                    <a:pt x="22" y="1"/>
                    <a:pt x="23" y="2"/>
                    <a:pt x="24" y="2"/>
                  </a:cubicBezTo>
                  <a:cubicBezTo>
                    <a:pt x="26" y="5"/>
                    <a:pt x="29" y="8"/>
                    <a:pt x="32" y="13"/>
                  </a:cubicBezTo>
                  <a:cubicBezTo>
                    <a:pt x="39" y="22"/>
                    <a:pt x="45" y="34"/>
                    <a:pt x="47" y="48"/>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Freeform 24"/>
            <p:cNvSpPr/>
            <p:nvPr/>
          </p:nvSpPr>
          <p:spPr bwMode="auto">
            <a:xfrm>
              <a:off x="1147" y="2265"/>
              <a:ext cx="28" cy="29"/>
            </a:xfrm>
            <a:custGeom>
              <a:avLst/>
              <a:gdLst>
                <a:gd name="T0" fmla="*/ 5 w 5"/>
                <a:gd name="T1" fmla="*/ 2 h 5"/>
                <a:gd name="T2" fmla="*/ 4 w 5"/>
                <a:gd name="T3" fmla="*/ 3 h 5"/>
                <a:gd name="T4" fmla="*/ 3 w 5"/>
                <a:gd name="T5" fmla="*/ 5 h 5"/>
                <a:gd name="T6" fmla="*/ 1 w 5"/>
                <a:gd name="T7" fmla="*/ 4 h 5"/>
                <a:gd name="T8" fmla="*/ 1 w 5"/>
                <a:gd name="T9" fmla="*/ 4 h 5"/>
                <a:gd name="T10" fmla="*/ 0 w 5"/>
                <a:gd name="T11" fmla="*/ 1 h 5"/>
                <a:gd name="T12" fmla="*/ 1 w 5"/>
                <a:gd name="T13" fmla="*/ 1 h 5"/>
                <a:gd name="T14" fmla="*/ 1 w 5"/>
                <a:gd name="T15" fmla="*/ 1 h 5"/>
                <a:gd name="T16" fmla="*/ 1 w 5"/>
                <a:gd name="T17" fmla="*/ 1 h 5"/>
                <a:gd name="T18" fmla="*/ 2 w 5"/>
                <a:gd name="T19" fmla="*/ 0 h 5"/>
                <a:gd name="T20" fmla="*/ 3 w 5"/>
                <a:gd name="T21" fmla="*/ 1 h 5"/>
                <a:gd name="T22" fmla="*/ 5 w 5"/>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2"/>
                  </a:moveTo>
                  <a:cubicBezTo>
                    <a:pt x="4" y="3"/>
                    <a:pt x="4" y="3"/>
                    <a:pt x="4" y="3"/>
                  </a:cubicBezTo>
                  <a:cubicBezTo>
                    <a:pt x="3" y="5"/>
                    <a:pt x="3" y="5"/>
                    <a:pt x="3" y="5"/>
                  </a:cubicBezTo>
                  <a:cubicBezTo>
                    <a:pt x="2" y="4"/>
                    <a:pt x="1" y="4"/>
                    <a:pt x="1" y="4"/>
                  </a:cubicBezTo>
                  <a:cubicBezTo>
                    <a:pt x="1" y="4"/>
                    <a:pt x="1" y="4"/>
                    <a:pt x="1" y="4"/>
                  </a:cubicBezTo>
                  <a:cubicBezTo>
                    <a:pt x="0" y="3"/>
                    <a:pt x="0" y="2"/>
                    <a:pt x="0" y="1"/>
                  </a:cubicBezTo>
                  <a:cubicBezTo>
                    <a:pt x="1" y="1"/>
                    <a:pt x="1" y="1"/>
                    <a:pt x="1" y="1"/>
                  </a:cubicBezTo>
                  <a:cubicBezTo>
                    <a:pt x="1" y="1"/>
                    <a:pt x="1" y="1"/>
                    <a:pt x="1" y="1"/>
                  </a:cubicBezTo>
                  <a:cubicBezTo>
                    <a:pt x="1" y="1"/>
                    <a:pt x="1" y="1"/>
                    <a:pt x="1" y="1"/>
                  </a:cubicBezTo>
                  <a:cubicBezTo>
                    <a:pt x="1" y="0"/>
                    <a:pt x="2" y="0"/>
                    <a:pt x="2" y="0"/>
                  </a:cubicBezTo>
                  <a:cubicBezTo>
                    <a:pt x="3" y="0"/>
                    <a:pt x="3" y="0"/>
                    <a:pt x="3" y="1"/>
                  </a:cubicBezTo>
                  <a:cubicBezTo>
                    <a:pt x="3" y="1"/>
                    <a:pt x="4" y="1"/>
                    <a:pt x="5"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Freeform 25"/>
            <p:cNvSpPr/>
            <p:nvPr/>
          </p:nvSpPr>
          <p:spPr bwMode="auto">
            <a:xfrm>
              <a:off x="1147" y="2271"/>
              <a:ext cx="6"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27" name="文本框 126"/>
          <p:cNvSpPr txBox="1"/>
          <p:nvPr/>
        </p:nvSpPr>
        <p:spPr>
          <a:xfrm>
            <a:off x="1460776" y="4259001"/>
            <a:ext cx="1424489" cy="523220"/>
          </a:xfrm>
          <a:prstGeom prst="rect">
            <a:avLst/>
          </a:prstGeom>
          <a:noFill/>
          <a:ln>
            <a:noFill/>
          </a:ln>
        </p:spPr>
        <p:txBody>
          <a:bodyPr wrap="square" rtlCol="0">
            <a:spAutoFit/>
          </a:bodyPr>
          <a:lstStyle/>
          <a:p>
            <a:r>
              <a:rPr lang="zh-CN" altLang="en-US" sz="2800" b="1" dirty="0">
                <a:cs typeface="+mn-ea"/>
                <a:sym typeface="+mn-lt"/>
              </a:rPr>
              <a:t>小标题</a:t>
            </a:r>
            <a:endParaRPr lang="en-US" altLang="zh-CN" sz="2800" b="1" dirty="0">
              <a:cs typeface="+mn-ea"/>
              <a:sym typeface="+mn-lt"/>
            </a:endParaRPr>
          </a:p>
        </p:txBody>
      </p:sp>
      <p:sp>
        <p:nvSpPr>
          <p:cNvPr id="128" name="文本框 127"/>
          <p:cNvSpPr txBox="1"/>
          <p:nvPr/>
        </p:nvSpPr>
        <p:spPr>
          <a:xfrm>
            <a:off x="881159" y="4730209"/>
            <a:ext cx="2323549" cy="828859"/>
          </a:xfrm>
          <a:prstGeom prst="rect">
            <a:avLst/>
          </a:prstGeom>
          <a:noFill/>
        </p:spPr>
        <p:txBody>
          <a:bodyPr wrap="square" rtlCol="0">
            <a:spAutoFit/>
          </a:bodyPr>
          <a:lstStyle/>
          <a:p>
            <a:pPr algn="ctr"/>
            <a:r>
              <a:rPr lang="zh-CN" altLang="en-US" sz="1600" dirty="0">
                <a:cs typeface="+mn-ea"/>
                <a:sym typeface="+mn-lt"/>
              </a:rPr>
              <a:t>请在此添加文字请在此添加文字请在此添加文字请在此添加文字</a:t>
            </a:r>
          </a:p>
        </p:txBody>
      </p:sp>
      <p:sp>
        <p:nvSpPr>
          <p:cNvPr id="129" name="文本框 128"/>
          <p:cNvSpPr txBox="1"/>
          <p:nvPr/>
        </p:nvSpPr>
        <p:spPr>
          <a:xfrm>
            <a:off x="4028991" y="4250769"/>
            <a:ext cx="1424489" cy="523220"/>
          </a:xfrm>
          <a:prstGeom prst="rect">
            <a:avLst/>
          </a:prstGeom>
          <a:noFill/>
          <a:ln>
            <a:noFill/>
          </a:ln>
        </p:spPr>
        <p:txBody>
          <a:bodyPr wrap="square" rtlCol="0">
            <a:spAutoFit/>
          </a:bodyPr>
          <a:lstStyle/>
          <a:p>
            <a:r>
              <a:rPr lang="zh-CN" altLang="en-US" sz="2800" b="1" dirty="0">
                <a:cs typeface="+mn-ea"/>
                <a:sym typeface="+mn-lt"/>
              </a:rPr>
              <a:t>小标题</a:t>
            </a:r>
            <a:endParaRPr lang="en-US" altLang="zh-CN" sz="2800" b="1" dirty="0">
              <a:cs typeface="+mn-ea"/>
              <a:sym typeface="+mn-lt"/>
            </a:endParaRPr>
          </a:p>
        </p:txBody>
      </p:sp>
      <p:sp>
        <p:nvSpPr>
          <p:cNvPr id="130" name="文本框 129"/>
          <p:cNvSpPr txBox="1"/>
          <p:nvPr/>
        </p:nvSpPr>
        <p:spPr>
          <a:xfrm>
            <a:off x="3449374" y="4721977"/>
            <a:ext cx="2323549" cy="828859"/>
          </a:xfrm>
          <a:prstGeom prst="rect">
            <a:avLst/>
          </a:prstGeom>
          <a:noFill/>
        </p:spPr>
        <p:txBody>
          <a:bodyPr wrap="square" rtlCol="0">
            <a:spAutoFit/>
          </a:bodyPr>
          <a:lstStyle/>
          <a:p>
            <a:pPr algn="ctr"/>
            <a:r>
              <a:rPr lang="zh-CN" altLang="en-US" sz="1600" dirty="0">
                <a:cs typeface="+mn-ea"/>
                <a:sym typeface="+mn-lt"/>
              </a:rPr>
              <a:t>请在此添加文字请在此添加文字请在此添加文字请在此添加文字</a:t>
            </a:r>
          </a:p>
        </p:txBody>
      </p:sp>
      <p:sp>
        <p:nvSpPr>
          <p:cNvPr id="131" name="文本框 130"/>
          <p:cNvSpPr txBox="1"/>
          <p:nvPr/>
        </p:nvSpPr>
        <p:spPr>
          <a:xfrm>
            <a:off x="6558997" y="4242410"/>
            <a:ext cx="1424489" cy="523220"/>
          </a:xfrm>
          <a:prstGeom prst="rect">
            <a:avLst/>
          </a:prstGeom>
          <a:noFill/>
          <a:ln>
            <a:noFill/>
          </a:ln>
        </p:spPr>
        <p:txBody>
          <a:bodyPr wrap="square" rtlCol="0">
            <a:spAutoFit/>
          </a:bodyPr>
          <a:lstStyle/>
          <a:p>
            <a:r>
              <a:rPr lang="zh-CN" altLang="en-US" sz="2800" b="1" dirty="0">
                <a:cs typeface="+mn-ea"/>
                <a:sym typeface="+mn-lt"/>
              </a:rPr>
              <a:t>小标题</a:t>
            </a:r>
            <a:endParaRPr lang="en-US" altLang="zh-CN" sz="2800" b="1" dirty="0">
              <a:cs typeface="+mn-ea"/>
              <a:sym typeface="+mn-lt"/>
            </a:endParaRPr>
          </a:p>
        </p:txBody>
      </p:sp>
      <p:sp>
        <p:nvSpPr>
          <p:cNvPr id="132" name="文本框 131"/>
          <p:cNvSpPr txBox="1"/>
          <p:nvPr/>
        </p:nvSpPr>
        <p:spPr>
          <a:xfrm>
            <a:off x="5979380" y="4713618"/>
            <a:ext cx="2323549" cy="828859"/>
          </a:xfrm>
          <a:prstGeom prst="rect">
            <a:avLst/>
          </a:prstGeom>
          <a:noFill/>
        </p:spPr>
        <p:txBody>
          <a:bodyPr wrap="square" rtlCol="0">
            <a:spAutoFit/>
          </a:bodyPr>
          <a:lstStyle/>
          <a:p>
            <a:pPr algn="ctr"/>
            <a:r>
              <a:rPr lang="zh-CN" altLang="en-US" sz="1600" dirty="0">
                <a:cs typeface="+mn-ea"/>
                <a:sym typeface="+mn-lt"/>
              </a:rPr>
              <a:t>请在此添加文字请在此添加文字请在此添加文字请在此添加文字</a:t>
            </a:r>
          </a:p>
        </p:txBody>
      </p:sp>
      <p:sp>
        <p:nvSpPr>
          <p:cNvPr id="133" name="文本框 132"/>
          <p:cNvSpPr txBox="1"/>
          <p:nvPr/>
        </p:nvSpPr>
        <p:spPr>
          <a:xfrm>
            <a:off x="9014581" y="4246068"/>
            <a:ext cx="1424489" cy="523220"/>
          </a:xfrm>
          <a:prstGeom prst="rect">
            <a:avLst/>
          </a:prstGeom>
          <a:noFill/>
          <a:ln>
            <a:noFill/>
          </a:ln>
        </p:spPr>
        <p:txBody>
          <a:bodyPr wrap="square" rtlCol="0">
            <a:spAutoFit/>
          </a:bodyPr>
          <a:lstStyle/>
          <a:p>
            <a:r>
              <a:rPr lang="zh-CN" altLang="en-US" sz="2800" b="1" dirty="0">
                <a:cs typeface="+mn-ea"/>
                <a:sym typeface="+mn-lt"/>
              </a:rPr>
              <a:t>小标题</a:t>
            </a:r>
            <a:endParaRPr lang="en-US" altLang="zh-CN" sz="2800" b="1" dirty="0">
              <a:cs typeface="+mn-ea"/>
              <a:sym typeface="+mn-lt"/>
            </a:endParaRPr>
          </a:p>
        </p:txBody>
      </p:sp>
      <p:sp>
        <p:nvSpPr>
          <p:cNvPr id="134" name="文本框 133"/>
          <p:cNvSpPr txBox="1"/>
          <p:nvPr/>
        </p:nvSpPr>
        <p:spPr>
          <a:xfrm>
            <a:off x="8434964" y="4717276"/>
            <a:ext cx="2323549" cy="828859"/>
          </a:xfrm>
          <a:prstGeom prst="rect">
            <a:avLst/>
          </a:prstGeom>
          <a:noFill/>
        </p:spPr>
        <p:txBody>
          <a:bodyPr wrap="square" rtlCol="0">
            <a:spAutoFit/>
          </a:bodyPr>
          <a:lstStyle/>
          <a:p>
            <a:pPr algn="ctr"/>
            <a:r>
              <a:rPr lang="zh-CN" altLang="en-US" sz="1600" dirty="0">
                <a:cs typeface="+mn-ea"/>
                <a:sym typeface="+mn-lt"/>
              </a:rPr>
              <a:t>请在此添加文字请在此添加文字请在此添加文字请在此添加文字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pic>
        <p:nvPicPr>
          <p:cNvPr id="135" name="图片 1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8051" y="4343223"/>
            <a:ext cx="758339" cy="530837"/>
          </a:xfrm>
          <a:prstGeom prst="rect">
            <a:avLst/>
          </a:prstGeom>
        </p:spPr>
      </p:pic>
      <p:grpSp>
        <p:nvGrpSpPr>
          <p:cNvPr id="136" name="Group 4"/>
          <p:cNvGrpSpPr>
            <a:grpSpLocks noChangeAspect="1"/>
          </p:cNvGrpSpPr>
          <p:nvPr/>
        </p:nvGrpSpPr>
        <p:grpSpPr bwMode="auto">
          <a:xfrm>
            <a:off x="1114425" y="2047875"/>
            <a:ext cx="4524375" cy="3814763"/>
            <a:chOff x="702" y="1290"/>
            <a:chExt cx="2850" cy="2403"/>
          </a:xfrm>
        </p:grpSpPr>
        <p:sp>
          <p:nvSpPr>
            <p:cNvPr id="137" name="Freeform 5"/>
            <p:cNvSpPr/>
            <p:nvPr/>
          </p:nvSpPr>
          <p:spPr bwMode="auto">
            <a:xfrm>
              <a:off x="2638" y="1290"/>
              <a:ext cx="914" cy="1932"/>
            </a:xfrm>
            <a:custGeom>
              <a:avLst/>
              <a:gdLst>
                <a:gd name="T0" fmla="*/ 144 w 144"/>
                <a:gd name="T1" fmla="*/ 301 h 304"/>
                <a:gd name="T2" fmla="*/ 143 w 144"/>
                <a:gd name="T3" fmla="*/ 303 h 304"/>
                <a:gd name="T4" fmla="*/ 142 w 144"/>
                <a:gd name="T5" fmla="*/ 304 h 304"/>
                <a:gd name="T6" fmla="*/ 141 w 144"/>
                <a:gd name="T7" fmla="*/ 304 h 304"/>
                <a:gd name="T8" fmla="*/ 28 w 144"/>
                <a:gd name="T9" fmla="*/ 264 h 304"/>
                <a:gd name="T10" fmla="*/ 27 w 144"/>
                <a:gd name="T11" fmla="*/ 260 h 304"/>
                <a:gd name="T12" fmla="*/ 139 w 144"/>
                <a:gd name="T13" fmla="*/ 299 h 304"/>
                <a:gd name="T14" fmla="*/ 80 w 144"/>
                <a:gd name="T15" fmla="*/ 5 h 304"/>
                <a:gd name="T16" fmla="*/ 16 w 144"/>
                <a:gd name="T17" fmla="*/ 61 h 304"/>
                <a:gd name="T18" fmla="*/ 6 w 144"/>
                <a:gd name="T19" fmla="*/ 70 h 304"/>
                <a:gd name="T20" fmla="*/ 2 w 144"/>
                <a:gd name="T21" fmla="*/ 75 h 304"/>
                <a:gd name="T22" fmla="*/ 0 w 144"/>
                <a:gd name="T23" fmla="*/ 76 h 304"/>
                <a:gd name="T24" fmla="*/ 0 w 144"/>
                <a:gd name="T25" fmla="*/ 72 h 304"/>
                <a:gd name="T26" fmla="*/ 3 w 144"/>
                <a:gd name="T27" fmla="*/ 67 h 304"/>
                <a:gd name="T28" fmla="*/ 13 w 144"/>
                <a:gd name="T29" fmla="*/ 58 h 304"/>
                <a:gd name="T30" fmla="*/ 41 w 144"/>
                <a:gd name="T31" fmla="*/ 33 h 304"/>
                <a:gd name="T32" fmla="*/ 68 w 144"/>
                <a:gd name="T33" fmla="*/ 10 h 304"/>
                <a:gd name="T34" fmla="*/ 80 w 144"/>
                <a:gd name="T35" fmla="*/ 0 h 304"/>
                <a:gd name="T36" fmla="*/ 81 w 144"/>
                <a:gd name="T37" fmla="*/ 0 h 304"/>
                <a:gd name="T38" fmla="*/ 82 w 144"/>
                <a:gd name="T39" fmla="*/ 0 h 304"/>
                <a:gd name="T40" fmla="*/ 83 w 144"/>
                <a:gd name="T41" fmla="*/ 1 h 304"/>
                <a:gd name="T42" fmla="*/ 144 w 144"/>
                <a:gd name="T43" fmla="*/ 30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304">
                  <a:moveTo>
                    <a:pt x="144" y="301"/>
                  </a:moveTo>
                  <a:cubicBezTo>
                    <a:pt x="144" y="302"/>
                    <a:pt x="144" y="303"/>
                    <a:pt x="143" y="303"/>
                  </a:cubicBezTo>
                  <a:cubicBezTo>
                    <a:pt x="143" y="304"/>
                    <a:pt x="142" y="304"/>
                    <a:pt x="142" y="304"/>
                  </a:cubicBezTo>
                  <a:cubicBezTo>
                    <a:pt x="142" y="304"/>
                    <a:pt x="141" y="304"/>
                    <a:pt x="141" y="304"/>
                  </a:cubicBezTo>
                  <a:cubicBezTo>
                    <a:pt x="28" y="264"/>
                    <a:pt x="28" y="264"/>
                    <a:pt x="28" y="264"/>
                  </a:cubicBezTo>
                  <a:cubicBezTo>
                    <a:pt x="27" y="260"/>
                    <a:pt x="27" y="260"/>
                    <a:pt x="27" y="260"/>
                  </a:cubicBezTo>
                  <a:cubicBezTo>
                    <a:pt x="139" y="299"/>
                    <a:pt x="139" y="299"/>
                    <a:pt x="139" y="299"/>
                  </a:cubicBezTo>
                  <a:cubicBezTo>
                    <a:pt x="80" y="5"/>
                    <a:pt x="80" y="5"/>
                    <a:pt x="80" y="5"/>
                  </a:cubicBezTo>
                  <a:cubicBezTo>
                    <a:pt x="70" y="13"/>
                    <a:pt x="36" y="42"/>
                    <a:pt x="16" y="61"/>
                  </a:cubicBezTo>
                  <a:cubicBezTo>
                    <a:pt x="12" y="64"/>
                    <a:pt x="8" y="68"/>
                    <a:pt x="6" y="70"/>
                  </a:cubicBezTo>
                  <a:cubicBezTo>
                    <a:pt x="3" y="73"/>
                    <a:pt x="2" y="74"/>
                    <a:pt x="2" y="75"/>
                  </a:cubicBezTo>
                  <a:cubicBezTo>
                    <a:pt x="1" y="76"/>
                    <a:pt x="1" y="76"/>
                    <a:pt x="0" y="76"/>
                  </a:cubicBezTo>
                  <a:cubicBezTo>
                    <a:pt x="0" y="72"/>
                    <a:pt x="0" y="72"/>
                    <a:pt x="0" y="72"/>
                  </a:cubicBezTo>
                  <a:cubicBezTo>
                    <a:pt x="0" y="70"/>
                    <a:pt x="2" y="69"/>
                    <a:pt x="3" y="67"/>
                  </a:cubicBezTo>
                  <a:cubicBezTo>
                    <a:pt x="6" y="65"/>
                    <a:pt x="9" y="62"/>
                    <a:pt x="13" y="58"/>
                  </a:cubicBezTo>
                  <a:cubicBezTo>
                    <a:pt x="21" y="51"/>
                    <a:pt x="31" y="42"/>
                    <a:pt x="41" y="33"/>
                  </a:cubicBezTo>
                  <a:cubicBezTo>
                    <a:pt x="51" y="25"/>
                    <a:pt x="60" y="17"/>
                    <a:pt x="68" y="10"/>
                  </a:cubicBezTo>
                  <a:cubicBezTo>
                    <a:pt x="75" y="4"/>
                    <a:pt x="80" y="0"/>
                    <a:pt x="80" y="0"/>
                  </a:cubicBezTo>
                  <a:cubicBezTo>
                    <a:pt x="80" y="0"/>
                    <a:pt x="81" y="0"/>
                    <a:pt x="81" y="0"/>
                  </a:cubicBezTo>
                  <a:cubicBezTo>
                    <a:pt x="81" y="0"/>
                    <a:pt x="82" y="0"/>
                    <a:pt x="82" y="0"/>
                  </a:cubicBezTo>
                  <a:cubicBezTo>
                    <a:pt x="82" y="0"/>
                    <a:pt x="83" y="1"/>
                    <a:pt x="83" y="1"/>
                  </a:cubicBezTo>
                  <a:lnTo>
                    <a:pt x="144" y="3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6"/>
            <p:cNvSpPr/>
            <p:nvPr/>
          </p:nvSpPr>
          <p:spPr bwMode="auto">
            <a:xfrm>
              <a:off x="2879" y="2727"/>
              <a:ext cx="553" cy="279"/>
            </a:xfrm>
            <a:custGeom>
              <a:avLst/>
              <a:gdLst>
                <a:gd name="T0" fmla="*/ 86 w 87"/>
                <a:gd name="T1" fmla="*/ 42 h 44"/>
                <a:gd name="T2" fmla="*/ 85 w 87"/>
                <a:gd name="T3" fmla="*/ 44 h 44"/>
                <a:gd name="T4" fmla="*/ 84 w 87"/>
                <a:gd name="T5" fmla="*/ 44 h 44"/>
                <a:gd name="T6" fmla="*/ 68 w 87"/>
                <a:gd name="T7" fmla="*/ 39 h 44"/>
                <a:gd name="T8" fmla="*/ 41 w 87"/>
                <a:gd name="T9" fmla="*/ 29 h 44"/>
                <a:gd name="T10" fmla="*/ 3 w 87"/>
                <a:gd name="T11" fmla="*/ 14 h 44"/>
                <a:gd name="T12" fmla="*/ 2 w 87"/>
                <a:gd name="T13" fmla="*/ 13 h 44"/>
                <a:gd name="T14" fmla="*/ 0 w 87"/>
                <a:gd name="T15" fmla="*/ 0 h 44"/>
                <a:gd name="T16" fmla="*/ 0 w 87"/>
                <a:gd name="T17" fmla="*/ 0 h 44"/>
                <a:gd name="T18" fmla="*/ 1 w 87"/>
                <a:gd name="T19" fmla="*/ 2 h 44"/>
                <a:gd name="T20" fmla="*/ 4 w 87"/>
                <a:gd name="T21" fmla="*/ 2 h 44"/>
                <a:gd name="T22" fmla="*/ 5 w 87"/>
                <a:gd name="T23" fmla="*/ 11 h 44"/>
                <a:gd name="T24" fmla="*/ 42 w 87"/>
                <a:gd name="T25" fmla="*/ 26 h 44"/>
                <a:gd name="T26" fmla="*/ 82 w 87"/>
                <a:gd name="T27" fmla="*/ 40 h 44"/>
                <a:gd name="T28" fmla="*/ 78 w 87"/>
                <a:gd name="T29" fmla="*/ 19 h 44"/>
                <a:gd name="T30" fmla="*/ 79 w 87"/>
                <a:gd name="T31" fmla="*/ 20 h 44"/>
                <a:gd name="T32" fmla="*/ 80 w 87"/>
                <a:gd name="T33" fmla="*/ 20 h 44"/>
                <a:gd name="T34" fmla="*/ 81 w 87"/>
                <a:gd name="T35" fmla="*/ 18 h 44"/>
                <a:gd name="T36" fmla="*/ 82 w 87"/>
                <a:gd name="T37" fmla="*/ 18 h 44"/>
                <a:gd name="T38" fmla="*/ 86 w 87"/>
                <a:gd name="T39" fmla="*/ 42 h 44"/>
                <a:gd name="T40" fmla="*/ 86 w 87"/>
                <a:gd name="T41"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44">
                  <a:moveTo>
                    <a:pt x="86" y="42"/>
                  </a:moveTo>
                  <a:cubicBezTo>
                    <a:pt x="87" y="43"/>
                    <a:pt x="86" y="44"/>
                    <a:pt x="85" y="44"/>
                  </a:cubicBezTo>
                  <a:cubicBezTo>
                    <a:pt x="85" y="44"/>
                    <a:pt x="84" y="44"/>
                    <a:pt x="84" y="44"/>
                  </a:cubicBezTo>
                  <a:cubicBezTo>
                    <a:pt x="82" y="44"/>
                    <a:pt x="76" y="42"/>
                    <a:pt x="68" y="39"/>
                  </a:cubicBezTo>
                  <a:cubicBezTo>
                    <a:pt x="60" y="37"/>
                    <a:pt x="51" y="33"/>
                    <a:pt x="41" y="29"/>
                  </a:cubicBezTo>
                  <a:cubicBezTo>
                    <a:pt x="21" y="22"/>
                    <a:pt x="3" y="14"/>
                    <a:pt x="3" y="14"/>
                  </a:cubicBezTo>
                  <a:cubicBezTo>
                    <a:pt x="2" y="14"/>
                    <a:pt x="2" y="13"/>
                    <a:pt x="2" y="13"/>
                  </a:cubicBezTo>
                  <a:cubicBezTo>
                    <a:pt x="0" y="0"/>
                    <a:pt x="0" y="0"/>
                    <a:pt x="0" y="0"/>
                  </a:cubicBezTo>
                  <a:cubicBezTo>
                    <a:pt x="0" y="0"/>
                    <a:pt x="0" y="0"/>
                    <a:pt x="0" y="0"/>
                  </a:cubicBezTo>
                  <a:cubicBezTo>
                    <a:pt x="0" y="1"/>
                    <a:pt x="0" y="2"/>
                    <a:pt x="1" y="2"/>
                  </a:cubicBezTo>
                  <a:cubicBezTo>
                    <a:pt x="4" y="2"/>
                    <a:pt x="4" y="2"/>
                    <a:pt x="4" y="2"/>
                  </a:cubicBezTo>
                  <a:cubicBezTo>
                    <a:pt x="5" y="11"/>
                    <a:pt x="5" y="11"/>
                    <a:pt x="5" y="11"/>
                  </a:cubicBezTo>
                  <a:cubicBezTo>
                    <a:pt x="9" y="13"/>
                    <a:pt x="25" y="19"/>
                    <a:pt x="42" y="26"/>
                  </a:cubicBezTo>
                  <a:cubicBezTo>
                    <a:pt x="59" y="32"/>
                    <a:pt x="76" y="38"/>
                    <a:pt x="82" y="40"/>
                  </a:cubicBezTo>
                  <a:cubicBezTo>
                    <a:pt x="82" y="36"/>
                    <a:pt x="80" y="29"/>
                    <a:pt x="78" y="19"/>
                  </a:cubicBezTo>
                  <a:cubicBezTo>
                    <a:pt x="79" y="20"/>
                    <a:pt x="79" y="20"/>
                    <a:pt x="79" y="20"/>
                  </a:cubicBezTo>
                  <a:cubicBezTo>
                    <a:pt x="79" y="20"/>
                    <a:pt x="79" y="20"/>
                    <a:pt x="80" y="20"/>
                  </a:cubicBezTo>
                  <a:cubicBezTo>
                    <a:pt x="80" y="20"/>
                    <a:pt x="81" y="19"/>
                    <a:pt x="81" y="18"/>
                  </a:cubicBezTo>
                  <a:cubicBezTo>
                    <a:pt x="81" y="18"/>
                    <a:pt x="82" y="18"/>
                    <a:pt x="82" y="18"/>
                  </a:cubicBezTo>
                  <a:cubicBezTo>
                    <a:pt x="84" y="32"/>
                    <a:pt x="86" y="41"/>
                    <a:pt x="86" y="42"/>
                  </a:cubicBezTo>
                  <a:cubicBezTo>
                    <a:pt x="86" y="42"/>
                    <a:pt x="86" y="42"/>
                    <a:pt x="86"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7"/>
            <p:cNvSpPr/>
            <p:nvPr/>
          </p:nvSpPr>
          <p:spPr bwMode="auto">
            <a:xfrm>
              <a:off x="3368" y="2822"/>
              <a:ext cx="32" cy="32"/>
            </a:xfrm>
            <a:custGeom>
              <a:avLst/>
              <a:gdLst>
                <a:gd name="T0" fmla="*/ 4 w 5"/>
                <a:gd name="T1" fmla="*/ 2 h 5"/>
                <a:gd name="T2" fmla="*/ 5 w 5"/>
                <a:gd name="T3" fmla="*/ 3 h 5"/>
                <a:gd name="T4" fmla="*/ 4 w 5"/>
                <a:gd name="T5" fmla="*/ 3 h 5"/>
                <a:gd name="T6" fmla="*/ 3 w 5"/>
                <a:gd name="T7" fmla="*/ 5 h 5"/>
                <a:gd name="T8" fmla="*/ 2 w 5"/>
                <a:gd name="T9" fmla="*/ 5 h 5"/>
                <a:gd name="T10" fmla="*/ 1 w 5"/>
                <a:gd name="T11" fmla="*/ 4 h 5"/>
                <a:gd name="T12" fmla="*/ 0 w 5"/>
                <a:gd name="T13" fmla="*/ 0 h 5"/>
                <a:gd name="T14" fmla="*/ 3 w 5"/>
                <a:gd name="T15" fmla="*/ 1 h 5"/>
                <a:gd name="T16" fmla="*/ 4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4" y="2"/>
                  </a:moveTo>
                  <a:cubicBezTo>
                    <a:pt x="4" y="2"/>
                    <a:pt x="5" y="2"/>
                    <a:pt x="5" y="3"/>
                  </a:cubicBezTo>
                  <a:cubicBezTo>
                    <a:pt x="5" y="3"/>
                    <a:pt x="4" y="3"/>
                    <a:pt x="4" y="3"/>
                  </a:cubicBezTo>
                  <a:cubicBezTo>
                    <a:pt x="4" y="4"/>
                    <a:pt x="3" y="5"/>
                    <a:pt x="3" y="5"/>
                  </a:cubicBezTo>
                  <a:cubicBezTo>
                    <a:pt x="2" y="5"/>
                    <a:pt x="2" y="5"/>
                    <a:pt x="2" y="5"/>
                  </a:cubicBezTo>
                  <a:cubicBezTo>
                    <a:pt x="1" y="4"/>
                    <a:pt x="1" y="4"/>
                    <a:pt x="1" y="4"/>
                  </a:cubicBezTo>
                  <a:cubicBezTo>
                    <a:pt x="1" y="3"/>
                    <a:pt x="0" y="2"/>
                    <a:pt x="0" y="0"/>
                  </a:cubicBezTo>
                  <a:cubicBezTo>
                    <a:pt x="3" y="1"/>
                    <a:pt x="3" y="1"/>
                    <a:pt x="3" y="1"/>
                  </a:cubicBezTo>
                  <a:cubicBezTo>
                    <a:pt x="4" y="1"/>
                    <a:pt x="4" y="2"/>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8"/>
            <p:cNvSpPr/>
            <p:nvPr/>
          </p:nvSpPr>
          <p:spPr bwMode="auto">
            <a:xfrm>
              <a:off x="3349" y="2695"/>
              <a:ext cx="45" cy="140"/>
            </a:xfrm>
            <a:custGeom>
              <a:avLst/>
              <a:gdLst>
                <a:gd name="T0" fmla="*/ 7 w 7"/>
                <a:gd name="T1" fmla="*/ 22 h 22"/>
                <a:gd name="T2" fmla="*/ 6 w 7"/>
                <a:gd name="T3" fmla="*/ 21 h 22"/>
                <a:gd name="T4" fmla="*/ 3 w 7"/>
                <a:gd name="T5" fmla="*/ 20 h 22"/>
                <a:gd name="T6" fmla="*/ 0 w 7"/>
                <a:gd name="T7" fmla="*/ 2 h 22"/>
                <a:gd name="T8" fmla="*/ 1 w 7"/>
                <a:gd name="T9" fmla="*/ 2 h 22"/>
                <a:gd name="T10" fmla="*/ 1 w 7"/>
                <a:gd name="T11" fmla="*/ 2 h 22"/>
                <a:gd name="T12" fmla="*/ 3 w 7"/>
                <a:gd name="T13" fmla="*/ 1 h 22"/>
                <a:gd name="T14" fmla="*/ 3 w 7"/>
                <a:gd name="T15" fmla="*/ 0 h 22"/>
                <a:gd name="T16" fmla="*/ 5 w 7"/>
                <a:gd name="T17" fmla="*/ 10 h 22"/>
                <a:gd name="T18" fmla="*/ 7 w 7"/>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2">
                  <a:moveTo>
                    <a:pt x="7" y="22"/>
                  </a:moveTo>
                  <a:cubicBezTo>
                    <a:pt x="7" y="22"/>
                    <a:pt x="7" y="21"/>
                    <a:pt x="6" y="21"/>
                  </a:cubicBezTo>
                  <a:cubicBezTo>
                    <a:pt x="3" y="20"/>
                    <a:pt x="3" y="20"/>
                    <a:pt x="3" y="20"/>
                  </a:cubicBezTo>
                  <a:cubicBezTo>
                    <a:pt x="2" y="15"/>
                    <a:pt x="1" y="9"/>
                    <a:pt x="0" y="2"/>
                  </a:cubicBezTo>
                  <a:cubicBezTo>
                    <a:pt x="1" y="2"/>
                    <a:pt x="1" y="2"/>
                    <a:pt x="1" y="2"/>
                  </a:cubicBezTo>
                  <a:cubicBezTo>
                    <a:pt x="1" y="2"/>
                    <a:pt x="1" y="2"/>
                    <a:pt x="1" y="2"/>
                  </a:cubicBezTo>
                  <a:cubicBezTo>
                    <a:pt x="2" y="2"/>
                    <a:pt x="3" y="2"/>
                    <a:pt x="3" y="1"/>
                  </a:cubicBezTo>
                  <a:cubicBezTo>
                    <a:pt x="3" y="0"/>
                    <a:pt x="3" y="0"/>
                    <a:pt x="3" y="0"/>
                  </a:cubicBezTo>
                  <a:cubicBezTo>
                    <a:pt x="4" y="3"/>
                    <a:pt x="4" y="7"/>
                    <a:pt x="5" y="10"/>
                  </a:cubicBezTo>
                  <a:cubicBezTo>
                    <a:pt x="6" y="14"/>
                    <a:pt x="7" y="18"/>
                    <a:pt x="7" y="2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9"/>
            <p:cNvSpPr/>
            <p:nvPr/>
          </p:nvSpPr>
          <p:spPr bwMode="auto">
            <a:xfrm>
              <a:off x="2898" y="2714"/>
              <a:ext cx="476" cy="133"/>
            </a:xfrm>
            <a:custGeom>
              <a:avLst/>
              <a:gdLst>
                <a:gd name="T0" fmla="*/ 75 w 75"/>
                <a:gd name="T1" fmla="*/ 21 h 21"/>
                <a:gd name="T2" fmla="*/ 1 w 75"/>
                <a:gd name="T3" fmla="*/ 4 h 21"/>
                <a:gd name="T4" fmla="*/ 0 w 75"/>
                <a:gd name="T5" fmla="*/ 0 h 21"/>
                <a:gd name="T6" fmla="*/ 74 w 75"/>
                <a:gd name="T7" fmla="*/ 17 h 21"/>
                <a:gd name="T8" fmla="*/ 75 w 75"/>
                <a:gd name="T9" fmla="*/ 21 h 21"/>
              </a:gdLst>
              <a:ahLst/>
              <a:cxnLst>
                <a:cxn ang="0">
                  <a:pos x="T0" y="T1"/>
                </a:cxn>
                <a:cxn ang="0">
                  <a:pos x="T2" y="T3"/>
                </a:cxn>
                <a:cxn ang="0">
                  <a:pos x="T4" y="T5"/>
                </a:cxn>
                <a:cxn ang="0">
                  <a:pos x="T6" y="T7"/>
                </a:cxn>
                <a:cxn ang="0">
                  <a:pos x="T8" y="T9"/>
                </a:cxn>
              </a:cxnLst>
              <a:rect l="0" t="0" r="r" b="b"/>
              <a:pathLst>
                <a:path w="75" h="21">
                  <a:moveTo>
                    <a:pt x="75" y="21"/>
                  </a:moveTo>
                  <a:cubicBezTo>
                    <a:pt x="1" y="4"/>
                    <a:pt x="1" y="4"/>
                    <a:pt x="1" y="4"/>
                  </a:cubicBezTo>
                  <a:cubicBezTo>
                    <a:pt x="0" y="0"/>
                    <a:pt x="0" y="0"/>
                    <a:pt x="0" y="0"/>
                  </a:cubicBezTo>
                  <a:cubicBezTo>
                    <a:pt x="74" y="17"/>
                    <a:pt x="74" y="17"/>
                    <a:pt x="74" y="17"/>
                  </a:cubicBezTo>
                  <a:cubicBezTo>
                    <a:pt x="74" y="19"/>
                    <a:pt x="75" y="20"/>
                    <a:pt x="75" y="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10"/>
            <p:cNvSpPr/>
            <p:nvPr/>
          </p:nvSpPr>
          <p:spPr bwMode="auto">
            <a:xfrm>
              <a:off x="3343" y="2682"/>
              <a:ext cx="25" cy="25"/>
            </a:xfrm>
            <a:custGeom>
              <a:avLst/>
              <a:gdLst>
                <a:gd name="T0" fmla="*/ 4 w 4"/>
                <a:gd name="T1" fmla="*/ 2 h 4"/>
                <a:gd name="T2" fmla="*/ 4 w 4"/>
                <a:gd name="T3" fmla="*/ 3 h 4"/>
                <a:gd name="T4" fmla="*/ 2 w 4"/>
                <a:gd name="T5" fmla="*/ 4 h 4"/>
                <a:gd name="T6" fmla="*/ 2 w 4"/>
                <a:gd name="T7" fmla="*/ 4 h 4"/>
                <a:gd name="T8" fmla="*/ 1 w 4"/>
                <a:gd name="T9" fmla="*/ 4 h 4"/>
                <a:gd name="T10" fmla="*/ 0 w 4"/>
                <a:gd name="T11" fmla="*/ 0 h 4"/>
                <a:gd name="T12" fmla="*/ 2 w 4"/>
                <a:gd name="T13" fmla="*/ 1 h 4"/>
                <a:gd name="T14" fmla="*/ 4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2"/>
                  </a:moveTo>
                  <a:cubicBezTo>
                    <a:pt x="4" y="2"/>
                    <a:pt x="4" y="2"/>
                    <a:pt x="4" y="3"/>
                  </a:cubicBezTo>
                  <a:cubicBezTo>
                    <a:pt x="4" y="4"/>
                    <a:pt x="3" y="4"/>
                    <a:pt x="2" y="4"/>
                  </a:cubicBezTo>
                  <a:cubicBezTo>
                    <a:pt x="2" y="4"/>
                    <a:pt x="2" y="4"/>
                    <a:pt x="2" y="4"/>
                  </a:cubicBezTo>
                  <a:cubicBezTo>
                    <a:pt x="1" y="4"/>
                    <a:pt x="1" y="4"/>
                    <a:pt x="1" y="4"/>
                  </a:cubicBezTo>
                  <a:cubicBezTo>
                    <a:pt x="0" y="3"/>
                    <a:pt x="0" y="2"/>
                    <a:pt x="0" y="0"/>
                  </a:cubicBezTo>
                  <a:cubicBezTo>
                    <a:pt x="2" y="1"/>
                    <a:pt x="2" y="1"/>
                    <a:pt x="2" y="1"/>
                  </a:cubicBezTo>
                  <a:cubicBezTo>
                    <a:pt x="3" y="1"/>
                    <a:pt x="4" y="1"/>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11"/>
            <p:cNvSpPr/>
            <p:nvPr/>
          </p:nvSpPr>
          <p:spPr bwMode="auto">
            <a:xfrm>
              <a:off x="3311" y="2523"/>
              <a:ext cx="57" cy="172"/>
            </a:xfrm>
            <a:custGeom>
              <a:avLst/>
              <a:gdLst>
                <a:gd name="T0" fmla="*/ 9 w 9"/>
                <a:gd name="T1" fmla="*/ 27 h 27"/>
                <a:gd name="T2" fmla="*/ 7 w 9"/>
                <a:gd name="T3" fmla="*/ 26 h 27"/>
                <a:gd name="T4" fmla="*/ 5 w 9"/>
                <a:gd name="T5" fmla="*/ 25 h 27"/>
                <a:gd name="T6" fmla="*/ 0 w 9"/>
                <a:gd name="T7" fmla="*/ 3 h 27"/>
                <a:gd name="T8" fmla="*/ 2 w 9"/>
                <a:gd name="T9" fmla="*/ 3 h 27"/>
                <a:gd name="T10" fmla="*/ 4 w 9"/>
                <a:gd name="T11" fmla="*/ 1 h 27"/>
                <a:gd name="T12" fmla="*/ 4 w 9"/>
                <a:gd name="T13" fmla="*/ 0 h 27"/>
                <a:gd name="T14" fmla="*/ 9 w 9"/>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7">
                  <a:moveTo>
                    <a:pt x="9" y="27"/>
                  </a:moveTo>
                  <a:cubicBezTo>
                    <a:pt x="9" y="26"/>
                    <a:pt x="8" y="26"/>
                    <a:pt x="7" y="26"/>
                  </a:cubicBezTo>
                  <a:cubicBezTo>
                    <a:pt x="5" y="25"/>
                    <a:pt x="5" y="25"/>
                    <a:pt x="5" y="25"/>
                  </a:cubicBezTo>
                  <a:cubicBezTo>
                    <a:pt x="3" y="18"/>
                    <a:pt x="2" y="11"/>
                    <a:pt x="0" y="3"/>
                  </a:cubicBezTo>
                  <a:cubicBezTo>
                    <a:pt x="2" y="3"/>
                    <a:pt x="2" y="3"/>
                    <a:pt x="2" y="3"/>
                  </a:cubicBezTo>
                  <a:cubicBezTo>
                    <a:pt x="3" y="3"/>
                    <a:pt x="4" y="2"/>
                    <a:pt x="4" y="1"/>
                  </a:cubicBezTo>
                  <a:cubicBezTo>
                    <a:pt x="4" y="1"/>
                    <a:pt x="4" y="1"/>
                    <a:pt x="4" y="0"/>
                  </a:cubicBezTo>
                  <a:cubicBezTo>
                    <a:pt x="5" y="10"/>
                    <a:pt x="7" y="19"/>
                    <a:pt x="9"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12"/>
            <p:cNvSpPr/>
            <p:nvPr/>
          </p:nvSpPr>
          <p:spPr bwMode="auto">
            <a:xfrm>
              <a:off x="2879" y="2612"/>
              <a:ext cx="470" cy="95"/>
            </a:xfrm>
            <a:custGeom>
              <a:avLst/>
              <a:gdLst>
                <a:gd name="T0" fmla="*/ 74 w 74"/>
                <a:gd name="T1" fmla="*/ 15 h 15"/>
                <a:gd name="T2" fmla="*/ 1 w 74"/>
                <a:gd name="T3" fmla="*/ 4 h 15"/>
                <a:gd name="T4" fmla="*/ 0 w 74"/>
                <a:gd name="T5" fmla="*/ 0 h 15"/>
                <a:gd name="T6" fmla="*/ 73 w 74"/>
                <a:gd name="T7" fmla="*/ 11 h 15"/>
                <a:gd name="T8" fmla="*/ 74 w 74"/>
                <a:gd name="T9" fmla="*/ 15 h 15"/>
              </a:gdLst>
              <a:ahLst/>
              <a:cxnLst>
                <a:cxn ang="0">
                  <a:pos x="T0" y="T1"/>
                </a:cxn>
                <a:cxn ang="0">
                  <a:pos x="T2" y="T3"/>
                </a:cxn>
                <a:cxn ang="0">
                  <a:pos x="T4" y="T5"/>
                </a:cxn>
                <a:cxn ang="0">
                  <a:pos x="T6" y="T7"/>
                </a:cxn>
                <a:cxn ang="0">
                  <a:pos x="T8" y="T9"/>
                </a:cxn>
              </a:cxnLst>
              <a:rect l="0" t="0" r="r" b="b"/>
              <a:pathLst>
                <a:path w="74" h="15">
                  <a:moveTo>
                    <a:pt x="74" y="15"/>
                  </a:moveTo>
                  <a:cubicBezTo>
                    <a:pt x="1" y="4"/>
                    <a:pt x="1" y="4"/>
                    <a:pt x="1" y="4"/>
                  </a:cubicBezTo>
                  <a:cubicBezTo>
                    <a:pt x="0" y="0"/>
                    <a:pt x="0" y="0"/>
                    <a:pt x="0" y="0"/>
                  </a:cubicBezTo>
                  <a:cubicBezTo>
                    <a:pt x="73" y="11"/>
                    <a:pt x="73" y="11"/>
                    <a:pt x="73" y="11"/>
                  </a:cubicBezTo>
                  <a:cubicBezTo>
                    <a:pt x="73" y="13"/>
                    <a:pt x="73" y="14"/>
                    <a:pt x="74"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13"/>
            <p:cNvSpPr/>
            <p:nvPr/>
          </p:nvSpPr>
          <p:spPr bwMode="auto">
            <a:xfrm>
              <a:off x="2867" y="2536"/>
              <a:ext cx="476" cy="146"/>
            </a:xfrm>
            <a:custGeom>
              <a:avLst/>
              <a:gdLst>
                <a:gd name="T0" fmla="*/ 75 w 75"/>
                <a:gd name="T1" fmla="*/ 23 h 23"/>
                <a:gd name="T2" fmla="*/ 2 w 75"/>
                <a:gd name="T3" fmla="*/ 12 h 23"/>
                <a:gd name="T4" fmla="*/ 0 w 75"/>
                <a:gd name="T5" fmla="*/ 0 h 23"/>
                <a:gd name="T6" fmla="*/ 70 w 75"/>
                <a:gd name="T7" fmla="*/ 1 h 23"/>
                <a:gd name="T8" fmla="*/ 75 w 75"/>
                <a:gd name="T9" fmla="*/ 23 h 23"/>
              </a:gdLst>
              <a:ahLst/>
              <a:cxnLst>
                <a:cxn ang="0">
                  <a:pos x="T0" y="T1"/>
                </a:cxn>
                <a:cxn ang="0">
                  <a:pos x="T2" y="T3"/>
                </a:cxn>
                <a:cxn ang="0">
                  <a:pos x="T4" y="T5"/>
                </a:cxn>
                <a:cxn ang="0">
                  <a:pos x="T6" y="T7"/>
                </a:cxn>
                <a:cxn ang="0">
                  <a:pos x="T8" y="T9"/>
                </a:cxn>
              </a:cxnLst>
              <a:rect l="0" t="0" r="r" b="b"/>
              <a:pathLst>
                <a:path w="75" h="23">
                  <a:moveTo>
                    <a:pt x="75" y="23"/>
                  </a:moveTo>
                  <a:cubicBezTo>
                    <a:pt x="2" y="12"/>
                    <a:pt x="2" y="12"/>
                    <a:pt x="2" y="12"/>
                  </a:cubicBezTo>
                  <a:cubicBezTo>
                    <a:pt x="0" y="0"/>
                    <a:pt x="0" y="0"/>
                    <a:pt x="0" y="0"/>
                  </a:cubicBezTo>
                  <a:cubicBezTo>
                    <a:pt x="70" y="1"/>
                    <a:pt x="70" y="1"/>
                    <a:pt x="70" y="1"/>
                  </a:cubicBezTo>
                  <a:cubicBezTo>
                    <a:pt x="72" y="9"/>
                    <a:pt x="73" y="16"/>
                    <a:pt x="75" y="23"/>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14"/>
            <p:cNvSpPr/>
            <p:nvPr/>
          </p:nvSpPr>
          <p:spPr bwMode="auto">
            <a:xfrm>
              <a:off x="3305" y="2517"/>
              <a:ext cx="31" cy="25"/>
            </a:xfrm>
            <a:custGeom>
              <a:avLst/>
              <a:gdLst>
                <a:gd name="T0" fmla="*/ 5 w 5"/>
                <a:gd name="T1" fmla="*/ 1 h 4"/>
                <a:gd name="T2" fmla="*/ 5 w 5"/>
                <a:gd name="T3" fmla="*/ 2 h 4"/>
                <a:gd name="T4" fmla="*/ 3 w 5"/>
                <a:gd name="T5" fmla="*/ 4 h 4"/>
                <a:gd name="T6" fmla="*/ 1 w 5"/>
                <a:gd name="T7" fmla="*/ 4 h 4"/>
                <a:gd name="T8" fmla="*/ 0 w 5"/>
                <a:gd name="T9" fmla="*/ 0 h 4"/>
                <a:gd name="T10" fmla="*/ 3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3"/>
                    <a:pt x="4" y="4"/>
                    <a:pt x="3" y="4"/>
                  </a:cubicBezTo>
                  <a:cubicBezTo>
                    <a:pt x="1" y="4"/>
                    <a:pt x="1" y="4"/>
                    <a:pt x="1" y="4"/>
                  </a:cubicBezTo>
                  <a:cubicBezTo>
                    <a:pt x="1" y="2"/>
                    <a:pt x="1" y="1"/>
                    <a:pt x="0" y="0"/>
                  </a:cubicBezTo>
                  <a:cubicBezTo>
                    <a:pt x="3" y="0"/>
                    <a:pt x="3" y="0"/>
                    <a:pt x="3" y="0"/>
                  </a:cubicBezTo>
                  <a:cubicBezTo>
                    <a:pt x="4" y="0"/>
                    <a:pt x="4" y="1"/>
                    <a:pt x="5"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15"/>
            <p:cNvSpPr/>
            <p:nvPr/>
          </p:nvSpPr>
          <p:spPr bwMode="auto">
            <a:xfrm>
              <a:off x="3279" y="2358"/>
              <a:ext cx="57" cy="165"/>
            </a:xfrm>
            <a:custGeom>
              <a:avLst/>
              <a:gdLst>
                <a:gd name="T0" fmla="*/ 9 w 9"/>
                <a:gd name="T1" fmla="*/ 26 h 26"/>
                <a:gd name="T2" fmla="*/ 7 w 9"/>
                <a:gd name="T3" fmla="*/ 25 h 26"/>
                <a:gd name="T4" fmla="*/ 4 w 9"/>
                <a:gd name="T5" fmla="*/ 25 h 26"/>
                <a:gd name="T6" fmla="*/ 0 w 9"/>
                <a:gd name="T7" fmla="*/ 2 h 26"/>
                <a:gd name="T8" fmla="*/ 1 w 9"/>
                <a:gd name="T9" fmla="*/ 2 h 26"/>
                <a:gd name="T10" fmla="*/ 3 w 9"/>
                <a:gd name="T11" fmla="*/ 0 h 26"/>
                <a:gd name="T12" fmla="*/ 3 w 9"/>
                <a:gd name="T13" fmla="*/ 0 h 26"/>
                <a:gd name="T14" fmla="*/ 9 w 9"/>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6">
                  <a:moveTo>
                    <a:pt x="9" y="26"/>
                  </a:moveTo>
                  <a:cubicBezTo>
                    <a:pt x="8" y="26"/>
                    <a:pt x="8" y="25"/>
                    <a:pt x="7" y="25"/>
                  </a:cubicBezTo>
                  <a:cubicBezTo>
                    <a:pt x="4" y="25"/>
                    <a:pt x="4" y="25"/>
                    <a:pt x="4" y="25"/>
                  </a:cubicBezTo>
                  <a:cubicBezTo>
                    <a:pt x="3" y="17"/>
                    <a:pt x="1" y="10"/>
                    <a:pt x="0" y="2"/>
                  </a:cubicBezTo>
                  <a:cubicBezTo>
                    <a:pt x="1" y="2"/>
                    <a:pt x="1" y="2"/>
                    <a:pt x="1" y="2"/>
                  </a:cubicBezTo>
                  <a:cubicBezTo>
                    <a:pt x="2" y="2"/>
                    <a:pt x="3" y="1"/>
                    <a:pt x="3" y="0"/>
                  </a:cubicBezTo>
                  <a:cubicBezTo>
                    <a:pt x="3" y="0"/>
                    <a:pt x="3" y="0"/>
                    <a:pt x="3" y="0"/>
                  </a:cubicBezTo>
                  <a:cubicBezTo>
                    <a:pt x="5" y="9"/>
                    <a:pt x="7" y="18"/>
                    <a:pt x="9" y="2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16"/>
            <p:cNvSpPr/>
            <p:nvPr/>
          </p:nvSpPr>
          <p:spPr bwMode="auto">
            <a:xfrm>
              <a:off x="2867" y="2510"/>
              <a:ext cx="444" cy="32"/>
            </a:xfrm>
            <a:custGeom>
              <a:avLst/>
              <a:gdLst>
                <a:gd name="T0" fmla="*/ 70 w 70"/>
                <a:gd name="T1" fmla="*/ 5 h 5"/>
                <a:gd name="T2" fmla="*/ 0 w 70"/>
                <a:gd name="T3" fmla="*/ 4 h 5"/>
                <a:gd name="T4" fmla="*/ 0 w 70"/>
                <a:gd name="T5" fmla="*/ 0 h 5"/>
                <a:gd name="T6" fmla="*/ 69 w 70"/>
                <a:gd name="T7" fmla="*/ 1 h 5"/>
                <a:gd name="T8" fmla="*/ 70 w 70"/>
                <a:gd name="T9" fmla="*/ 5 h 5"/>
              </a:gdLst>
              <a:ahLst/>
              <a:cxnLst>
                <a:cxn ang="0">
                  <a:pos x="T0" y="T1"/>
                </a:cxn>
                <a:cxn ang="0">
                  <a:pos x="T2" y="T3"/>
                </a:cxn>
                <a:cxn ang="0">
                  <a:pos x="T4" y="T5"/>
                </a:cxn>
                <a:cxn ang="0">
                  <a:pos x="T6" y="T7"/>
                </a:cxn>
                <a:cxn ang="0">
                  <a:pos x="T8" y="T9"/>
                </a:cxn>
              </a:cxnLst>
              <a:rect l="0" t="0" r="r" b="b"/>
              <a:pathLst>
                <a:path w="70" h="5">
                  <a:moveTo>
                    <a:pt x="70" y="5"/>
                  </a:moveTo>
                  <a:cubicBezTo>
                    <a:pt x="0" y="4"/>
                    <a:pt x="0" y="4"/>
                    <a:pt x="0" y="4"/>
                  </a:cubicBezTo>
                  <a:cubicBezTo>
                    <a:pt x="0" y="0"/>
                    <a:pt x="0" y="0"/>
                    <a:pt x="0" y="0"/>
                  </a:cubicBezTo>
                  <a:cubicBezTo>
                    <a:pt x="69" y="1"/>
                    <a:pt x="69" y="1"/>
                    <a:pt x="69" y="1"/>
                  </a:cubicBezTo>
                  <a:cubicBezTo>
                    <a:pt x="70" y="2"/>
                    <a:pt x="70" y="3"/>
                    <a:pt x="70" y="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17"/>
            <p:cNvSpPr/>
            <p:nvPr/>
          </p:nvSpPr>
          <p:spPr bwMode="auto">
            <a:xfrm>
              <a:off x="3273" y="2345"/>
              <a:ext cx="25" cy="25"/>
            </a:xfrm>
            <a:custGeom>
              <a:avLst/>
              <a:gdLst>
                <a:gd name="T0" fmla="*/ 4 w 4"/>
                <a:gd name="T1" fmla="*/ 2 h 4"/>
                <a:gd name="T2" fmla="*/ 4 w 4"/>
                <a:gd name="T3" fmla="*/ 2 h 4"/>
                <a:gd name="T4" fmla="*/ 2 w 4"/>
                <a:gd name="T5" fmla="*/ 4 h 4"/>
                <a:gd name="T6" fmla="*/ 1 w 4"/>
                <a:gd name="T7" fmla="*/ 4 h 4"/>
                <a:gd name="T8" fmla="*/ 0 w 4"/>
                <a:gd name="T9" fmla="*/ 0 h 4"/>
                <a:gd name="T10" fmla="*/ 2 w 4"/>
                <a:gd name="T11" fmla="*/ 0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cubicBezTo>
                    <a:pt x="4" y="2"/>
                    <a:pt x="4" y="2"/>
                    <a:pt x="4" y="2"/>
                  </a:cubicBezTo>
                  <a:cubicBezTo>
                    <a:pt x="4" y="3"/>
                    <a:pt x="3" y="4"/>
                    <a:pt x="2" y="4"/>
                  </a:cubicBezTo>
                  <a:cubicBezTo>
                    <a:pt x="1" y="4"/>
                    <a:pt x="1" y="4"/>
                    <a:pt x="1" y="4"/>
                  </a:cubicBezTo>
                  <a:cubicBezTo>
                    <a:pt x="0" y="3"/>
                    <a:pt x="0" y="2"/>
                    <a:pt x="0" y="0"/>
                  </a:cubicBezTo>
                  <a:cubicBezTo>
                    <a:pt x="2" y="0"/>
                    <a:pt x="2" y="0"/>
                    <a:pt x="2" y="0"/>
                  </a:cubicBezTo>
                  <a:cubicBezTo>
                    <a:pt x="3" y="0"/>
                    <a:pt x="4" y="1"/>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18"/>
            <p:cNvSpPr/>
            <p:nvPr/>
          </p:nvSpPr>
          <p:spPr bwMode="auto">
            <a:xfrm>
              <a:off x="3241" y="2180"/>
              <a:ext cx="57" cy="178"/>
            </a:xfrm>
            <a:custGeom>
              <a:avLst/>
              <a:gdLst>
                <a:gd name="T0" fmla="*/ 9 w 9"/>
                <a:gd name="T1" fmla="*/ 28 h 28"/>
                <a:gd name="T2" fmla="*/ 7 w 9"/>
                <a:gd name="T3" fmla="*/ 26 h 28"/>
                <a:gd name="T4" fmla="*/ 5 w 9"/>
                <a:gd name="T5" fmla="*/ 26 h 28"/>
                <a:gd name="T6" fmla="*/ 3 w 9"/>
                <a:gd name="T7" fmla="*/ 16 h 28"/>
                <a:gd name="T8" fmla="*/ 0 w 9"/>
                <a:gd name="T9" fmla="*/ 3 h 28"/>
                <a:gd name="T10" fmla="*/ 2 w 9"/>
                <a:gd name="T11" fmla="*/ 2 h 28"/>
                <a:gd name="T12" fmla="*/ 3 w 9"/>
                <a:gd name="T13" fmla="*/ 0 h 28"/>
                <a:gd name="T14" fmla="*/ 3 w 9"/>
                <a:gd name="T15" fmla="*/ 0 h 28"/>
                <a:gd name="T16" fmla="*/ 3 w 9"/>
                <a:gd name="T17" fmla="*/ 0 h 28"/>
                <a:gd name="T18" fmla="*/ 6 w 9"/>
                <a:gd name="T19" fmla="*/ 14 h 28"/>
                <a:gd name="T20" fmla="*/ 9 w 9"/>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28">
                  <a:moveTo>
                    <a:pt x="9" y="28"/>
                  </a:moveTo>
                  <a:cubicBezTo>
                    <a:pt x="9" y="27"/>
                    <a:pt x="8" y="26"/>
                    <a:pt x="7" y="26"/>
                  </a:cubicBezTo>
                  <a:cubicBezTo>
                    <a:pt x="5" y="26"/>
                    <a:pt x="5" y="26"/>
                    <a:pt x="5" y="26"/>
                  </a:cubicBezTo>
                  <a:cubicBezTo>
                    <a:pt x="4" y="23"/>
                    <a:pt x="4" y="20"/>
                    <a:pt x="3" y="16"/>
                  </a:cubicBezTo>
                  <a:cubicBezTo>
                    <a:pt x="2" y="12"/>
                    <a:pt x="1" y="7"/>
                    <a:pt x="0" y="3"/>
                  </a:cubicBezTo>
                  <a:cubicBezTo>
                    <a:pt x="1" y="2"/>
                    <a:pt x="2" y="2"/>
                    <a:pt x="2" y="2"/>
                  </a:cubicBezTo>
                  <a:cubicBezTo>
                    <a:pt x="3" y="2"/>
                    <a:pt x="3" y="1"/>
                    <a:pt x="3" y="0"/>
                  </a:cubicBezTo>
                  <a:cubicBezTo>
                    <a:pt x="3" y="0"/>
                    <a:pt x="3" y="0"/>
                    <a:pt x="3" y="0"/>
                  </a:cubicBezTo>
                  <a:cubicBezTo>
                    <a:pt x="3" y="0"/>
                    <a:pt x="3" y="0"/>
                    <a:pt x="3" y="0"/>
                  </a:cubicBezTo>
                  <a:cubicBezTo>
                    <a:pt x="4" y="5"/>
                    <a:pt x="5" y="9"/>
                    <a:pt x="6" y="14"/>
                  </a:cubicBezTo>
                  <a:cubicBezTo>
                    <a:pt x="7" y="18"/>
                    <a:pt x="8" y="23"/>
                    <a:pt x="9" y="2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Freeform 19"/>
            <p:cNvSpPr/>
            <p:nvPr/>
          </p:nvSpPr>
          <p:spPr bwMode="auto">
            <a:xfrm>
              <a:off x="2848" y="2345"/>
              <a:ext cx="431" cy="83"/>
            </a:xfrm>
            <a:custGeom>
              <a:avLst/>
              <a:gdLst>
                <a:gd name="T0" fmla="*/ 67 w 68"/>
                <a:gd name="T1" fmla="*/ 0 h 13"/>
                <a:gd name="T2" fmla="*/ 68 w 68"/>
                <a:gd name="T3" fmla="*/ 4 h 13"/>
                <a:gd name="T4" fmla="*/ 1 w 68"/>
                <a:gd name="T5" fmla="*/ 13 h 13"/>
                <a:gd name="T6" fmla="*/ 0 w 68"/>
                <a:gd name="T7" fmla="*/ 9 h 13"/>
                <a:gd name="T8" fmla="*/ 67 w 68"/>
                <a:gd name="T9" fmla="*/ 0 h 13"/>
              </a:gdLst>
              <a:ahLst/>
              <a:cxnLst>
                <a:cxn ang="0">
                  <a:pos x="T0" y="T1"/>
                </a:cxn>
                <a:cxn ang="0">
                  <a:pos x="T2" y="T3"/>
                </a:cxn>
                <a:cxn ang="0">
                  <a:pos x="T4" y="T5"/>
                </a:cxn>
                <a:cxn ang="0">
                  <a:pos x="T6" y="T7"/>
                </a:cxn>
                <a:cxn ang="0">
                  <a:pos x="T8" y="T9"/>
                </a:cxn>
              </a:cxnLst>
              <a:rect l="0" t="0" r="r" b="b"/>
              <a:pathLst>
                <a:path w="68" h="13">
                  <a:moveTo>
                    <a:pt x="67" y="0"/>
                  </a:moveTo>
                  <a:cubicBezTo>
                    <a:pt x="67" y="2"/>
                    <a:pt x="67" y="3"/>
                    <a:pt x="68" y="4"/>
                  </a:cubicBezTo>
                  <a:cubicBezTo>
                    <a:pt x="1" y="13"/>
                    <a:pt x="1" y="13"/>
                    <a:pt x="1" y="13"/>
                  </a:cubicBezTo>
                  <a:cubicBezTo>
                    <a:pt x="0" y="9"/>
                    <a:pt x="0" y="9"/>
                    <a:pt x="0" y="9"/>
                  </a:cubicBez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20"/>
            <p:cNvSpPr/>
            <p:nvPr/>
          </p:nvSpPr>
          <p:spPr bwMode="auto">
            <a:xfrm>
              <a:off x="3235" y="2173"/>
              <a:ext cx="25" cy="26"/>
            </a:xfrm>
            <a:custGeom>
              <a:avLst/>
              <a:gdLst>
                <a:gd name="T0" fmla="*/ 4 w 4"/>
                <a:gd name="T1" fmla="*/ 1 h 4"/>
                <a:gd name="T2" fmla="*/ 4 w 4"/>
                <a:gd name="T3" fmla="*/ 1 h 4"/>
                <a:gd name="T4" fmla="*/ 3 w 4"/>
                <a:gd name="T5" fmla="*/ 3 h 4"/>
                <a:gd name="T6" fmla="*/ 1 w 4"/>
                <a:gd name="T7" fmla="*/ 4 h 4"/>
                <a:gd name="T8" fmla="*/ 0 w 4"/>
                <a:gd name="T9" fmla="*/ 0 h 4"/>
                <a:gd name="T10" fmla="*/ 2 w 4"/>
                <a:gd name="T11" fmla="*/ 0 h 4"/>
                <a:gd name="T12" fmla="*/ 3 w 4"/>
                <a:gd name="T13" fmla="*/ 0 h 4"/>
                <a:gd name="T14" fmla="*/ 4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1"/>
                  </a:moveTo>
                  <a:cubicBezTo>
                    <a:pt x="4" y="1"/>
                    <a:pt x="4" y="1"/>
                    <a:pt x="4" y="1"/>
                  </a:cubicBezTo>
                  <a:cubicBezTo>
                    <a:pt x="4" y="2"/>
                    <a:pt x="4" y="3"/>
                    <a:pt x="3" y="3"/>
                  </a:cubicBezTo>
                  <a:cubicBezTo>
                    <a:pt x="3" y="3"/>
                    <a:pt x="2" y="3"/>
                    <a:pt x="1" y="4"/>
                  </a:cubicBezTo>
                  <a:cubicBezTo>
                    <a:pt x="1" y="3"/>
                    <a:pt x="1" y="1"/>
                    <a:pt x="0" y="0"/>
                  </a:cubicBezTo>
                  <a:cubicBezTo>
                    <a:pt x="1" y="0"/>
                    <a:pt x="2" y="0"/>
                    <a:pt x="2" y="0"/>
                  </a:cubicBezTo>
                  <a:cubicBezTo>
                    <a:pt x="2" y="0"/>
                    <a:pt x="2" y="0"/>
                    <a:pt x="3" y="0"/>
                  </a:cubicBezTo>
                  <a:cubicBezTo>
                    <a:pt x="3" y="0"/>
                    <a:pt x="4" y="0"/>
                    <a:pt x="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Freeform 21"/>
            <p:cNvSpPr/>
            <p:nvPr/>
          </p:nvSpPr>
          <p:spPr bwMode="auto">
            <a:xfrm>
              <a:off x="3216" y="2046"/>
              <a:ext cx="44" cy="134"/>
            </a:xfrm>
            <a:custGeom>
              <a:avLst/>
              <a:gdLst>
                <a:gd name="T0" fmla="*/ 7 w 7"/>
                <a:gd name="T1" fmla="*/ 21 h 21"/>
                <a:gd name="T2" fmla="*/ 7 w 7"/>
                <a:gd name="T3" fmla="*/ 21 h 21"/>
                <a:gd name="T4" fmla="*/ 6 w 7"/>
                <a:gd name="T5" fmla="*/ 20 h 21"/>
                <a:gd name="T6" fmla="*/ 5 w 7"/>
                <a:gd name="T7" fmla="*/ 20 h 21"/>
                <a:gd name="T8" fmla="*/ 3 w 7"/>
                <a:gd name="T9" fmla="*/ 20 h 21"/>
                <a:gd name="T10" fmla="*/ 0 w 7"/>
                <a:gd name="T11" fmla="*/ 3 h 21"/>
                <a:gd name="T12" fmla="*/ 2 w 7"/>
                <a:gd name="T13" fmla="*/ 2 h 21"/>
                <a:gd name="T14" fmla="*/ 3 w 7"/>
                <a:gd name="T15" fmla="*/ 1 h 21"/>
                <a:gd name="T16" fmla="*/ 3 w 7"/>
                <a:gd name="T17" fmla="*/ 0 h 21"/>
                <a:gd name="T18" fmla="*/ 7 w 7"/>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1">
                  <a:moveTo>
                    <a:pt x="7" y="21"/>
                  </a:moveTo>
                  <a:cubicBezTo>
                    <a:pt x="7" y="21"/>
                    <a:pt x="7" y="21"/>
                    <a:pt x="7" y="21"/>
                  </a:cubicBezTo>
                  <a:cubicBezTo>
                    <a:pt x="7" y="20"/>
                    <a:pt x="6" y="20"/>
                    <a:pt x="6" y="20"/>
                  </a:cubicBezTo>
                  <a:cubicBezTo>
                    <a:pt x="5" y="20"/>
                    <a:pt x="5" y="20"/>
                    <a:pt x="5" y="20"/>
                  </a:cubicBezTo>
                  <a:cubicBezTo>
                    <a:pt x="5" y="20"/>
                    <a:pt x="4" y="20"/>
                    <a:pt x="3" y="20"/>
                  </a:cubicBezTo>
                  <a:cubicBezTo>
                    <a:pt x="2" y="14"/>
                    <a:pt x="1" y="9"/>
                    <a:pt x="0" y="3"/>
                  </a:cubicBezTo>
                  <a:cubicBezTo>
                    <a:pt x="2" y="2"/>
                    <a:pt x="2" y="2"/>
                    <a:pt x="2" y="2"/>
                  </a:cubicBezTo>
                  <a:cubicBezTo>
                    <a:pt x="3" y="2"/>
                    <a:pt x="3" y="1"/>
                    <a:pt x="3" y="1"/>
                  </a:cubicBezTo>
                  <a:cubicBezTo>
                    <a:pt x="3" y="0"/>
                    <a:pt x="3" y="0"/>
                    <a:pt x="3" y="0"/>
                  </a:cubicBezTo>
                  <a:cubicBezTo>
                    <a:pt x="5" y="7"/>
                    <a:pt x="6" y="14"/>
                    <a:pt x="7" y="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22"/>
            <p:cNvSpPr/>
            <p:nvPr/>
          </p:nvSpPr>
          <p:spPr bwMode="auto">
            <a:xfrm>
              <a:off x="2829" y="2173"/>
              <a:ext cx="412" cy="147"/>
            </a:xfrm>
            <a:custGeom>
              <a:avLst/>
              <a:gdLst>
                <a:gd name="T0" fmla="*/ 64 w 65"/>
                <a:gd name="T1" fmla="*/ 0 h 23"/>
                <a:gd name="T2" fmla="*/ 65 w 65"/>
                <a:gd name="T3" fmla="*/ 4 h 23"/>
                <a:gd name="T4" fmla="*/ 34 w 65"/>
                <a:gd name="T5" fmla="*/ 13 h 23"/>
                <a:gd name="T6" fmla="*/ 1 w 65"/>
                <a:gd name="T7" fmla="*/ 23 h 23"/>
                <a:gd name="T8" fmla="*/ 0 w 65"/>
                <a:gd name="T9" fmla="*/ 19 h 23"/>
                <a:gd name="T10" fmla="*/ 33 w 65"/>
                <a:gd name="T11" fmla="*/ 10 h 23"/>
                <a:gd name="T12" fmla="*/ 64 w 65"/>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65" h="23">
                  <a:moveTo>
                    <a:pt x="64" y="0"/>
                  </a:moveTo>
                  <a:cubicBezTo>
                    <a:pt x="65" y="1"/>
                    <a:pt x="65" y="3"/>
                    <a:pt x="65" y="4"/>
                  </a:cubicBezTo>
                  <a:cubicBezTo>
                    <a:pt x="60" y="5"/>
                    <a:pt x="47" y="9"/>
                    <a:pt x="34" y="13"/>
                  </a:cubicBezTo>
                  <a:cubicBezTo>
                    <a:pt x="20" y="17"/>
                    <a:pt x="6" y="22"/>
                    <a:pt x="1" y="23"/>
                  </a:cubicBezTo>
                  <a:cubicBezTo>
                    <a:pt x="0" y="19"/>
                    <a:pt x="0" y="19"/>
                    <a:pt x="0" y="19"/>
                  </a:cubicBezTo>
                  <a:cubicBezTo>
                    <a:pt x="5" y="18"/>
                    <a:pt x="19" y="14"/>
                    <a:pt x="33" y="10"/>
                  </a:cubicBezTo>
                  <a:cubicBezTo>
                    <a:pt x="46" y="6"/>
                    <a:pt x="60" y="1"/>
                    <a:pt x="64"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3"/>
            <p:cNvSpPr/>
            <p:nvPr/>
          </p:nvSpPr>
          <p:spPr bwMode="auto">
            <a:xfrm>
              <a:off x="3209" y="2034"/>
              <a:ext cx="26" cy="31"/>
            </a:xfrm>
            <a:custGeom>
              <a:avLst/>
              <a:gdLst>
                <a:gd name="T0" fmla="*/ 4 w 4"/>
                <a:gd name="T1" fmla="*/ 2 h 5"/>
                <a:gd name="T2" fmla="*/ 4 w 4"/>
                <a:gd name="T3" fmla="*/ 3 h 5"/>
                <a:gd name="T4" fmla="*/ 3 w 4"/>
                <a:gd name="T5" fmla="*/ 4 h 5"/>
                <a:gd name="T6" fmla="*/ 1 w 4"/>
                <a:gd name="T7" fmla="*/ 5 h 5"/>
                <a:gd name="T8" fmla="*/ 0 w 4"/>
                <a:gd name="T9" fmla="*/ 1 h 5"/>
                <a:gd name="T10" fmla="*/ 2 w 4"/>
                <a:gd name="T11" fmla="*/ 1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4" y="2"/>
                    <a:pt x="4" y="2"/>
                    <a:pt x="4" y="3"/>
                  </a:cubicBezTo>
                  <a:cubicBezTo>
                    <a:pt x="4" y="3"/>
                    <a:pt x="4" y="4"/>
                    <a:pt x="3" y="4"/>
                  </a:cubicBezTo>
                  <a:cubicBezTo>
                    <a:pt x="1" y="5"/>
                    <a:pt x="1" y="5"/>
                    <a:pt x="1" y="5"/>
                  </a:cubicBezTo>
                  <a:cubicBezTo>
                    <a:pt x="1" y="4"/>
                    <a:pt x="0" y="3"/>
                    <a:pt x="0" y="1"/>
                  </a:cubicBezTo>
                  <a:cubicBezTo>
                    <a:pt x="2" y="1"/>
                    <a:pt x="2" y="1"/>
                    <a:pt x="2" y="1"/>
                  </a:cubicBezTo>
                  <a:cubicBezTo>
                    <a:pt x="3" y="0"/>
                    <a:pt x="4" y="1"/>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Freeform 24"/>
            <p:cNvSpPr/>
            <p:nvPr/>
          </p:nvSpPr>
          <p:spPr bwMode="auto">
            <a:xfrm>
              <a:off x="3184" y="1887"/>
              <a:ext cx="51" cy="159"/>
            </a:xfrm>
            <a:custGeom>
              <a:avLst/>
              <a:gdLst>
                <a:gd name="T0" fmla="*/ 8 w 8"/>
                <a:gd name="T1" fmla="*/ 25 h 25"/>
                <a:gd name="T2" fmla="*/ 6 w 8"/>
                <a:gd name="T3" fmla="*/ 24 h 25"/>
                <a:gd name="T4" fmla="*/ 4 w 8"/>
                <a:gd name="T5" fmla="*/ 24 h 25"/>
                <a:gd name="T6" fmla="*/ 0 w 8"/>
                <a:gd name="T7" fmla="*/ 3 h 25"/>
                <a:gd name="T8" fmla="*/ 2 w 8"/>
                <a:gd name="T9" fmla="*/ 2 h 25"/>
                <a:gd name="T10" fmla="*/ 3 w 8"/>
                <a:gd name="T11" fmla="*/ 0 h 25"/>
                <a:gd name="T12" fmla="*/ 3 w 8"/>
                <a:gd name="T13" fmla="*/ 0 h 25"/>
                <a:gd name="T14" fmla="*/ 8 w 8"/>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5">
                  <a:moveTo>
                    <a:pt x="8" y="25"/>
                  </a:moveTo>
                  <a:cubicBezTo>
                    <a:pt x="8" y="24"/>
                    <a:pt x="7" y="23"/>
                    <a:pt x="6" y="24"/>
                  </a:cubicBezTo>
                  <a:cubicBezTo>
                    <a:pt x="4" y="24"/>
                    <a:pt x="4" y="24"/>
                    <a:pt x="4" y="24"/>
                  </a:cubicBezTo>
                  <a:cubicBezTo>
                    <a:pt x="3" y="17"/>
                    <a:pt x="1" y="10"/>
                    <a:pt x="0" y="3"/>
                  </a:cubicBezTo>
                  <a:cubicBezTo>
                    <a:pt x="2" y="2"/>
                    <a:pt x="2" y="2"/>
                    <a:pt x="2" y="2"/>
                  </a:cubicBezTo>
                  <a:cubicBezTo>
                    <a:pt x="3" y="2"/>
                    <a:pt x="3" y="1"/>
                    <a:pt x="3" y="0"/>
                  </a:cubicBezTo>
                  <a:cubicBezTo>
                    <a:pt x="3" y="0"/>
                    <a:pt x="3" y="0"/>
                    <a:pt x="3" y="0"/>
                  </a:cubicBezTo>
                  <a:cubicBezTo>
                    <a:pt x="5" y="8"/>
                    <a:pt x="6" y="16"/>
                    <a:pt x="8" y="2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Freeform 25"/>
            <p:cNvSpPr/>
            <p:nvPr/>
          </p:nvSpPr>
          <p:spPr bwMode="auto">
            <a:xfrm>
              <a:off x="2816" y="2065"/>
              <a:ext cx="419" cy="229"/>
            </a:xfrm>
            <a:custGeom>
              <a:avLst/>
              <a:gdLst>
                <a:gd name="T0" fmla="*/ 63 w 66"/>
                <a:gd name="T1" fmla="*/ 0 h 36"/>
                <a:gd name="T2" fmla="*/ 66 w 66"/>
                <a:gd name="T3" fmla="*/ 17 h 36"/>
                <a:gd name="T4" fmla="*/ 35 w 66"/>
                <a:gd name="T5" fmla="*/ 27 h 36"/>
                <a:gd name="T6" fmla="*/ 2 w 66"/>
                <a:gd name="T7" fmla="*/ 36 h 36"/>
                <a:gd name="T8" fmla="*/ 0 w 66"/>
                <a:gd name="T9" fmla="*/ 21 h 36"/>
                <a:gd name="T10" fmla="*/ 63 w 66"/>
                <a:gd name="T11" fmla="*/ 0 h 36"/>
              </a:gdLst>
              <a:ahLst/>
              <a:cxnLst>
                <a:cxn ang="0">
                  <a:pos x="T0" y="T1"/>
                </a:cxn>
                <a:cxn ang="0">
                  <a:pos x="T2" y="T3"/>
                </a:cxn>
                <a:cxn ang="0">
                  <a:pos x="T4" y="T5"/>
                </a:cxn>
                <a:cxn ang="0">
                  <a:pos x="T6" y="T7"/>
                </a:cxn>
                <a:cxn ang="0">
                  <a:pos x="T8" y="T9"/>
                </a:cxn>
                <a:cxn ang="0">
                  <a:pos x="T10" y="T11"/>
                </a:cxn>
              </a:cxnLst>
              <a:rect l="0" t="0" r="r" b="b"/>
              <a:pathLst>
                <a:path w="66" h="36">
                  <a:moveTo>
                    <a:pt x="63" y="0"/>
                  </a:moveTo>
                  <a:cubicBezTo>
                    <a:pt x="64" y="6"/>
                    <a:pt x="65" y="11"/>
                    <a:pt x="66" y="17"/>
                  </a:cubicBezTo>
                  <a:cubicBezTo>
                    <a:pt x="62" y="18"/>
                    <a:pt x="48" y="23"/>
                    <a:pt x="35" y="27"/>
                  </a:cubicBezTo>
                  <a:cubicBezTo>
                    <a:pt x="21" y="31"/>
                    <a:pt x="7" y="35"/>
                    <a:pt x="2" y="36"/>
                  </a:cubicBezTo>
                  <a:cubicBezTo>
                    <a:pt x="0" y="21"/>
                    <a:pt x="0" y="21"/>
                    <a:pt x="0" y="21"/>
                  </a:cubicBezTo>
                  <a:lnTo>
                    <a:pt x="63" y="0"/>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8" name="Freeform 26"/>
            <p:cNvSpPr/>
            <p:nvPr/>
          </p:nvSpPr>
          <p:spPr bwMode="auto">
            <a:xfrm>
              <a:off x="2810" y="2040"/>
              <a:ext cx="406" cy="159"/>
            </a:xfrm>
            <a:custGeom>
              <a:avLst/>
              <a:gdLst>
                <a:gd name="T0" fmla="*/ 64 w 64"/>
                <a:gd name="T1" fmla="*/ 4 h 25"/>
                <a:gd name="T2" fmla="*/ 1 w 64"/>
                <a:gd name="T3" fmla="*/ 25 h 25"/>
                <a:gd name="T4" fmla="*/ 0 w 64"/>
                <a:gd name="T5" fmla="*/ 22 h 25"/>
                <a:gd name="T6" fmla="*/ 63 w 64"/>
                <a:gd name="T7" fmla="*/ 0 h 25"/>
                <a:gd name="T8" fmla="*/ 64 w 64"/>
                <a:gd name="T9" fmla="*/ 4 h 25"/>
              </a:gdLst>
              <a:ahLst/>
              <a:cxnLst>
                <a:cxn ang="0">
                  <a:pos x="T0" y="T1"/>
                </a:cxn>
                <a:cxn ang="0">
                  <a:pos x="T2" y="T3"/>
                </a:cxn>
                <a:cxn ang="0">
                  <a:pos x="T4" y="T5"/>
                </a:cxn>
                <a:cxn ang="0">
                  <a:pos x="T6" y="T7"/>
                </a:cxn>
                <a:cxn ang="0">
                  <a:pos x="T8" y="T9"/>
                </a:cxn>
              </a:cxnLst>
              <a:rect l="0" t="0" r="r" b="b"/>
              <a:pathLst>
                <a:path w="64" h="25">
                  <a:moveTo>
                    <a:pt x="64" y="4"/>
                  </a:moveTo>
                  <a:cubicBezTo>
                    <a:pt x="1" y="25"/>
                    <a:pt x="1" y="25"/>
                    <a:pt x="1" y="25"/>
                  </a:cubicBezTo>
                  <a:cubicBezTo>
                    <a:pt x="0" y="22"/>
                    <a:pt x="0" y="22"/>
                    <a:pt x="0" y="22"/>
                  </a:cubicBezTo>
                  <a:cubicBezTo>
                    <a:pt x="63" y="0"/>
                    <a:pt x="63" y="0"/>
                    <a:pt x="63" y="0"/>
                  </a:cubicBezTo>
                  <a:cubicBezTo>
                    <a:pt x="63" y="2"/>
                    <a:pt x="64" y="3"/>
                    <a:pt x="64"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9" name="Freeform 27"/>
            <p:cNvSpPr/>
            <p:nvPr/>
          </p:nvSpPr>
          <p:spPr bwMode="auto">
            <a:xfrm>
              <a:off x="3178" y="1875"/>
              <a:ext cx="25" cy="31"/>
            </a:xfrm>
            <a:custGeom>
              <a:avLst/>
              <a:gdLst>
                <a:gd name="T0" fmla="*/ 4 w 4"/>
                <a:gd name="T1" fmla="*/ 2 h 5"/>
                <a:gd name="T2" fmla="*/ 4 w 4"/>
                <a:gd name="T3" fmla="*/ 2 h 5"/>
                <a:gd name="T4" fmla="*/ 3 w 4"/>
                <a:gd name="T5" fmla="*/ 4 h 5"/>
                <a:gd name="T6" fmla="*/ 1 w 4"/>
                <a:gd name="T7" fmla="*/ 5 h 5"/>
                <a:gd name="T8" fmla="*/ 0 w 4"/>
                <a:gd name="T9" fmla="*/ 1 h 5"/>
                <a:gd name="T10" fmla="*/ 1 w 4"/>
                <a:gd name="T11" fmla="*/ 0 h 5"/>
                <a:gd name="T12" fmla="*/ 4 w 4"/>
                <a:gd name="T13" fmla="*/ 1 h 5"/>
                <a:gd name="T14" fmla="*/ 4 w 4"/>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2"/>
                  </a:moveTo>
                  <a:cubicBezTo>
                    <a:pt x="4" y="2"/>
                    <a:pt x="4" y="2"/>
                    <a:pt x="4" y="2"/>
                  </a:cubicBezTo>
                  <a:cubicBezTo>
                    <a:pt x="4" y="3"/>
                    <a:pt x="4" y="4"/>
                    <a:pt x="3" y="4"/>
                  </a:cubicBezTo>
                  <a:cubicBezTo>
                    <a:pt x="1" y="5"/>
                    <a:pt x="1" y="5"/>
                    <a:pt x="1" y="5"/>
                  </a:cubicBezTo>
                  <a:cubicBezTo>
                    <a:pt x="1" y="3"/>
                    <a:pt x="0" y="2"/>
                    <a:pt x="0" y="1"/>
                  </a:cubicBezTo>
                  <a:cubicBezTo>
                    <a:pt x="1" y="0"/>
                    <a:pt x="1" y="0"/>
                    <a:pt x="1" y="0"/>
                  </a:cubicBezTo>
                  <a:cubicBezTo>
                    <a:pt x="2" y="0"/>
                    <a:pt x="3" y="0"/>
                    <a:pt x="4" y="1"/>
                  </a:cubicBezTo>
                  <a:cubicBezTo>
                    <a:pt x="4" y="1"/>
                    <a:pt x="4" y="2"/>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0" name="Freeform 28"/>
            <p:cNvSpPr/>
            <p:nvPr/>
          </p:nvSpPr>
          <p:spPr bwMode="auto">
            <a:xfrm>
              <a:off x="3146" y="1716"/>
              <a:ext cx="57" cy="171"/>
            </a:xfrm>
            <a:custGeom>
              <a:avLst/>
              <a:gdLst>
                <a:gd name="T0" fmla="*/ 9 w 9"/>
                <a:gd name="T1" fmla="*/ 27 h 27"/>
                <a:gd name="T2" fmla="*/ 9 w 9"/>
                <a:gd name="T3" fmla="*/ 26 h 27"/>
                <a:gd name="T4" fmla="*/ 6 w 9"/>
                <a:gd name="T5" fmla="*/ 25 h 27"/>
                <a:gd name="T6" fmla="*/ 5 w 9"/>
                <a:gd name="T7" fmla="*/ 26 h 27"/>
                <a:gd name="T8" fmla="*/ 0 w 9"/>
                <a:gd name="T9" fmla="*/ 3 h 27"/>
                <a:gd name="T10" fmla="*/ 2 w 9"/>
                <a:gd name="T11" fmla="*/ 2 h 27"/>
                <a:gd name="T12" fmla="*/ 4 w 9"/>
                <a:gd name="T13" fmla="*/ 0 h 27"/>
                <a:gd name="T14" fmla="*/ 6 w 9"/>
                <a:gd name="T15" fmla="*/ 10 h 27"/>
                <a:gd name="T16" fmla="*/ 9 w 9"/>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7">
                  <a:moveTo>
                    <a:pt x="9" y="27"/>
                  </a:moveTo>
                  <a:cubicBezTo>
                    <a:pt x="9" y="27"/>
                    <a:pt x="9" y="26"/>
                    <a:pt x="9" y="26"/>
                  </a:cubicBezTo>
                  <a:cubicBezTo>
                    <a:pt x="8" y="25"/>
                    <a:pt x="7" y="25"/>
                    <a:pt x="6" y="25"/>
                  </a:cubicBezTo>
                  <a:cubicBezTo>
                    <a:pt x="5" y="26"/>
                    <a:pt x="5" y="26"/>
                    <a:pt x="5" y="26"/>
                  </a:cubicBezTo>
                  <a:cubicBezTo>
                    <a:pt x="3" y="17"/>
                    <a:pt x="2" y="10"/>
                    <a:pt x="0" y="3"/>
                  </a:cubicBezTo>
                  <a:cubicBezTo>
                    <a:pt x="2" y="2"/>
                    <a:pt x="2" y="2"/>
                    <a:pt x="2" y="2"/>
                  </a:cubicBezTo>
                  <a:cubicBezTo>
                    <a:pt x="3" y="2"/>
                    <a:pt x="4" y="1"/>
                    <a:pt x="4" y="0"/>
                  </a:cubicBezTo>
                  <a:cubicBezTo>
                    <a:pt x="4" y="3"/>
                    <a:pt x="5" y="7"/>
                    <a:pt x="6" y="10"/>
                  </a:cubicBezTo>
                  <a:cubicBezTo>
                    <a:pt x="7" y="15"/>
                    <a:pt x="8" y="21"/>
                    <a:pt x="9" y="2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29"/>
            <p:cNvSpPr/>
            <p:nvPr/>
          </p:nvSpPr>
          <p:spPr bwMode="auto">
            <a:xfrm>
              <a:off x="2791" y="1881"/>
              <a:ext cx="393" cy="184"/>
            </a:xfrm>
            <a:custGeom>
              <a:avLst/>
              <a:gdLst>
                <a:gd name="T0" fmla="*/ 62 w 62"/>
                <a:gd name="T1" fmla="*/ 4 h 29"/>
                <a:gd name="T2" fmla="*/ 0 w 62"/>
                <a:gd name="T3" fmla="*/ 29 h 29"/>
                <a:gd name="T4" fmla="*/ 0 w 62"/>
                <a:gd name="T5" fmla="*/ 25 h 29"/>
                <a:gd name="T6" fmla="*/ 61 w 62"/>
                <a:gd name="T7" fmla="*/ 0 h 29"/>
                <a:gd name="T8" fmla="*/ 62 w 62"/>
                <a:gd name="T9" fmla="*/ 4 h 29"/>
              </a:gdLst>
              <a:ahLst/>
              <a:cxnLst>
                <a:cxn ang="0">
                  <a:pos x="T0" y="T1"/>
                </a:cxn>
                <a:cxn ang="0">
                  <a:pos x="T2" y="T3"/>
                </a:cxn>
                <a:cxn ang="0">
                  <a:pos x="T4" y="T5"/>
                </a:cxn>
                <a:cxn ang="0">
                  <a:pos x="T6" y="T7"/>
                </a:cxn>
                <a:cxn ang="0">
                  <a:pos x="T8" y="T9"/>
                </a:cxn>
              </a:cxnLst>
              <a:rect l="0" t="0" r="r" b="b"/>
              <a:pathLst>
                <a:path w="62" h="29">
                  <a:moveTo>
                    <a:pt x="62" y="4"/>
                  </a:moveTo>
                  <a:cubicBezTo>
                    <a:pt x="0" y="29"/>
                    <a:pt x="0" y="29"/>
                    <a:pt x="0" y="29"/>
                  </a:cubicBezTo>
                  <a:cubicBezTo>
                    <a:pt x="0" y="25"/>
                    <a:pt x="0" y="25"/>
                    <a:pt x="0" y="25"/>
                  </a:cubicBezTo>
                  <a:cubicBezTo>
                    <a:pt x="61" y="0"/>
                    <a:pt x="61" y="0"/>
                    <a:pt x="61" y="0"/>
                  </a:cubicBezTo>
                  <a:cubicBezTo>
                    <a:pt x="61" y="1"/>
                    <a:pt x="62" y="2"/>
                    <a:pt x="62"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2" name="Freeform 30"/>
            <p:cNvSpPr/>
            <p:nvPr/>
          </p:nvSpPr>
          <p:spPr bwMode="auto">
            <a:xfrm>
              <a:off x="2765" y="1735"/>
              <a:ext cx="413" cy="305"/>
            </a:xfrm>
            <a:custGeom>
              <a:avLst/>
              <a:gdLst>
                <a:gd name="T0" fmla="*/ 65 w 65"/>
                <a:gd name="T1" fmla="*/ 23 h 48"/>
                <a:gd name="T2" fmla="*/ 4 w 65"/>
                <a:gd name="T3" fmla="*/ 48 h 48"/>
                <a:gd name="T4" fmla="*/ 0 w 65"/>
                <a:gd name="T5" fmla="*/ 26 h 48"/>
                <a:gd name="T6" fmla="*/ 60 w 65"/>
                <a:gd name="T7" fmla="*/ 0 h 48"/>
                <a:gd name="T8" fmla="*/ 65 w 65"/>
                <a:gd name="T9" fmla="*/ 23 h 48"/>
              </a:gdLst>
              <a:ahLst/>
              <a:cxnLst>
                <a:cxn ang="0">
                  <a:pos x="T0" y="T1"/>
                </a:cxn>
                <a:cxn ang="0">
                  <a:pos x="T2" y="T3"/>
                </a:cxn>
                <a:cxn ang="0">
                  <a:pos x="T4" y="T5"/>
                </a:cxn>
                <a:cxn ang="0">
                  <a:pos x="T6" y="T7"/>
                </a:cxn>
                <a:cxn ang="0">
                  <a:pos x="T8" y="T9"/>
                </a:cxn>
              </a:cxnLst>
              <a:rect l="0" t="0" r="r" b="b"/>
              <a:pathLst>
                <a:path w="65" h="48">
                  <a:moveTo>
                    <a:pt x="65" y="23"/>
                  </a:moveTo>
                  <a:cubicBezTo>
                    <a:pt x="4" y="48"/>
                    <a:pt x="4" y="48"/>
                    <a:pt x="4" y="48"/>
                  </a:cubicBezTo>
                  <a:cubicBezTo>
                    <a:pt x="0" y="26"/>
                    <a:pt x="0" y="26"/>
                    <a:pt x="0" y="26"/>
                  </a:cubicBezTo>
                  <a:cubicBezTo>
                    <a:pt x="60" y="0"/>
                    <a:pt x="60" y="0"/>
                    <a:pt x="60" y="0"/>
                  </a:cubicBezTo>
                  <a:cubicBezTo>
                    <a:pt x="62" y="7"/>
                    <a:pt x="63" y="14"/>
                    <a:pt x="65" y="23"/>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3" name="Freeform 31"/>
            <p:cNvSpPr/>
            <p:nvPr/>
          </p:nvSpPr>
          <p:spPr bwMode="auto">
            <a:xfrm>
              <a:off x="3146" y="1703"/>
              <a:ext cx="25" cy="32"/>
            </a:xfrm>
            <a:custGeom>
              <a:avLst/>
              <a:gdLst>
                <a:gd name="T0" fmla="*/ 3 w 4"/>
                <a:gd name="T1" fmla="*/ 2 h 5"/>
                <a:gd name="T2" fmla="*/ 4 w 4"/>
                <a:gd name="T3" fmla="*/ 2 h 5"/>
                <a:gd name="T4" fmla="*/ 2 w 4"/>
                <a:gd name="T5" fmla="*/ 4 h 5"/>
                <a:gd name="T6" fmla="*/ 0 w 4"/>
                <a:gd name="T7" fmla="*/ 5 h 5"/>
                <a:gd name="T8" fmla="*/ 0 w 4"/>
                <a:gd name="T9" fmla="*/ 1 h 5"/>
                <a:gd name="T10" fmla="*/ 1 w 4"/>
                <a:gd name="T11" fmla="*/ 1 h 5"/>
                <a:gd name="T12" fmla="*/ 3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2"/>
                  </a:moveTo>
                  <a:cubicBezTo>
                    <a:pt x="4" y="2"/>
                    <a:pt x="4" y="2"/>
                    <a:pt x="4" y="2"/>
                  </a:cubicBezTo>
                  <a:cubicBezTo>
                    <a:pt x="4" y="3"/>
                    <a:pt x="3" y="4"/>
                    <a:pt x="2" y="4"/>
                  </a:cubicBezTo>
                  <a:cubicBezTo>
                    <a:pt x="0" y="5"/>
                    <a:pt x="0" y="5"/>
                    <a:pt x="0" y="5"/>
                  </a:cubicBezTo>
                  <a:cubicBezTo>
                    <a:pt x="0" y="4"/>
                    <a:pt x="0" y="2"/>
                    <a:pt x="0" y="1"/>
                  </a:cubicBezTo>
                  <a:cubicBezTo>
                    <a:pt x="1" y="1"/>
                    <a:pt x="1" y="1"/>
                    <a:pt x="1" y="1"/>
                  </a:cubicBezTo>
                  <a:cubicBezTo>
                    <a:pt x="2" y="0"/>
                    <a:pt x="3" y="1"/>
                    <a:pt x="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4" name="Freeform 32"/>
            <p:cNvSpPr/>
            <p:nvPr/>
          </p:nvSpPr>
          <p:spPr bwMode="auto">
            <a:xfrm>
              <a:off x="2721" y="1550"/>
              <a:ext cx="444" cy="344"/>
            </a:xfrm>
            <a:custGeom>
              <a:avLst/>
              <a:gdLst>
                <a:gd name="T0" fmla="*/ 70 w 70"/>
                <a:gd name="T1" fmla="*/ 26 h 54"/>
                <a:gd name="T2" fmla="*/ 68 w 70"/>
                <a:gd name="T3" fmla="*/ 25 h 54"/>
                <a:gd name="T4" fmla="*/ 67 w 70"/>
                <a:gd name="T5" fmla="*/ 25 h 54"/>
                <a:gd name="T6" fmla="*/ 62 w 70"/>
                <a:gd name="T7" fmla="*/ 5 h 54"/>
                <a:gd name="T8" fmla="*/ 4 w 70"/>
                <a:gd name="T9" fmla="*/ 39 h 54"/>
                <a:gd name="T10" fmla="*/ 6 w 70"/>
                <a:gd name="T11" fmla="*/ 52 h 54"/>
                <a:gd name="T12" fmla="*/ 4 w 70"/>
                <a:gd name="T13" fmla="*/ 53 h 54"/>
                <a:gd name="T14" fmla="*/ 3 w 70"/>
                <a:gd name="T15" fmla="*/ 54 h 54"/>
                <a:gd name="T16" fmla="*/ 0 w 70"/>
                <a:gd name="T17" fmla="*/ 39 h 54"/>
                <a:gd name="T18" fmla="*/ 1 w 70"/>
                <a:gd name="T19" fmla="*/ 37 h 54"/>
                <a:gd name="T20" fmla="*/ 63 w 70"/>
                <a:gd name="T21" fmla="*/ 0 h 54"/>
                <a:gd name="T22" fmla="*/ 65 w 70"/>
                <a:gd name="T23" fmla="*/ 0 h 54"/>
                <a:gd name="T24" fmla="*/ 66 w 70"/>
                <a:gd name="T25" fmla="*/ 2 h 54"/>
                <a:gd name="T26" fmla="*/ 70 w 70"/>
                <a:gd name="T27"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4">
                  <a:moveTo>
                    <a:pt x="70" y="26"/>
                  </a:moveTo>
                  <a:cubicBezTo>
                    <a:pt x="70" y="25"/>
                    <a:pt x="69" y="24"/>
                    <a:pt x="68" y="25"/>
                  </a:cubicBezTo>
                  <a:cubicBezTo>
                    <a:pt x="67" y="25"/>
                    <a:pt x="67" y="25"/>
                    <a:pt x="67" y="25"/>
                  </a:cubicBezTo>
                  <a:cubicBezTo>
                    <a:pt x="65" y="16"/>
                    <a:pt x="63" y="9"/>
                    <a:pt x="62" y="5"/>
                  </a:cubicBezTo>
                  <a:cubicBezTo>
                    <a:pt x="4" y="39"/>
                    <a:pt x="4" y="39"/>
                    <a:pt x="4" y="39"/>
                  </a:cubicBezTo>
                  <a:cubicBezTo>
                    <a:pt x="6" y="52"/>
                    <a:pt x="6" y="52"/>
                    <a:pt x="6" y="52"/>
                  </a:cubicBezTo>
                  <a:cubicBezTo>
                    <a:pt x="4" y="53"/>
                    <a:pt x="4" y="53"/>
                    <a:pt x="4" y="53"/>
                  </a:cubicBezTo>
                  <a:cubicBezTo>
                    <a:pt x="3" y="53"/>
                    <a:pt x="3" y="54"/>
                    <a:pt x="3" y="54"/>
                  </a:cubicBezTo>
                  <a:cubicBezTo>
                    <a:pt x="0" y="39"/>
                    <a:pt x="0" y="39"/>
                    <a:pt x="0" y="39"/>
                  </a:cubicBezTo>
                  <a:cubicBezTo>
                    <a:pt x="0" y="38"/>
                    <a:pt x="1" y="37"/>
                    <a:pt x="1" y="37"/>
                  </a:cubicBezTo>
                  <a:cubicBezTo>
                    <a:pt x="63" y="0"/>
                    <a:pt x="63" y="0"/>
                    <a:pt x="63" y="0"/>
                  </a:cubicBezTo>
                  <a:cubicBezTo>
                    <a:pt x="63" y="0"/>
                    <a:pt x="64" y="0"/>
                    <a:pt x="65" y="0"/>
                  </a:cubicBezTo>
                  <a:cubicBezTo>
                    <a:pt x="65" y="1"/>
                    <a:pt x="66" y="1"/>
                    <a:pt x="66" y="2"/>
                  </a:cubicBezTo>
                  <a:cubicBezTo>
                    <a:pt x="66" y="2"/>
                    <a:pt x="68" y="11"/>
                    <a:pt x="70" y="2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5" name="Freeform 33"/>
            <p:cNvSpPr/>
            <p:nvPr/>
          </p:nvSpPr>
          <p:spPr bwMode="auto">
            <a:xfrm>
              <a:off x="2759" y="1709"/>
              <a:ext cx="387" cy="191"/>
            </a:xfrm>
            <a:custGeom>
              <a:avLst/>
              <a:gdLst>
                <a:gd name="T0" fmla="*/ 61 w 61"/>
                <a:gd name="T1" fmla="*/ 4 h 30"/>
                <a:gd name="T2" fmla="*/ 1 w 61"/>
                <a:gd name="T3" fmla="*/ 30 h 30"/>
                <a:gd name="T4" fmla="*/ 0 w 61"/>
                <a:gd name="T5" fmla="*/ 27 h 30"/>
                <a:gd name="T6" fmla="*/ 61 w 61"/>
                <a:gd name="T7" fmla="*/ 0 h 30"/>
                <a:gd name="T8" fmla="*/ 61 w 61"/>
                <a:gd name="T9" fmla="*/ 4 h 30"/>
              </a:gdLst>
              <a:ahLst/>
              <a:cxnLst>
                <a:cxn ang="0">
                  <a:pos x="T0" y="T1"/>
                </a:cxn>
                <a:cxn ang="0">
                  <a:pos x="T2" y="T3"/>
                </a:cxn>
                <a:cxn ang="0">
                  <a:pos x="T4" y="T5"/>
                </a:cxn>
                <a:cxn ang="0">
                  <a:pos x="T6" y="T7"/>
                </a:cxn>
                <a:cxn ang="0">
                  <a:pos x="T8" y="T9"/>
                </a:cxn>
              </a:cxnLst>
              <a:rect l="0" t="0" r="r" b="b"/>
              <a:pathLst>
                <a:path w="61" h="30">
                  <a:moveTo>
                    <a:pt x="61" y="4"/>
                  </a:moveTo>
                  <a:cubicBezTo>
                    <a:pt x="1" y="30"/>
                    <a:pt x="1" y="30"/>
                    <a:pt x="1" y="30"/>
                  </a:cubicBezTo>
                  <a:cubicBezTo>
                    <a:pt x="0" y="27"/>
                    <a:pt x="0" y="27"/>
                    <a:pt x="0" y="27"/>
                  </a:cubicBezTo>
                  <a:cubicBezTo>
                    <a:pt x="61" y="0"/>
                    <a:pt x="61" y="0"/>
                    <a:pt x="61" y="0"/>
                  </a:cubicBezTo>
                  <a:cubicBezTo>
                    <a:pt x="61" y="1"/>
                    <a:pt x="61" y="3"/>
                    <a:pt x="61"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6" name="Freeform 34"/>
            <p:cNvSpPr/>
            <p:nvPr/>
          </p:nvSpPr>
          <p:spPr bwMode="auto">
            <a:xfrm>
              <a:off x="2879" y="2714"/>
              <a:ext cx="26" cy="25"/>
            </a:xfrm>
            <a:custGeom>
              <a:avLst/>
              <a:gdLst>
                <a:gd name="T0" fmla="*/ 3 w 4"/>
                <a:gd name="T1" fmla="*/ 0 h 4"/>
                <a:gd name="T2" fmla="*/ 4 w 4"/>
                <a:gd name="T3" fmla="*/ 4 h 4"/>
                <a:gd name="T4" fmla="*/ 1 w 4"/>
                <a:gd name="T5" fmla="*/ 4 h 4"/>
                <a:gd name="T6" fmla="*/ 0 w 4"/>
                <a:gd name="T7" fmla="*/ 2 h 4"/>
                <a:gd name="T8" fmla="*/ 0 w 4"/>
                <a:gd name="T9" fmla="*/ 1 h 4"/>
                <a:gd name="T10" fmla="*/ 2 w 4"/>
                <a:gd name="T11" fmla="*/ 0 h 4"/>
                <a:gd name="T12" fmla="*/ 2 w 4"/>
                <a:gd name="T13" fmla="*/ 0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4" y="4"/>
                    <a:pt x="4" y="4"/>
                    <a:pt x="4" y="4"/>
                  </a:cubicBezTo>
                  <a:cubicBezTo>
                    <a:pt x="1" y="4"/>
                    <a:pt x="1" y="4"/>
                    <a:pt x="1" y="4"/>
                  </a:cubicBezTo>
                  <a:cubicBezTo>
                    <a:pt x="0" y="4"/>
                    <a:pt x="0" y="3"/>
                    <a:pt x="0" y="2"/>
                  </a:cubicBezTo>
                  <a:cubicBezTo>
                    <a:pt x="0" y="2"/>
                    <a:pt x="0" y="2"/>
                    <a:pt x="0" y="1"/>
                  </a:cubicBezTo>
                  <a:cubicBezTo>
                    <a:pt x="0" y="1"/>
                    <a:pt x="1" y="0"/>
                    <a:pt x="2" y="0"/>
                  </a:cubicBezTo>
                  <a:cubicBezTo>
                    <a:pt x="2" y="0"/>
                    <a:pt x="2" y="0"/>
                    <a:pt x="2" y="0"/>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35"/>
            <p:cNvSpPr/>
            <p:nvPr/>
          </p:nvSpPr>
          <p:spPr bwMode="auto">
            <a:xfrm>
              <a:off x="2860" y="2625"/>
              <a:ext cx="38" cy="102"/>
            </a:xfrm>
            <a:custGeom>
              <a:avLst/>
              <a:gdLst>
                <a:gd name="T0" fmla="*/ 4 w 6"/>
                <a:gd name="T1" fmla="*/ 2 h 16"/>
                <a:gd name="T2" fmla="*/ 6 w 6"/>
                <a:gd name="T3" fmla="*/ 14 h 16"/>
                <a:gd name="T4" fmla="*/ 5 w 6"/>
                <a:gd name="T5" fmla="*/ 14 h 16"/>
                <a:gd name="T6" fmla="*/ 5 w 6"/>
                <a:gd name="T7" fmla="*/ 14 h 16"/>
                <a:gd name="T8" fmla="*/ 3 w 6"/>
                <a:gd name="T9" fmla="*/ 15 h 16"/>
                <a:gd name="T10" fmla="*/ 3 w 6"/>
                <a:gd name="T11" fmla="*/ 16 h 16"/>
                <a:gd name="T12" fmla="*/ 3 w 6"/>
                <a:gd name="T13" fmla="*/ 16 h 16"/>
                <a:gd name="T14" fmla="*/ 0 w 6"/>
                <a:gd name="T15" fmla="*/ 0 h 16"/>
                <a:gd name="T16" fmla="*/ 1 w 6"/>
                <a:gd name="T17" fmla="*/ 1 h 16"/>
                <a:gd name="T18" fmla="*/ 4 w 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6">
                  <a:moveTo>
                    <a:pt x="4" y="2"/>
                  </a:moveTo>
                  <a:cubicBezTo>
                    <a:pt x="6" y="14"/>
                    <a:pt x="6" y="14"/>
                    <a:pt x="6" y="14"/>
                  </a:cubicBezTo>
                  <a:cubicBezTo>
                    <a:pt x="5" y="14"/>
                    <a:pt x="5" y="14"/>
                    <a:pt x="5" y="14"/>
                  </a:cubicBezTo>
                  <a:cubicBezTo>
                    <a:pt x="5" y="14"/>
                    <a:pt x="5" y="14"/>
                    <a:pt x="5" y="14"/>
                  </a:cubicBezTo>
                  <a:cubicBezTo>
                    <a:pt x="4" y="14"/>
                    <a:pt x="3" y="15"/>
                    <a:pt x="3" y="15"/>
                  </a:cubicBezTo>
                  <a:cubicBezTo>
                    <a:pt x="3" y="16"/>
                    <a:pt x="3" y="16"/>
                    <a:pt x="3" y="16"/>
                  </a:cubicBezTo>
                  <a:cubicBezTo>
                    <a:pt x="3" y="16"/>
                    <a:pt x="3" y="16"/>
                    <a:pt x="3" y="16"/>
                  </a:cubicBezTo>
                  <a:cubicBezTo>
                    <a:pt x="0" y="0"/>
                    <a:pt x="0" y="0"/>
                    <a:pt x="0" y="0"/>
                  </a:cubicBezTo>
                  <a:cubicBezTo>
                    <a:pt x="0" y="1"/>
                    <a:pt x="1" y="1"/>
                    <a:pt x="1" y="1"/>
                  </a:cubicBez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36"/>
            <p:cNvSpPr/>
            <p:nvPr/>
          </p:nvSpPr>
          <p:spPr bwMode="auto">
            <a:xfrm>
              <a:off x="2860" y="2606"/>
              <a:ext cx="26" cy="32"/>
            </a:xfrm>
            <a:custGeom>
              <a:avLst/>
              <a:gdLst>
                <a:gd name="T0" fmla="*/ 3 w 4"/>
                <a:gd name="T1" fmla="*/ 1 h 5"/>
                <a:gd name="T2" fmla="*/ 4 w 4"/>
                <a:gd name="T3" fmla="*/ 5 h 5"/>
                <a:gd name="T4" fmla="*/ 1 w 4"/>
                <a:gd name="T5" fmla="*/ 4 h 5"/>
                <a:gd name="T6" fmla="*/ 0 w 4"/>
                <a:gd name="T7" fmla="*/ 3 h 5"/>
                <a:gd name="T8" fmla="*/ 0 w 4"/>
                <a:gd name="T9" fmla="*/ 2 h 5"/>
                <a:gd name="T10" fmla="*/ 0 w 4"/>
                <a:gd name="T11" fmla="*/ 2 h 5"/>
                <a:gd name="T12" fmla="*/ 2 w 4"/>
                <a:gd name="T13" fmla="*/ 0 h 5"/>
                <a:gd name="T14" fmla="*/ 2 w 4"/>
                <a:gd name="T15" fmla="*/ 0 h 5"/>
                <a:gd name="T16" fmla="*/ 3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1"/>
                  </a:moveTo>
                  <a:cubicBezTo>
                    <a:pt x="4" y="5"/>
                    <a:pt x="4" y="5"/>
                    <a:pt x="4" y="5"/>
                  </a:cubicBezTo>
                  <a:cubicBezTo>
                    <a:pt x="1" y="4"/>
                    <a:pt x="1" y="4"/>
                    <a:pt x="1" y="4"/>
                  </a:cubicBezTo>
                  <a:cubicBezTo>
                    <a:pt x="1" y="4"/>
                    <a:pt x="0" y="4"/>
                    <a:pt x="0" y="3"/>
                  </a:cubicBezTo>
                  <a:cubicBezTo>
                    <a:pt x="0" y="3"/>
                    <a:pt x="0" y="2"/>
                    <a:pt x="0" y="2"/>
                  </a:cubicBezTo>
                  <a:cubicBezTo>
                    <a:pt x="0" y="2"/>
                    <a:pt x="0" y="2"/>
                    <a:pt x="0" y="2"/>
                  </a:cubicBezTo>
                  <a:cubicBezTo>
                    <a:pt x="0" y="1"/>
                    <a:pt x="1" y="0"/>
                    <a:pt x="2" y="0"/>
                  </a:cubicBezTo>
                  <a:cubicBezTo>
                    <a:pt x="2" y="0"/>
                    <a:pt x="2" y="0"/>
                    <a:pt x="2" y="0"/>
                  </a:cubicBez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37"/>
            <p:cNvSpPr/>
            <p:nvPr/>
          </p:nvSpPr>
          <p:spPr bwMode="auto">
            <a:xfrm>
              <a:off x="2841" y="2529"/>
              <a:ext cx="38" cy="89"/>
            </a:xfrm>
            <a:custGeom>
              <a:avLst/>
              <a:gdLst>
                <a:gd name="T0" fmla="*/ 4 w 6"/>
                <a:gd name="T1" fmla="*/ 1 h 14"/>
                <a:gd name="T2" fmla="*/ 6 w 6"/>
                <a:gd name="T3" fmla="*/ 13 h 14"/>
                <a:gd name="T4" fmla="*/ 5 w 6"/>
                <a:gd name="T5" fmla="*/ 12 h 14"/>
                <a:gd name="T6" fmla="*/ 5 w 6"/>
                <a:gd name="T7" fmla="*/ 12 h 14"/>
                <a:gd name="T8" fmla="*/ 3 w 6"/>
                <a:gd name="T9" fmla="*/ 14 h 14"/>
                <a:gd name="T10" fmla="*/ 3 w 6"/>
                <a:gd name="T11" fmla="*/ 14 h 14"/>
                <a:gd name="T12" fmla="*/ 0 w 6"/>
                <a:gd name="T13" fmla="*/ 0 h 14"/>
                <a:gd name="T14" fmla="*/ 2 w 6"/>
                <a:gd name="T15" fmla="*/ 1 h 14"/>
                <a:gd name="T16" fmla="*/ 4 w 6"/>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4" y="1"/>
                  </a:moveTo>
                  <a:cubicBezTo>
                    <a:pt x="6" y="13"/>
                    <a:pt x="6" y="13"/>
                    <a:pt x="6" y="13"/>
                  </a:cubicBezTo>
                  <a:cubicBezTo>
                    <a:pt x="5" y="12"/>
                    <a:pt x="5" y="12"/>
                    <a:pt x="5" y="12"/>
                  </a:cubicBezTo>
                  <a:cubicBezTo>
                    <a:pt x="5" y="12"/>
                    <a:pt x="5" y="12"/>
                    <a:pt x="5" y="12"/>
                  </a:cubicBezTo>
                  <a:cubicBezTo>
                    <a:pt x="4" y="12"/>
                    <a:pt x="3" y="13"/>
                    <a:pt x="3" y="14"/>
                  </a:cubicBezTo>
                  <a:cubicBezTo>
                    <a:pt x="3" y="14"/>
                    <a:pt x="3" y="14"/>
                    <a:pt x="3" y="14"/>
                  </a:cubicBezTo>
                  <a:cubicBezTo>
                    <a:pt x="0" y="0"/>
                    <a:pt x="0" y="0"/>
                    <a:pt x="0" y="0"/>
                  </a:cubicBezTo>
                  <a:cubicBezTo>
                    <a:pt x="1" y="0"/>
                    <a:pt x="1" y="1"/>
                    <a:pt x="2" y="1"/>
                  </a:cubicBez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38"/>
            <p:cNvSpPr/>
            <p:nvPr/>
          </p:nvSpPr>
          <p:spPr bwMode="auto">
            <a:xfrm>
              <a:off x="2841" y="2510"/>
              <a:ext cx="26" cy="26"/>
            </a:xfrm>
            <a:custGeom>
              <a:avLst/>
              <a:gdLst>
                <a:gd name="T0" fmla="*/ 4 w 4"/>
                <a:gd name="T1" fmla="*/ 4 h 4"/>
                <a:gd name="T2" fmla="*/ 2 w 4"/>
                <a:gd name="T3" fmla="*/ 4 h 4"/>
                <a:gd name="T4" fmla="*/ 0 w 4"/>
                <a:gd name="T5" fmla="*/ 3 h 4"/>
                <a:gd name="T6" fmla="*/ 0 w 4"/>
                <a:gd name="T7" fmla="*/ 2 h 4"/>
                <a:gd name="T8" fmla="*/ 2 w 4"/>
                <a:gd name="T9" fmla="*/ 0 h 4"/>
                <a:gd name="T10" fmla="*/ 4 w 4"/>
                <a:gd name="T11" fmla="*/ 0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cubicBezTo>
                    <a:pt x="2" y="4"/>
                    <a:pt x="2" y="4"/>
                    <a:pt x="2" y="4"/>
                  </a:cubicBezTo>
                  <a:cubicBezTo>
                    <a:pt x="1" y="4"/>
                    <a:pt x="1" y="3"/>
                    <a:pt x="0" y="3"/>
                  </a:cubicBezTo>
                  <a:cubicBezTo>
                    <a:pt x="0" y="2"/>
                    <a:pt x="0" y="2"/>
                    <a:pt x="0" y="2"/>
                  </a:cubicBezTo>
                  <a:cubicBezTo>
                    <a:pt x="0" y="1"/>
                    <a:pt x="1" y="0"/>
                    <a:pt x="2" y="0"/>
                  </a:cubicBezTo>
                  <a:cubicBezTo>
                    <a:pt x="4" y="0"/>
                    <a:pt x="4" y="0"/>
                    <a:pt x="4" y="0"/>
                  </a:cubicBez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9"/>
            <p:cNvSpPr/>
            <p:nvPr/>
          </p:nvSpPr>
          <p:spPr bwMode="auto">
            <a:xfrm>
              <a:off x="2829" y="2421"/>
              <a:ext cx="38" cy="108"/>
            </a:xfrm>
            <a:custGeom>
              <a:avLst/>
              <a:gdLst>
                <a:gd name="T0" fmla="*/ 4 w 6"/>
                <a:gd name="T1" fmla="*/ 1 h 17"/>
                <a:gd name="T2" fmla="*/ 6 w 6"/>
                <a:gd name="T3" fmla="*/ 14 h 17"/>
                <a:gd name="T4" fmla="*/ 4 w 6"/>
                <a:gd name="T5" fmla="*/ 14 h 17"/>
                <a:gd name="T6" fmla="*/ 2 w 6"/>
                <a:gd name="T7" fmla="*/ 16 h 17"/>
                <a:gd name="T8" fmla="*/ 2 w 6"/>
                <a:gd name="T9" fmla="*/ 17 h 17"/>
                <a:gd name="T10" fmla="*/ 0 w 6"/>
                <a:gd name="T11" fmla="*/ 0 h 17"/>
                <a:gd name="T12" fmla="*/ 1 w 6"/>
                <a:gd name="T13" fmla="*/ 1 h 17"/>
                <a:gd name="T14" fmla="*/ 2 w 6"/>
                <a:gd name="T15" fmla="*/ 1 h 17"/>
                <a:gd name="T16" fmla="*/ 4 w 6"/>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4" y="1"/>
                  </a:moveTo>
                  <a:cubicBezTo>
                    <a:pt x="6" y="14"/>
                    <a:pt x="6" y="14"/>
                    <a:pt x="6" y="14"/>
                  </a:cubicBezTo>
                  <a:cubicBezTo>
                    <a:pt x="4" y="14"/>
                    <a:pt x="4" y="14"/>
                    <a:pt x="4" y="14"/>
                  </a:cubicBezTo>
                  <a:cubicBezTo>
                    <a:pt x="3" y="14"/>
                    <a:pt x="2" y="15"/>
                    <a:pt x="2" y="16"/>
                  </a:cubicBezTo>
                  <a:cubicBezTo>
                    <a:pt x="2" y="16"/>
                    <a:pt x="2" y="16"/>
                    <a:pt x="2" y="17"/>
                  </a:cubicBezTo>
                  <a:cubicBezTo>
                    <a:pt x="0" y="0"/>
                    <a:pt x="0" y="0"/>
                    <a:pt x="0" y="0"/>
                  </a:cubicBezTo>
                  <a:cubicBezTo>
                    <a:pt x="0" y="1"/>
                    <a:pt x="1" y="1"/>
                    <a:pt x="1" y="1"/>
                  </a:cubicBezTo>
                  <a:cubicBezTo>
                    <a:pt x="2" y="1"/>
                    <a:pt x="2" y="1"/>
                    <a:pt x="2" y="1"/>
                  </a:cubicBez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40"/>
            <p:cNvSpPr/>
            <p:nvPr/>
          </p:nvSpPr>
          <p:spPr bwMode="auto">
            <a:xfrm>
              <a:off x="2829" y="2402"/>
              <a:ext cx="25" cy="26"/>
            </a:xfrm>
            <a:custGeom>
              <a:avLst/>
              <a:gdLst>
                <a:gd name="T0" fmla="*/ 3 w 4"/>
                <a:gd name="T1" fmla="*/ 0 h 4"/>
                <a:gd name="T2" fmla="*/ 4 w 4"/>
                <a:gd name="T3" fmla="*/ 4 h 4"/>
                <a:gd name="T4" fmla="*/ 2 w 4"/>
                <a:gd name="T5" fmla="*/ 4 h 4"/>
                <a:gd name="T6" fmla="*/ 1 w 4"/>
                <a:gd name="T7" fmla="*/ 4 h 4"/>
                <a:gd name="T8" fmla="*/ 0 w 4"/>
                <a:gd name="T9" fmla="*/ 3 h 4"/>
                <a:gd name="T10" fmla="*/ 0 w 4"/>
                <a:gd name="T11" fmla="*/ 3 h 4"/>
                <a:gd name="T12" fmla="*/ 1 w 4"/>
                <a:gd name="T13" fmla="*/ 1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4" y="4"/>
                    <a:pt x="4" y="4"/>
                    <a:pt x="4" y="4"/>
                  </a:cubicBezTo>
                  <a:cubicBezTo>
                    <a:pt x="2" y="4"/>
                    <a:pt x="2" y="4"/>
                    <a:pt x="2" y="4"/>
                  </a:cubicBezTo>
                  <a:cubicBezTo>
                    <a:pt x="2" y="4"/>
                    <a:pt x="2" y="4"/>
                    <a:pt x="1" y="4"/>
                  </a:cubicBezTo>
                  <a:cubicBezTo>
                    <a:pt x="1" y="4"/>
                    <a:pt x="0" y="4"/>
                    <a:pt x="0" y="3"/>
                  </a:cubicBezTo>
                  <a:cubicBezTo>
                    <a:pt x="0" y="3"/>
                    <a:pt x="0" y="3"/>
                    <a:pt x="0" y="3"/>
                  </a:cubicBezTo>
                  <a:cubicBezTo>
                    <a:pt x="0" y="2"/>
                    <a:pt x="0" y="1"/>
                    <a:pt x="1"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41"/>
            <p:cNvSpPr/>
            <p:nvPr/>
          </p:nvSpPr>
          <p:spPr bwMode="auto">
            <a:xfrm>
              <a:off x="2810" y="2313"/>
              <a:ext cx="38" cy="108"/>
            </a:xfrm>
            <a:custGeom>
              <a:avLst/>
              <a:gdLst>
                <a:gd name="T0" fmla="*/ 4 w 6"/>
                <a:gd name="T1" fmla="*/ 1 h 17"/>
                <a:gd name="T2" fmla="*/ 6 w 6"/>
                <a:gd name="T3" fmla="*/ 14 h 17"/>
                <a:gd name="T4" fmla="*/ 4 w 6"/>
                <a:gd name="T5" fmla="*/ 15 h 17"/>
                <a:gd name="T6" fmla="*/ 3 w 6"/>
                <a:gd name="T7" fmla="*/ 17 h 17"/>
                <a:gd name="T8" fmla="*/ 0 w 6"/>
                <a:gd name="T9" fmla="*/ 0 h 17"/>
                <a:gd name="T10" fmla="*/ 2 w 6"/>
                <a:gd name="T11" fmla="*/ 1 h 17"/>
                <a:gd name="T12" fmla="*/ 2 w 6"/>
                <a:gd name="T13" fmla="*/ 1 h 17"/>
                <a:gd name="T14" fmla="*/ 4 w 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7">
                  <a:moveTo>
                    <a:pt x="4" y="1"/>
                  </a:moveTo>
                  <a:cubicBezTo>
                    <a:pt x="6" y="14"/>
                    <a:pt x="6" y="14"/>
                    <a:pt x="6" y="14"/>
                  </a:cubicBezTo>
                  <a:cubicBezTo>
                    <a:pt x="4" y="15"/>
                    <a:pt x="4" y="15"/>
                    <a:pt x="4" y="15"/>
                  </a:cubicBezTo>
                  <a:cubicBezTo>
                    <a:pt x="3" y="15"/>
                    <a:pt x="3" y="16"/>
                    <a:pt x="3" y="17"/>
                  </a:cubicBezTo>
                  <a:cubicBezTo>
                    <a:pt x="0" y="0"/>
                    <a:pt x="0" y="0"/>
                    <a:pt x="0" y="0"/>
                  </a:cubicBezTo>
                  <a:cubicBezTo>
                    <a:pt x="0" y="1"/>
                    <a:pt x="1" y="1"/>
                    <a:pt x="2" y="1"/>
                  </a:cubicBezTo>
                  <a:cubicBezTo>
                    <a:pt x="2" y="1"/>
                    <a:pt x="2" y="1"/>
                    <a:pt x="2" y="1"/>
                  </a:cubicBezTo>
                  <a:cubicBezTo>
                    <a:pt x="2" y="1"/>
                    <a:pt x="3" y="1"/>
                    <a:pt x="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42"/>
            <p:cNvSpPr/>
            <p:nvPr/>
          </p:nvSpPr>
          <p:spPr bwMode="auto">
            <a:xfrm>
              <a:off x="2810" y="2294"/>
              <a:ext cx="25" cy="26"/>
            </a:xfrm>
            <a:custGeom>
              <a:avLst/>
              <a:gdLst>
                <a:gd name="T0" fmla="*/ 3 w 4"/>
                <a:gd name="T1" fmla="*/ 0 h 4"/>
                <a:gd name="T2" fmla="*/ 4 w 4"/>
                <a:gd name="T3" fmla="*/ 4 h 4"/>
                <a:gd name="T4" fmla="*/ 2 w 4"/>
                <a:gd name="T5" fmla="*/ 4 h 4"/>
                <a:gd name="T6" fmla="*/ 2 w 4"/>
                <a:gd name="T7" fmla="*/ 4 h 4"/>
                <a:gd name="T8" fmla="*/ 0 w 4"/>
                <a:gd name="T9" fmla="*/ 3 h 4"/>
                <a:gd name="T10" fmla="*/ 1 w 4"/>
                <a:gd name="T11" fmla="*/ 1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cubicBezTo>
                    <a:pt x="4" y="4"/>
                    <a:pt x="4" y="4"/>
                    <a:pt x="4" y="4"/>
                  </a:cubicBezTo>
                  <a:cubicBezTo>
                    <a:pt x="3" y="4"/>
                    <a:pt x="2" y="4"/>
                    <a:pt x="2" y="4"/>
                  </a:cubicBezTo>
                  <a:cubicBezTo>
                    <a:pt x="2" y="4"/>
                    <a:pt x="2" y="4"/>
                    <a:pt x="2" y="4"/>
                  </a:cubicBezTo>
                  <a:cubicBezTo>
                    <a:pt x="1" y="4"/>
                    <a:pt x="0" y="4"/>
                    <a:pt x="0" y="3"/>
                  </a:cubicBezTo>
                  <a:cubicBezTo>
                    <a:pt x="0" y="2"/>
                    <a:pt x="0" y="1"/>
                    <a:pt x="1" y="1"/>
                  </a:cubicBezTo>
                  <a:cubicBezTo>
                    <a:pt x="1" y="1"/>
                    <a:pt x="2" y="1"/>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43"/>
            <p:cNvSpPr/>
            <p:nvPr/>
          </p:nvSpPr>
          <p:spPr bwMode="auto">
            <a:xfrm>
              <a:off x="2791" y="2199"/>
              <a:ext cx="38" cy="114"/>
            </a:xfrm>
            <a:custGeom>
              <a:avLst/>
              <a:gdLst>
                <a:gd name="T0" fmla="*/ 4 w 6"/>
                <a:gd name="T1" fmla="*/ 0 h 18"/>
                <a:gd name="T2" fmla="*/ 6 w 6"/>
                <a:gd name="T3" fmla="*/ 15 h 18"/>
                <a:gd name="T4" fmla="*/ 4 w 6"/>
                <a:gd name="T5" fmla="*/ 16 h 18"/>
                <a:gd name="T6" fmla="*/ 3 w 6"/>
                <a:gd name="T7" fmla="*/ 18 h 18"/>
                <a:gd name="T8" fmla="*/ 0 w 6"/>
                <a:gd name="T9" fmla="*/ 0 h 18"/>
                <a:gd name="T10" fmla="*/ 0 w 6"/>
                <a:gd name="T11" fmla="*/ 0 h 18"/>
                <a:gd name="T12" fmla="*/ 2 w 6"/>
                <a:gd name="T13" fmla="*/ 1 h 18"/>
                <a:gd name="T14" fmla="*/ 2 w 6"/>
                <a:gd name="T15" fmla="*/ 1 h 18"/>
                <a:gd name="T16" fmla="*/ 4 w 6"/>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8">
                  <a:moveTo>
                    <a:pt x="4" y="0"/>
                  </a:moveTo>
                  <a:cubicBezTo>
                    <a:pt x="6" y="15"/>
                    <a:pt x="6" y="15"/>
                    <a:pt x="6" y="15"/>
                  </a:cubicBezTo>
                  <a:cubicBezTo>
                    <a:pt x="5" y="16"/>
                    <a:pt x="4" y="16"/>
                    <a:pt x="4" y="16"/>
                  </a:cubicBezTo>
                  <a:cubicBezTo>
                    <a:pt x="3" y="16"/>
                    <a:pt x="3" y="17"/>
                    <a:pt x="3" y="18"/>
                  </a:cubicBezTo>
                  <a:cubicBezTo>
                    <a:pt x="0" y="0"/>
                    <a:pt x="0" y="0"/>
                    <a:pt x="0" y="0"/>
                  </a:cubicBezTo>
                  <a:cubicBezTo>
                    <a:pt x="0" y="0"/>
                    <a:pt x="0" y="0"/>
                    <a:pt x="0" y="0"/>
                  </a:cubicBezTo>
                  <a:cubicBezTo>
                    <a:pt x="0" y="0"/>
                    <a:pt x="1" y="1"/>
                    <a:pt x="2" y="1"/>
                  </a:cubicBezTo>
                  <a:cubicBezTo>
                    <a:pt x="2" y="1"/>
                    <a:pt x="2" y="1"/>
                    <a:pt x="2"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44"/>
            <p:cNvSpPr/>
            <p:nvPr/>
          </p:nvSpPr>
          <p:spPr bwMode="auto">
            <a:xfrm>
              <a:off x="1800" y="2955"/>
              <a:ext cx="1022" cy="337"/>
            </a:xfrm>
            <a:custGeom>
              <a:avLst/>
              <a:gdLst>
                <a:gd name="T0" fmla="*/ 160 w 161"/>
                <a:gd name="T1" fmla="*/ 5 h 53"/>
                <a:gd name="T2" fmla="*/ 159 w 161"/>
                <a:gd name="T3" fmla="*/ 7 h 53"/>
                <a:gd name="T4" fmla="*/ 0 w 161"/>
                <a:gd name="T5" fmla="*/ 53 h 53"/>
                <a:gd name="T6" fmla="*/ 1 w 161"/>
                <a:gd name="T7" fmla="*/ 52 h 53"/>
                <a:gd name="T8" fmla="*/ 0 w 161"/>
                <a:gd name="T9" fmla="*/ 50 h 53"/>
                <a:gd name="T10" fmla="*/ 32 w 161"/>
                <a:gd name="T11" fmla="*/ 40 h 53"/>
                <a:gd name="T12" fmla="*/ 32 w 161"/>
                <a:gd name="T13" fmla="*/ 42 h 53"/>
                <a:gd name="T14" fmla="*/ 36 w 161"/>
                <a:gd name="T15" fmla="*/ 41 h 53"/>
                <a:gd name="T16" fmla="*/ 35 w 161"/>
                <a:gd name="T17" fmla="*/ 39 h 53"/>
                <a:gd name="T18" fmla="*/ 134 w 161"/>
                <a:gd name="T19" fmla="*/ 10 h 53"/>
                <a:gd name="T20" fmla="*/ 135 w 161"/>
                <a:gd name="T21" fmla="*/ 12 h 53"/>
                <a:gd name="T22" fmla="*/ 138 w 161"/>
                <a:gd name="T23" fmla="*/ 11 h 53"/>
                <a:gd name="T24" fmla="*/ 138 w 161"/>
                <a:gd name="T25" fmla="*/ 9 h 53"/>
                <a:gd name="T26" fmla="*/ 156 w 161"/>
                <a:gd name="T27" fmla="*/ 4 h 53"/>
                <a:gd name="T28" fmla="*/ 156 w 161"/>
                <a:gd name="T29" fmla="*/ 0 h 53"/>
                <a:gd name="T30" fmla="*/ 157 w 161"/>
                <a:gd name="T31" fmla="*/ 1 h 53"/>
                <a:gd name="T32" fmla="*/ 160 w 161"/>
                <a:gd name="T33" fmla="*/ 2 h 53"/>
                <a:gd name="T34" fmla="*/ 160 w 161"/>
                <a:gd name="T35"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53">
                  <a:moveTo>
                    <a:pt x="160" y="5"/>
                  </a:moveTo>
                  <a:cubicBezTo>
                    <a:pt x="161" y="6"/>
                    <a:pt x="160" y="7"/>
                    <a:pt x="159" y="7"/>
                  </a:cubicBezTo>
                  <a:cubicBezTo>
                    <a:pt x="0" y="53"/>
                    <a:pt x="0" y="53"/>
                    <a:pt x="0" y="53"/>
                  </a:cubicBezTo>
                  <a:cubicBezTo>
                    <a:pt x="1" y="53"/>
                    <a:pt x="1" y="52"/>
                    <a:pt x="1" y="52"/>
                  </a:cubicBezTo>
                  <a:cubicBezTo>
                    <a:pt x="0" y="50"/>
                    <a:pt x="0" y="50"/>
                    <a:pt x="0" y="50"/>
                  </a:cubicBezTo>
                  <a:cubicBezTo>
                    <a:pt x="32" y="40"/>
                    <a:pt x="32" y="40"/>
                    <a:pt x="32" y="40"/>
                  </a:cubicBezTo>
                  <a:cubicBezTo>
                    <a:pt x="32" y="41"/>
                    <a:pt x="32" y="42"/>
                    <a:pt x="32" y="42"/>
                  </a:cubicBezTo>
                  <a:cubicBezTo>
                    <a:pt x="36" y="41"/>
                    <a:pt x="36" y="41"/>
                    <a:pt x="36" y="41"/>
                  </a:cubicBezTo>
                  <a:cubicBezTo>
                    <a:pt x="36" y="40"/>
                    <a:pt x="36" y="40"/>
                    <a:pt x="35" y="39"/>
                  </a:cubicBezTo>
                  <a:cubicBezTo>
                    <a:pt x="134" y="10"/>
                    <a:pt x="134" y="10"/>
                    <a:pt x="134" y="10"/>
                  </a:cubicBezTo>
                  <a:cubicBezTo>
                    <a:pt x="134" y="11"/>
                    <a:pt x="134" y="11"/>
                    <a:pt x="135" y="12"/>
                  </a:cubicBezTo>
                  <a:cubicBezTo>
                    <a:pt x="138" y="11"/>
                    <a:pt x="138" y="11"/>
                    <a:pt x="138" y="11"/>
                  </a:cubicBezTo>
                  <a:cubicBezTo>
                    <a:pt x="138" y="11"/>
                    <a:pt x="138" y="10"/>
                    <a:pt x="138" y="9"/>
                  </a:cubicBezTo>
                  <a:cubicBezTo>
                    <a:pt x="156" y="4"/>
                    <a:pt x="156" y="4"/>
                    <a:pt x="156" y="4"/>
                  </a:cubicBezTo>
                  <a:cubicBezTo>
                    <a:pt x="156" y="0"/>
                    <a:pt x="156" y="0"/>
                    <a:pt x="156" y="0"/>
                  </a:cubicBezTo>
                  <a:cubicBezTo>
                    <a:pt x="156" y="1"/>
                    <a:pt x="157" y="1"/>
                    <a:pt x="157" y="1"/>
                  </a:cubicBezTo>
                  <a:cubicBezTo>
                    <a:pt x="160" y="2"/>
                    <a:pt x="160" y="2"/>
                    <a:pt x="160" y="2"/>
                  </a:cubicBezTo>
                  <a:lnTo>
                    <a:pt x="160" y="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45"/>
            <p:cNvSpPr/>
            <p:nvPr/>
          </p:nvSpPr>
          <p:spPr bwMode="auto">
            <a:xfrm>
              <a:off x="2791" y="2943"/>
              <a:ext cx="25" cy="25"/>
            </a:xfrm>
            <a:custGeom>
              <a:avLst/>
              <a:gdLst>
                <a:gd name="T0" fmla="*/ 3 w 4"/>
                <a:gd name="T1" fmla="*/ 0 h 4"/>
                <a:gd name="T2" fmla="*/ 4 w 4"/>
                <a:gd name="T3" fmla="*/ 4 h 4"/>
                <a:gd name="T4" fmla="*/ 1 w 4"/>
                <a:gd name="T5" fmla="*/ 3 h 4"/>
                <a:gd name="T6" fmla="*/ 0 w 4"/>
                <a:gd name="T7" fmla="*/ 2 h 4"/>
                <a:gd name="T8" fmla="*/ 0 w 4"/>
                <a:gd name="T9" fmla="*/ 1 h 4"/>
                <a:gd name="T10" fmla="*/ 2 w 4"/>
                <a:gd name="T11" fmla="*/ 0 h 4"/>
                <a:gd name="T12" fmla="*/ 2 w 4"/>
                <a:gd name="T13" fmla="*/ 0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4" y="4"/>
                    <a:pt x="4" y="4"/>
                    <a:pt x="4" y="4"/>
                  </a:cubicBezTo>
                  <a:cubicBezTo>
                    <a:pt x="1" y="3"/>
                    <a:pt x="1" y="3"/>
                    <a:pt x="1" y="3"/>
                  </a:cubicBezTo>
                  <a:cubicBezTo>
                    <a:pt x="1" y="3"/>
                    <a:pt x="0" y="3"/>
                    <a:pt x="0" y="2"/>
                  </a:cubicBezTo>
                  <a:cubicBezTo>
                    <a:pt x="0" y="2"/>
                    <a:pt x="0" y="1"/>
                    <a:pt x="0" y="1"/>
                  </a:cubicBezTo>
                  <a:cubicBezTo>
                    <a:pt x="0" y="0"/>
                    <a:pt x="1" y="0"/>
                    <a:pt x="2" y="0"/>
                  </a:cubicBezTo>
                  <a:cubicBezTo>
                    <a:pt x="2" y="0"/>
                    <a:pt x="2" y="0"/>
                    <a:pt x="2" y="0"/>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46"/>
            <p:cNvSpPr/>
            <p:nvPr/>
          </p:nvSpPr>
          <p:spPr bwMode="auto">
            <a:xfrm>
              <a:off x="2791" y="2180"/>
              <a:ext cx="25" cy="25"/>
            </a:xfrm>
            <a:custGeom>
              <a:avLst/>
              <a:gdLst>
                <a:gd name="T0" fmla="*/ 3 w 4"/>
                <a:gd name="T1" fmla="*/ 0 h 4"/>
                <a:gd name="T2" fmla="*/ 4 w 4"/>
                <a:gd name="T3" fmla="*/ 3 h 4"/>
                <a:gd name="T4" fmla="*/ 2 w 4"/>
                <a:gd name="T5" fmla="*/ 4 h 4"/>
                <a:gd name="T6" fmla="*/ 2 w 4"/>
                <a:gd name="T7" fmla="*/ 4 h 4"/>
                <a:gd name="T8" fmla="*/ 0 w 4"/>
                <a:gd name="T9" fmla="*/ 3 h 4"/>
                <a:gd name="T10" fmla="*/ 1 w 4"/>
                <a:gd name="T11" fmla="*/ 0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cubicBezTo>
                    <a:pt x="4" y="3"/>
                    <a:pt x="4" y="3"/>
                    <a:pt x="4" y="3"/>
                  </a:cubicBezTo>
                  <a:cubicBezTo>
                    <a:pt x="2" y="4"/>
                    <a:pt x="2" y="4"/>
                    <a:pt x="2" y="4"/>
                  </a:cubicBezTo>
                  <a:cubicBezTo>
                    <a:pt x="2" y="4"/>
                    <a:pt x="2" y="4"/>
                    <a:pt x="2" y="4"/>
                  </a:cubicBezTo>
                  <a:cubicBezTo>
                    <a:pt x="1" y="4"/>
                    <a:pt x="0" y="3"/>
                    <a:pt x="0" y="3"/>
                  </a:cubicBezTo>
                  <a:cubicBezTo>
                    <a:pt x="0" y="2"/>
                    <a:pt x="0" y="1"/>
                    <a:pt x="1" y="0"/>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47"/>
            <p:cNvSpPr/>
            <p:nvPr/>
          </p:nvSpPr>
          <p:spPr bwMode="auto">
            <a:xfrm>
              <a:off x="1521" y="1677"/>
              <a:ext cx="1289" cy="1278"/>
            </a:xfrm>
            <a:custGeom>
              <a:avLst/>
              <a:gdLst>
                <a:gd name="T0" fmla="*/ 176 w 203"/>
                <a:gd name="T1" fmla="*/ 15 h 201"/>
                <a:gd name="T2" fmla="*/ 203 w 203"/>
                <a:gd name="T3" fmla="*/ 199 h 201"/>
                <a:gd name="T4" fmla="*/ 202 w 203"/>
                <a:gd name="T5" fmla="*/ 199 h 201"/>
                <a:gd name="T6" fmla="*/ 202 w 203"/>
                <a:gd name="T7" fmla="*/ 199 h 201"/>
                <a:gd name="T8" fmla="*/ 200 w 203"/>
                <a:gd name="T9" fmla="*/ 200 h 201"/>
                <a:gd name="T10" fmla="*/ 200 w 203"/>
                <a:gd name="T11" fmla="*/ 201 h 201"/>
                <a:gd name="T12" fmla="*/ 171 w 203"/>
                <a:gd name="T13" fmla="*/ 4 h 201"/>
                <a:gd name="T14" fmla="*/ 2 w 203"/>
                <a:gd name="T15" fmla="*/ 58 h 201"/>
                <a:gd name="T16" fmla="*/ 2 w 203"/>
                <a:gd name="T17" fmla="*/ 57 h 201"/>
                <a:gd name="T18" fmla="*/ 0 w 203"/>
                <a:gd name="T19" fmla="*/ 55 h 201"/>
                <a:gd name="T20" fmla="*/ 0 w 203"/>
                <a:gd name="T21" fmla="*/ 55 h 201"/>
                <a:gd name="T22" fmla="*/ 172 w 203"/>
                <a:gd name="T23" fmla="*/ 0 h 201"/>
                <a:gd name="T24" fmla="*/ 173 w 203"/>
                <a:gd name="T25" fmla="*/ 0 h 201"/>
                <a:gd name="T26" fmla="*/ 174 w 203"/>
                <a:gd name="T27" fmla="*/ 1 h 201"/>
                <a:gd name="T28" fmla="*/ 176 w 203"/>
                <a:gd name="T29" fmla="*/ 11 h 201"/>
                <a:gd name="T30" fmla="*/ 174 w 203"/>
                <a:gd name="T31" fmla="*/ 12 h 201"/>
                <a:gd name="T32" fmla="*/ 174 w 203"/>
                <a:gd name="T33" fmla="*/ 13 h 201"/>
                <a:gd name="T34" fmla="*/ 175 w 203"/>
                <a:gd name="T35" fmla="*/ 15 h 201"/>
                <a:gd name="T36" fmla="*/ 176 w 203"/>
                <a:gd name="T37" fmla="*/ 15 h 201"/>
                <a:gd name="T38" fmla="*/ 176 w 203"/>
                <a:gd name="T39" fmla="*/ 15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01">
                  <a:moveTo>
                    <a:pt x="176" y="15"/>
                  </a:moveTo>
                  <a:cubicBezTo>
                    <a:pt x="203" y="199"/>
                    <a:pt x="203" y="199"/>
                    <a:pt x="203" y="199"/>
                  </a:cubicBezTo>
                  <a:cubicBezTo>
                    <a:pt x="202" y="199"/>
                    <a:pt x="202" y="199"/>
                    <a:pt x="202" y="199"/>
                  </a:cubicBezTo>
                  <a:cubicBezTo>
                    <a:pt x="202" y="199"/>
                    <a:pt x="202" y="199"/>
                    <a:pt x="202" y="199"/>
                  </a:cubicBezTo>
                  <a:cubicBezTo>
                    <a:pt x="201" y="199"/>
                    <a:pt x="200" y="199"/>
                    <a:pt x="200" y="200"/>
                  </a:cubicBezTo>
                  <a:cubicBezTo>
                    <a:pt x="200" y="200"/>
                    <a:pt x="200" y="201"/>
                    <a:pt x="200" y="201"/>
                  </a:cubicBezTo>
                  <a:cubicBezTo>
                    <a:pt x="171" y="4"/>
                    <a:pt x="171" y="4"/>
                    <a:pt x="171" y="4"/>
                  </a:cubicBezTo>
                  <a:cubicBezTo>
                    <a:pt x="2" y="58"/>
                    <a:pt x="2" y="58"/>
                    <a:pt x="2" y="58"/>
                  </a:cubicBezTo>
                  <a:cubicBezTo>
                    <a:pt x="2" y="57"/>
                    <a:pt x="2" y="57"/>
                    <a:pt x="2" y="57"/>
                  </a:cubicBezTo>
                  <a:cubicBezTo>
                    <a:pt x="1" y="56"/>
                    <a:pt x="1" y="55"/>
                    <a:pt x="0" y="55"/>
                  </a:cubicBezTo>
                  <a:cubicBezTo>
                    <a:pt x="0" y="55"/>
                    <a:pt x="0" y="55"/>
                    <a:pt x="0" y="55"/>
                  </a:cubicBezTo>
                  <a:cubicBezTo>
                    <a:pt x="172" y="0"/>
                    <a:pt x="172" y="0"/>
                    <a:pt x="172" y="0"/>
                  </a:cubicBezTo>
                  <a:cubicBezTo>
                    <a:pt x="172" y="0"/>
                    <a:pt x="173" y="0"/>
                    <a:pt x="173" y="0"/>
                  </a:cubicBezTo>
                  <a:cubicBezTo>
                    <a:pt x="174" y="0"/>
                    <a:pt x="174" y="1"/>
                    <a:pt x="174" y="1"/>
                  </a:cubicBezTo>
                  <a:cubicBezTo>
                    <a:pt x="176" y="11"/>
                    <a:pt x="176" y="11"/>
                    <a:pt x="176" y="11"/>
                  </a:cubicBezTo>
                  <a:cubicBezTo>
                    <a:pt x="175" y="11"/>
                    <a:pt x="175" y="12"/>
                    <a:pt x="174" y="12"/>
                  </a:cubicBezTo>
                  <a:cubicBezTo>
                    <a:pt x="174" y="13"/>
                    <a:pt x="174" y="13"/>
                    <a:pt x="174" y="13"/>
                  </a:cubicBezTo>
                  <a:cubicBezTo>
                    <a:pt x="174" y="14"/>
                    <a:pt x="174" y="15"/>
                    <a:pt x="175" y="15"/>
                  </a:cubicBezTo>
                  <a:cubicBezTo>
                    <a:pt x="175" y="15"/>
                    <a:pt x="176" y="15"/>
                    <a:pt x="176" y="15"/>
                  </a:cubicBezTo>
                  <a:cubicBezTo>
                    <a:pt x="176" y="15"/>
                    <a:pt x="176" y="15"/>
                    <a:pt x="176"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48"/>
            <p:cNvSpPr/>
            <p:nvPr/>
          </p:nvSpPr>
          <p:spPr bwMode="auto">
            <a:xfrm>
              <a:off x="2765" y="2065"/>
              <a:ext cx="45" cy="134"/>
            </a:xfrm>
            <a:custGeom>
              <a:avLst/>
              <a:gdLst>
                <a:gd name="T0" fmla="*/ 4 w 7"/>
                <a:gd name="T1" fmla="*/ 0 h 21"/>
                <a:gd name="T2" fmla="*/ 7 w 7"/>
                <a:gd name="T3" fmla="*/ 18 h 21"/>
                <a:gd name="T4" fmla="*/ 5 w 7"/>
                <a:gd name="T5" fmla="*/ 18 h 21"/>
                <a:gd name="T6" fmla="*/ 4 w 7"/>
                <a:gd name="T7" fmla="*/ 21 h 21"/>
                <a:gd name="T8" fmla="*/ 4 w 7"/>
                <a:gd name="T9" fmla="*/ 21 h 21"/>
                <a:gd name="T10" fmla="*/ 0 w 7"/>
                <a:gd name="T11" fmla="*/ 0 h 21"/>
                <a:gd name="T12" fmla="*/ 0 w 7"/>
                <a:gd name="T13" fmla="*/ 0 h 21"/>
                <a:gd name="T14" fmla="*/ 2 w 7"/>
                <a:gd name="T15" fmla="*/ 1 h 21"/>
                <a:gd name="T16" fmla="*/ 3 w 7"/>
                <a:gd name="T17" fmla="*/ 1 h 21"/>
                <a:gd name="T18" fmla="*/ 4 w 7"/>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1">
                  <a:moveTo>
                    <a:pt x="4" y="0"/>
                  </a:moveTo>
                  <a:cubicBezTo>
                    <a:pt x="7" y="18"/>
                    <a:pt x="7" y="18"/>
                    <a:pt x="7" y="18"/>
                  </a:cubicBezTo>
                  <a:cubicBezTo>
                    <a:pt x="5" y="18"/>
                    <a:pt x="5" y="18"/>
                    <a:pt x="5" y="18"/>
                  </a:cubicBezTo>
                  <a:cubicBezTo>
                    <a:pt x="4" y="19"/>
                    <a:pt x="4" y="20"/>
                    <a:pt x="4" y="21"/>
                  </a:cubicBezTo>
                  <a:cubicBezTo>
                    <a:pt x="4" y="21"/>
                    <a:pt x="4" y="21"/>
                    <a:pt x="4" y="21"/>
                  </a:cubicBezTo>
                  <a:cubicBezTo>
                    <a:pt x="0" y="0"/>
                    <a:pt x="0" y="0"/>
                    <a:pt x="0" y="0"/>
                  </a:cubicBezTo>
                  <a:cubicBezTo>
                    <a:pt x="0" y="0"/>
                    <a:pt x="0" y="0"/>
                    <a:pt x="0" y="0"/>
                  </a:cubicBezTo>
                  <a:cubicBezTo>
                    <a:pt x="1" y="0"/>
                    <a:pt x="1" y="1"/>
                    <a:pt x="2" y="1"/>
                  </a:cubicBezTo>
                  <a:cubicBezTo>
                    <a:pt x="2" y="1"/>
                    <a:pt x="3" y="1"/>
                    <a:pt x="3"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49"/>
            <p:cNvSpPr/>
            <p:nvPr/>
          </p:nvSpPr>
          <p:spPr bwMode="auto">
            <a:xfrm>
              <a:off x="2765" y="2040"/>
              <a:ext cx="26" cy="32"/>
            </a:xfrm>
            <a:custGeom>
              <a:avLst/>
              <a:gdLst>
                <a:gd name="T0" fmla="*/ 4 w 4"/>
                <a:gd name="T1" fmla="*/ 0 h 5"/>
                <a:gd name="T2" fmla="*/ 4 w 4"/>
                <a:gd name="T3" fmla="*/ 4 h 5"/>
                <a:gd name="T4" fmla="*/ 3 w 4"/>
                <a:gd name="T5" fmla="*/ 5 h 5"/>
                <a:gd name="T6" fmla="*/ 2 w 4"/>
                <a:gd name="T7" fmla="*/ 5 h 5"/>
                <a:gd name="T8" fmla="*/ 0 w 4"/>
                <a:gd name="T9" fmla="*/ 4 h 5"/>
                <a:gd name="T10" fmla="*/ 0 w 4"/>
                <a:gd name="T11" fmla="*/ 4 h 5"/>
                <a:gd name="T12" fmla="*/ 0 w 4"/>
                <a:gd name="T13" fmla="*/ 3 h 5"/>
                <a:gd name="T14" fmla="*/ 0 w 4"/>
                <a:gd name="T15" fmla="*/ 3 h 5"/>
                <a:gd name="T16" fmla="*/ 1 w 4"/>
                <a:gd name="T17" fmla="*/ 1 h 5"/>
                <a:gd name="T18" fmla="*/ 4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4" y="0"/>
                  </a:moveTo>
                  <a:cubicBezTo>
                    <a:pt x="4" y="4"/>
                    <a:pt x="4" y="4"/>
                    <a:pt x="4" y="4"/>
                  </a:cubicBezTo>
                  <a:cubicBezTo>
                    <a:pt x="3" y="5"/>
                    <a:pt x="3" y="5"/>
                    <a:pt x="3" y="5"/>
                  </a:cubicBezTo>
                  <a:cubicBezTo>
                    <a:pt x="3" y="5"/>
                    <a:pt x="2" y="5"/>
                    <a:pt x="2" y="5"/>
                  </a:cubicBezTo>
                  <a:cubicBezTo>
                    <a:pt x="1" y="5"/>
                    <a:pt x="1" y="4"/>
                    <a:pt x="0" y="4"/>
                  </a:cubicBezTo>
                  <a:cubicBezTo>
                    <a:pt x="0" y="4"/>
                    <a:pt x="0" y="4"/>
                    <a:pt x="0" y="4"/>
                  </a:cubicBezTo>
                  <a:cubicBezTo>
                    <a:pt x="0" y="3"/>
                    <a:pt x="0" y="3"/>
                    <a:pt x="0" y="3"/>
                  </a:cubicBezTo>
                  <a:cubicBezTo>
                    <a:pt x="0" y="3"/>
                    <a:pt x="0" y="3"/>
                    <a:pt x="0" y="3"/>
                  </a:cubicBezTo>
                  <a:cubicBezTo>
                    <a:pt x="0" y="2"/>
                    <a:pt x="1" y="2"/>
                    <a:pt x="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50"/>
            <p:cNvSpPr/>
            <p:nvPr/>
          </p:nvSpPr>
          <p:spPr bwMode="auto">
            <a:xfrm>
              <a:off x="2740" y="1900"/>
              <a:ext cx="51" cy="159"/>
            </a:xfrm>
            <a:custGeom>
              <a:avLst/>
              <a:gdLst>
                <a:gd name="T0" fmla="*/ 4 w 8"/>
                <a:gd name="T1" fmla="*/ 0 h 25"/>
                <a:gd name="T2" fmla="*/ 8 w 8"/>
                <a:gd name="T3" fmla="*/ 22 h 25"/>
                <a:gd name="T4" fmla="*/ 5 w 8"/>
                <a:gd name="T5" fmla="*/ 23 h 25"/>
                <a:gd name="T6" fmla="*/ 4 w 8"/>
                <a:gd name="T7" fmla="*/ 25 h 25"/>
                <a:gd name="T8" fmla="*/ 0 w 8"/>
                <a:gd name="T9" fmla="*/ 0 h 25"/>
                <a:gd name="T10" fmla="*/ 0 w 8"/>
                <a:gd name="T11" fmla="*/ 0 h 25"/>
                <a:gd name="T12" fmla="*/ 2 w 8"/>
                <a:gd name="T13" fmla="*/ 1 h 25"/>
                <a:gd name="T14" fmla="*/ 3 w 8"/>
                <a:gd name="T15" fmla="*/ 1 h 25"/>
                <a:gd name="T16" fmla="*/ 4 w 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5">
                  <a:moveTo>
                    <a:pt x="4" y="0"/>
                  </a:moveTo>
                  <a:cubicBezTo>
                    <a:pt x="8" y="22"/>
                    <a:pt x="8" y="22"/>
                    <a:pt x="8" y="22"/>
                  </a:cubicBezTo>
                  <a:cubicBezTo>
                    <a:pt x="5" y="23"/>
                    <a:pt x="5" y="23"/>
                    <a:pt x="5" y="23"/>
                  </a:cubicBezTo>
                  <a:cubicBezTo>
                    <a:pt x="5" y="24"/>
                    <a:pt x="4" y="24"/>
                    <a:pt x="4" y="25"/>
                  </a:cubicBezTo>
                  <a:cubicBezTo>
                    <a:pt x="0" y="0"/>
                    <a:pt x="0" y="0"/>
                    <a:pt x="0" y="0"/>
                  </a:cubicBezTo>
                  <a:cubicBezTo>
                    <a:pt x="0" y="0"/>
                    <a:pt x="0" y="0"/>
                    <a:pt x="0" y="0"/>
                  </a:cubicBezTo>
                  <a:cubicBezTo>
                    <a:pt x="0" y="1"/>
                    <a:pt x="1" y="1"/>
                    <a:pt x="2" y="1"/>
                  </a:cubicBezTo>
                  <a:cubicBezTo>
                    <a:pt x="2" y="1"/>
                    <a:pt x="2" y="1"/>
                    <a:pt x="3"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51"/>
            <p:cNvSpPr/>
            <p:nvPr/>
          </p:nvSpPr>
          <p:spPr bwMode="auto">
            <a:xfrm>
              <a:off x="2765" y="2059"/>
              <a:ext cx="0" cy="6"/>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52"/>
            <p:cNvSpPr/>
            <p:nvPr/>
          </p:nvSpPr>
          <p:spPr bwMode="auto">
            <a:xfrm>
              <a:off x="2740" y="1881"/>
              <a:ext cx="25" cy="25"/>
            </a:xfrm>
            <a:custGeom>
              <a:avLst/>
              <a:gdLst>
                <a:gd name="T0" fmla="*/ 3 w 4"/>
                <a:gd name="T1" fmla="*/ 0 h 4"/>
                <a:gd name="T2" fmla="*/ 4 w 4"/>
                <a:gd name="T3" fmla="*/ 3 h 4"/>
                <a:gd name="T4" fmla="*/ 3 w 4"/>
                <a:gd name="T5" fmla="*/ 4 h 4"/>
                <a:gd name="T6" fmla="*/ 2 w 4"/>
                <a:gd name="T7" fmla="*/ 4 h 4"/>
                <a:gd name="T8" fmla="*/ 0 w 4"/>
                <a:gd name="T9" fmla="*/ 3 h 4"/>
                <a:gd name="T10" fmla="*/ 0 w 4"/>
                <a:gd name="T11" fmla="*/ 3 h 4"/>
                <a:gd name="T12" fmla="*/ 0 w 4"/>
                <a:gd name="T13" fmla="*/ 2 h 4"/>
                <a:gd name="T14" fmla="*/ 1 w 4"/>
                <a:gd name="T15" fmla="*/ 1 h 4"/>
                <a:gd name="T16" fmla="*/ 3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3" y="0"/>
                  </a:moveTo>
                  <a:cubicBezTo>
                    <a:pt x="4" y="3"/>
                    <a:pt x="4" y="3"/>
                    <a:pt x="4" y="3"/>
                  </a:cubicBezTo>
                  <a:cubicBezTo>
                    <a:pt x="3" y="4"/>
                    <a:pt x="3" y="4"/>
                    <a:pt x="3" y="4"/>
                  </a:cubicBezTo>
                  <a:cubicBezTo>
                    <a:pt x="2" y="4"/>
                    <a:pt x="2" y="4"/>
                    <a:pt x="2" y="4"/>
                  </a:cubicBezTo>
                  <a:cubicBezTo>
                    <a:pt x="1" y="4"/>
                    <a:pt x="0" y="4"/>
                    <a:pt x="0" y="3"/>
                  </a:cubicBezTo>
                  <a:cubicBezTo>
                    <a:pt x="0" y="3"/>
                    <a:pt x="0" y="3"/>
                    <a:pt x="0" y="3"/>
                  </a:cubicBezTo>
                  <a:cubicBezTo>
                    <a:pt x="0" y="3"/>
                    <a:pt x="0" y="2"/>
                    <a:pt x="0" y="2"/>
                  </a:cubicBezTo>
                  <a:cubicBezTo>
                    <a:pt x="0" y="2"/>
                    <a:pt x="0" y="1"/>
                    <a:pt x="1"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53"/>
            <p:cNvSpPr/>
            <p:nvPr/>
          </p:nvSpPr>
          <p:spPr bwMode="auto">
            <a:xfrm>
              <a:off x="2651" y="3013"/>
              <a:ext cx="25" cy="19"/>
            </a:xfrm>
            <a:custGeom>
              <a:avLst/>
              <a:gdLst>
                <a:gd name="T0" fmla="*/ 4 w 4"/>
                <a:gd name="T1" fmla="*/ 0 h 3"/>
                <a:gd name="T2" fmla="*/ 4 w 4"/>
                <a:gd name="T3" fmla="*/ 2 h 3"/>
                <a:gd name="T4" fmla="*/ 1 w 4"/>
                <a:gd name="T5" fmla="*/ 3 h 3"/>
                <a:gd name="T6" fmla="*/ 0 w 4"/>
                <a:gd name="T7" fmla="*/ 1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4" y="1"/>
                    <a:pt x="4" y="2"/>
                    <a:pt x="4" y="2"/>
                  </a:cubicBezTo>
                  <a:cubicBezTo>
                    <a:pt x="1" y="3"/>
                    <a:pt x="1" y="3"/>
                    <a:pt x="1" y="3"/>
                  </a:cubicBezTo>
                  <a:cubicBezTo>
                    <a:pt x="0" y="2"/>
                    <a:pt x="0" y="2"/>
                    <a:pt x="0"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54"/>
            <p:cNvSpPr/>
            <p:nvPr/>
          </p:nvSpPr>
          <p:spPr bwMode="auto">
            <a:xfrm>
              <a:off x="2537" y="2822"/>
              <a:ext cx="139" cy="197"/>
            </a:xfrm>
            <a:custGeom>
              <a:avLst/>
              <a:gdLst>
                <a:gd name="T0" fmla="*/ 22 w 22"/>
                <a:gd name="T1" fmla="*/ 30 h 31"/>
                <a:gd name="T2" fmla="*/ 18 w 22"/>
                <a:gd name="T3" fmla="*/ 31 h 31"/>
                <a:gd name="T4" fmla="*/ 7 w 22"/>
                <a:gd name="T5" fmla="*/ 11 h 31"/>
                <a:gd name="T6" fmla="*/ 0 w 22"/>
                <a:gd name="T7" fmla="*/ 2 h 31"/>
                <a:gd name="T8" fmla="*/ 1 w 22"/>
                <a:gd name="T9" fmla="*/ 1 h 31"/>
                <a:gd name="T10" fmla="*/ 3 w 22"/>
                <a:gd name="T11" fmla="*/ 0 h 31"/>
                <a:gd name="T12" fmla="*/ 22 w 22"/>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22" h="31">
                  <a:moveTo>
                    <a:pt x="22" y="30"/>
                  </a:moveTo>
                  <a:cubicBezTo>
                    <a:pt x="18" y="31"/>
                    <a:pt x="18" y="31"/>
                    <a:pt x="18" y="31"/>
                  </a:cubicBezTo>
                  <a:cubicBezTo>
                    <a:pt x="16" y="23"/>
                    <a:pt x="11" y="16"/>
                    <a:pt x="7" y="11"/>
                  </a:cubicBezTo>
                  <a:cubicBezTo>
                    <a:pt x="4" y="7"/>
                    <a:pt x="2" y="4"/>
                    <a:pt x="0" y="2"/>
                  </a:cubicBezTo>
                  <a:cubicBezTo>
                    <a:pt x="0" y="2"/>
                    <a:pt x="1" y="2"/>
                    <a:pt x="1" y="1"/>
                  </a:cubicBezTo>
                  <a:cubicBezTo>
                    <a:pt x="2" y="1"/>
                    <a:pt x="2" y="0"/>
                    <a:pt x="3" y="0"/>
                  </a:cubicBezTo>
                  <a:cubicBezTo>
                    <a:pt x="7" y="4"/>
                    <a:pt x="18" y="16"/>
                    <a:pt x="22" y="3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55"/>
            <p:cNvSpPr/>
            <p:nvPr/>
          </p:nvSpPr>
          <p:spPr bwMode="auto">
            <a:xfrm>
              <a:off x="2626" y="1747"/>
              <a:ext cx="12" cy="26"/>
            </a:xfrm>
            <a:custGeom>
              <a:avLst/>
              <a:gdLst>
                <a:gd name="T0" fmla="*/ 2 w 2"/>
                <a:gd name="T1" fmla="*/ 0 h 4"/>
                <a:gd name="T2" fmla="*/ 2 w 2"/>
                <a:gd name="T3" fmla="*/ 4 h 4"/>
                <a:gd name="T4" fmla="*/ 2 w 2"/>
                <a:gd name="T5" fmla="*/ 4 h 4"/>
                <a:gd name="T6" fmla="*/ 1 w 2"/>
                <a:gd name="T7" fmla="*/ 4 h 4"/>
                <a:gd name="T8" fmla="*/ 0 w 2"/>
                <a:gd name="T9" fmla="*/ 2 h 4"/>
                <a:gd name="T10" fmla="*/ 0 w 2"/>
                <a:gd name="T11" fmla="*/ 1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4"/>
                    <a:pt x="2" y="4"/>
                    <a:pt x="2" y="4"/>
                  </a:cubicBezTo>
                  <a:cubicBezTo>
                    <a:pt x="2" y="4"/>
                    <a:pt x="2" y="4"/>
                    <a:pt x="2" y="4"/>
                  </a:cubicBezTo>
                  <a:cubicBezTo>
                    <a:pt x="2" y="4"/>
                    <a:pt x="1" y="4"/>
                    <a:pt x="1" y="4"/>
                  </a:cubicBezTo>
                  <a:cubicBezTo>
                    <a:pt x="0" y="4"/>
                    <a:pt x="0" y="3"/>
                    <a:pt x="0" y="2"/>
                  </a:cubicBezTo>
                  <a:cubicBezTo>
                    <a:pt x="0" y="2"/>
                    <a:pt x="0" y="2"/>
                    <a:pt x="0" y="1"/>
                  </a:cubicBezTo>
                  <a:cubicBezTo>
                    <a:pt x="1" y="1"/>
                    <a:pt x="1"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56"/>
            <p:cNvSpPr/>
            <p:nvPr/>
          </p:nvSpPr>
          <p:spPr bwMode="auto">
            <a:xfrm>
              <a:off x="1991" y="2517"/>
              <a:ext cx="615" cy="540"/>
            </a:xfrm>
            <a:custGeom>
              <a:avLst/>
              <a:gdLst>
                <a:gd name="T0" fmla="*/ 96 w 97"/>
                <a:gd name="T1" fmla="*/ 25 h 85"/>
                <a:gd name="T2" fmla="*/ 97 w 97"/>
                <a:gd name="T3" fmla="*/ 30 h 85"/>
                <a:gd name="T4" fmla="*/ 89 w 97"/>
                <a:gd name="T5" fmla="*/ 48 h 85"/>
                <a:gd name="T6" fmla="*/ 87 w 97"/>
                <a:gd name="T7" fmla="*/ 46 h 85"/>
                <a:gd name="T8" fmla="*/ 85 w 97"/>
                <a:gd name="T9" fmla="*/ 49 h 85"/>
                <a:gd name="T10" fmla="*/ 85 w 97"/>
                <a:gd name="T11" fmla="*/ 49 h 85"/>
                <a:gd name="T12" fmla="*/ 86 w 97"/>
                <a:gd name="T13" fmla="*/ 50 h 85"/>
                <a:gd name="T14" fmla="*/ 64 w 97"/>
                <a:gd name="T15" fmla="*/ 65 h 85"/>
                <a:gd name="T16" fmla="*/ 39 w 97"/>
                <a:gd name="T17" fmla="*/ 76 h 85"/>
                <a:gd name="T18" fmla="*/ 20 w 97"/>
                <a:gd name="T19" fmla="*/ 84 h 85"/>
                <a:gd name="T20" fmla="*/ 14 w 97"/>
                <a:gd name="T21" fmla="*/ 85 h 85"/>
                <a:gd name="T22" fmla="*/ 1 w 97"/>
                <a:gd name="T23" fmla="*/ 80 h 85"/>
                <a:gd name="T24" fmla="*/ 0 w 97"/>
                <a:gd name="T25" fmla="*/ 79 h 85"/>
                <a:gd name="T26" fmla="*/ 0 w 97"/>
                <a:gd name="T27" fmla="*/ 75 h 85"/>
                <a:gd name="T28" fmla="*/ 0 w 97"/>
                <a:gd name="T29" fmla="*/ 75 h 85"/>
                <a:gd name="T30" fmla="*/ 0 w 97"/>
                <a:gd name="T31" fmla="*/ 74 h 85"/>
                <a:gd name="T32" fmla="*/ 0 w 97"/>
                <a:gd name="T33" fmla="*/ 74 h 85"/>
                <a:gd name="T34" fmla="*/ 13 w 97"/>
                <a:gd name="T35" fmla="*/ 81 h 85"/>
                <a:gd name="T36" fmla="*/ 14 w 97"/>
                <a:gd name="T37" fmla="*/ 81 h 85"/>
                <a:gd name="T38" fmla="*/ 18 w 97"/>
                <a:gd name="T39" fmla="*/ 80 h 85"/>
                <a:gd name="T40" fmla="*/ 37 w 97"/>
                <a:gd name="T41" fmla="*/ 73 h 85"/>
                <a:gd name="T42" fmla="*/ 63 w 97"/>
                <a:gd name="T43" fmla="*/ 61 h 85"/>
                <a:gd name="T44" fmla="*/ 93 w 97"/>
                <a:gd name="T45" fmla="*/ 31 h 85"/>
                <a:gd name="T46" fmla="*/ 93 w 97"/>
                <a:gd name="T47" fmla="*/ 30 h 85"/>
                <a:gd name="T48" fmla="*/ 93 w 97"/>
                <a:gd name="T49" fmla="*/ 27 h 85"/>
                <a:gd name="T50" fmla="*/ 93 w 97"/>
                <a:gd name="T51" fmla="*/ 26 h 85"/>
                <a:gd name="T52" fmla="*/ 83 w 97"/>
                <a:gd name="T53" fmla="*/ 1 h 85"/>
                <a:gd name="T54" fmla="*/ 83 w 97"/>
                <a:gd name="T55" fmla="*/ 1 h 85"/>
                <a:gd name="T56" fmla="*/ 86 w 97"/>
                <a:gd name="T57" fmla="*/ 1 h 85"/>
                <a:gd name="T58" fmla="*/ 86 w 97"/>
                <a:gd name="T59" fmla="*/ 0 h 85"/>
                <a:gd name="T60" fmla="*/ 96 w 97"/>
                <a:gd name="T61"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 h="85">
                  <a:moveTo>
                    <a:pt x="96" y="25"/>
                  </a:moveTo>
                  <a:cubicBezTo>
                    <a:pt x="97" y="27"/>
                    <a:pt x="97" y="29"/>
                    <a:pt x="97" y="30"/>
                  </a:cubicBezTo>
                  <a:cubicBezTo>
                    <a:pt x="97" y="37"/>
                    <a:pt x="94" y="42"/>
                    <a:pt x="89" y="48"/>
                  </a:cubicBezTo>
                  <a:cubicBezTo>
                    <a:pt x="88" y="47"/>
                    <a:pt x="87" y="46"/>
                    <a:pt x="87" y="46"/>
                  </a:cubicBezTo>
                  <a:cubicBezTo>
                    <a:pt x="85" y="49"/>
                    <a:pt x="85" y="49"/>
                    <a:pt x="85" y="49"/>
                  </a:cubicBezTo>
                  <a:cubicBezTo>
                    <a:pt x="85" y="49"/>
                    <a:pt x="85" y="49"/>
                    <a:pt x="85" y="49"/>
                  </a:cubicBezTo>
                  <a:cubicBezTo>
                    <a:pt x="85" y="49"/>
                    <a:pt x="85" y="49"/>
                    <a:pt x="86" y="50"/>
                  </a:cubicBezTo>
                  <a:cubicBezTo>
                    <a:pt x="80" y="56"/>
                    <a:pt x="72" y="60"/>
                    <a:pt x="64" y="65"/>
                  </a:cubicBezTo>
                  <a:cubicBezTo>
                    <a:pt x="56" y="69"/>
                    <a:pt x="47" y="73"/>
                    <a:pt x="39" y="76"/>
                  </a:cubicBezTo>
                  <a:cubicBezTo>
                    <a:pt x="31" y="79"/>
                    <a:pt x="24" y="82"/>
                    <a:pt x="20" y="84"/>
                  </a:cubicBezTo>
                  <a:cubicBezTo>
                    <a:pt x="18" y="85"/>
                    <a:pt x="16" y="85"/>
                    <a:pt x="14" y="85"/>
                  </a:cubicBezTo>
                  <a:cubicBezTo>
                    <a:pt x="9" y="85"/>
                    <a:pt x="5" y="83"/>
                    <a:pt x="1" y="80"/>
                  </a:cubicBezTo>
                  <a:cubicBezTo>
                    <a:pt x="1" y="79"/>
                    <a:pt x="0" y="79"/>
                    <a:pt x="0" y="79"/>
                  </a:cubicBezTo>
                  <a:cubicBezTo>
                    <a:pt x="0" y="78"/>
                    <a:pt x="0" y="76"/>
                    <a:pt x="0" y="75"/>
                  </a:cubicBezTo>
                  <a:cubicBezTo>
                    <a:pt x="0" y="75"/>
                    <a:pt x="0" y="75"/>
                    <a:pt x="0" y="75"/>
                  </a:cubicBezTo>
                  <a:cubicBezTo>
                    <a:pt x="0" y="75"/>
                    <a:pt x="0" y="74"/>
                    <a:pt x="0" y="74"/>
                  </a:cubicBezTo>
                  <a:cubicBezTo>
                    <a:pt x="0" y="74"/>
                    <a:pt x="0" y="74"/>
                    <a:pt x="0" y="74"/>
                  </a:cubicBezTo>
                  <a:cubicBezTo>
                    <a:pt x="5" y="79"/>
                    <a:pt x="9" y="81"/>
                    <a:pt x="13" y="81"/>
                  </a:cubicBezTo>
                  <a:cubicBezTo>
                    <a:pt x="14" y="81"/>
                    <a:pt x="14" y="81"/>
                    <a:pt x="14" y="81"/>
                  </a:cubicBezTo>
                  <a:cubicBezTo>
                    <a:pt x="15" y="81"/>
                    <a:pt x="17" y="81"/>
                    <a:pt x="18" y="80"/>
                  </a:cubicBezTo>
                  <a:cubicBezTo>
                    <a:pt x="22" y="79"/>
                    <a:pt x="29" y="76"/>
                    <a:pt x="37" y="73"/>
                  </a:cubicBezTo>
                  <a:cubicBezTo>
                    <a:pt x="45" y="69"/>
                    <a:pt x="54" y="66"/>
                    <a:pt x="63" y="61"/>
                  </a:cubicBezTo>
                  <a:cubicBezTo>
                    <a:pt x="79" y="53"/>
                    <a:pt x="93" y="41"/>
                    <a:pt x="93" y="31"/>
                  </a:cubicBezTo>
                  <a:cubicBezTo>
                    <a:pt x="93" y="31"/>
                    <a:pt x="93" y="30"/>
                    <a:pt x="93" y="30"/>
                  </a:cubicBezTo>
                  <a:cubicBezTo>
                    <a:pt x="93" y="29"/>
                    <a:pt x="93" y="28"/>
                    <a:pt x="93" y="27"/>
                  </a:cubicBezTo>
                  <a:cubicBezTo>
                    <a:pt x="93" y="27"/>
                    <a:pt x="93" y="26"/>
                    <a:pt x="93" y="26"/>
                  </a:cubicBezTo>
                  <a:cubicBezTo>
                    <a:pt x="89" y="15"/>
                    <a:pt x="86" y="7"/>
                    <a:pt x="83" y="1"/>
                  </a:cubicBezTo>
                  <a:cubicBezTo>
                    <a:pt x="83" y="1"/>
                    <a:pt x="83" y="1"/>
                    <a:pt x="83" y="1"/>
                  </a:cubicBezTo>
                  <a:cubicBezTo>
                    <a:pt x="86" y="1"/>
                    <a:pt x="86" y="1"/>
                    <a:pt x="86" y="1"/>
                  </a:cubicBezTo>
                  <a:cubicBezTo>
                    <a:pt x="86" y="1"/>
                    <a:pt x="86" y="0"/>
                    <a:pt x="86" y="0"/>
                  </a:cubicBezTo>
                  <a:cubicBezTo>
                    <a:pt x="90" y="6"/>
                    <a:pt x="93" y="15"/>
                    <a:pt x="96" y="2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57"/>
            <p:cNvSpPr/>
            <p:nvPr/>
          </p:nvSpPr>
          <p:spPr bwMode="auto">
            <a:xfrm>
              <a:off x="2448" y="2676"/>
              <a:ext cx="108" cy="57"/>
            </a:xfrm>
            <a:custGeom>
              <a:avLst/>
              <a:gdLst>
                <a:gd name="T0" fmla="*/ 17 w 17"/>
                <a:gd name="T1" fmla="*/ 2 h 9"/>
                <a:gd name="T2" fmla="*/ 17 w 17"/>
                <a:gd name="T3" fmla="*/ 3 h 9"/>
                <a:gd name="T4" fmla="*/ 15 w 17"/>
                <a:gd name="T5" fmla="*/ 4 h 9"/>
                <a:gd name="T6" fmla="*/ 3 w 17"/>
                <a:gd name="T7" fmla="*/ 9 h 9"/>
                <a:gd name="T8" fmla="*/ 3 w 17"/>
                <a:gd name="T9" fmla="*/ 9 h 9"/>
                <a:gd name="T10" fmla="*/ 2 w 17"/>
                <a:gd name="T11" fmla="*/ 9 h 9"/>
                <a:gd name="T12" fmla="*/ 1 w 17"/>
                <a:gd name="T13" fmla="*/ 8 h 9"/>
                <a:gd name="T14" fmla="*/ 2 w 17"/>
                <a:gd name="T15" fmla="*/ 5 h 9"/>
                <a:gd name="T16" fmla="*/ 14 w 17"/>
                <a:gd name="T17" fmla="*/ 1 h 9"/>
                <a:gd name="T18" fmla="*/ 17 w 17"/>
                <a:gd name="T1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9">
                  <a:moveTo>
                    <a:pt x="17" y="2"/>
                  </a:moveTo>
                  <a:cubicBezTo>
                    <a:pt x="17" y="2"/>
                    <a:pt x="17" y="2"/>
                    <a:pt x="17" y="3"/>
                  </a:cubicBezTo>
                  <a:cubicBezTo>
                    <a:pt x="17" y="3"/>
                    <a:pt x="16" y="4"/>
                    <a:pt x="15" y="4"/>
                  </a:cubicBezTo>
                  <a:cubicBezTo>
                    <a:pt x="3" y="9"/>
                    <a:pt x="3" y="9"/>
                    <a:pt x="3" y="9"/>
                  </a:cubicBezTo>
                  <a:cubicBezTo>
                    <a:pt x="3" y="9"/>
                    <a:pt x="3" y="9"/>
                    <a:pt x="3" y="9"/>
                  </a:cubicBezTo>
                  <a:cubicBezTo>
                    <a:pt x="2" y="9"/>
                    <a:pt x="2" y="9"/>
                    <a:pt x="2" y="9"/>
                  </a:cubicBezTo>
                  <a:cubicBezTo>
                    <a:pt x="2" y="9"/>
                    <a:pt x="1" y="8"/>
                    <a:pt x="1" y="8"/>
                  </a:cubicBezTo>
                  <a:cubicBezTo>
                    <a:pt x="0" y="7"/>
                    <a:pt x="1" y="6"/>
                    <a:pt x="2" y="5"/>
                  </a:cubicBezTo>
                  <a:cubicBezTo>
                    <a:pt x="14" y="1"/>
                    <a:pt x="14" y="1"/>
                    <a:pt x="14" y="1"/>
                  </a:cubicBezTo>
                  <a:cubicBezTo>
                    <a:pt x="15" y="0"/>
                    <a:pt x="16" y="1"/>
                    <a:pt x="17"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58"/>
            <p:cNvSpPr/>
            <p:nvPr/>
          </p:nvSpPr>
          <p:spPr bwMode="auto">
            <a:xfrm>
              <a:off x="2530" y="2809"/>
              <a:ext cx="26" cy="26"/>
            </a:xfrm>
            <a:custGeom>
              <a:avLst/>
              <a:gdLst>
                <a:gd name="T0" fmla="*/ 4 w 4"/>
                <a:gd name="T1" fmla="*/ 2 h 4"/>
                <a:gd name="T2" fmla="*/ 2 w 4"/>
                <a:gd name="T3" fmla="*/ 3 h 4"/>
                <a:gd name="T4" fmla="*/ 1 w 4"/>
                <a:gd name="T5" fmla="*/ 4 h 4"/>
                <a:gd name="T6" fmla="*/ 0 w 4"/>
                <a:gd name="T7" fmla="*/ 3 h 4"/>
                <a:gd name="T8" fmla="*/ 0 w 4"/>
                <a:gd name="T9" fmla="*/ 3 h 4"/>
                <a:gd name="T10" fmla="*/ 2 w 4"/>
                <a:gd name="T11" fmla="*/ 0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cubicBezTo>
                    <a:pt x="3" y="2"/>
                    <a:pt x="3" y="3"/>
                    <a:pt x="2" y="3"/>
                  </a:cubicBezTo>
                  <a:cubicBezTo>
                    <a:pt x="2" y="4"/>
                    <a:pt x="1" y="4"/>
                    <a:pt x="1" y="4"/>
                  </a:cubicBezTo>
                  <a:cubicBezTo>
                    <a:pt x="0" y="3"/>
                    <a:pt x="0" y="3"/>
                    <a:pt x="0" y="3"/>
                  </a:cubicBezTo>
                  <a:cubicBezTo>
                    <a:pt x="0" y="3"/>
                    <a:pt x="0" y="3"/>
                    <a:pt x="0" y="3"/>
                  </a:cubicBezTo>
                  <a:cubicBezTo>
                    <a:pt x="2" y="0"/>
                    <a:pt x="2" y="0"/>
                    <a:pt x="2" y="0"/>
                  </a:cubicBezTo>
                  <a:cubicBezTo>
                    <a:pt x="2" y="0"/>
                    <a:pt x="3" y="1"/>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59"/>
            <p:cNvSpPr/>
            <p:nvPr/>
          </p:nvSpPr>
          <p:spPr bwMode="auto">
            <a:xfrm>
              <a:off x="2511" y="2472"/>
              <a:ext cx="26" cy="51"/>
            </a:xfrm>
            <a:custGeom>
              <a:avLst/>
              <a:gdLst>
                <a:gd name="T0" fmla="*/ 4 w 4"/>
                <a:gd name="T1" fmla="*/ 8 h 8"/>
                <a:gd name="T2" fmla="*/ 1 w 4"/>
                <a:gd name="T3" fmla="*/ 8 h 8"/>
                <a:gd name="T4" fmla="*/ 0 w 4"/>
                <a:gd name="T5" fmla="*/ 0 h 8"/>
                <a:gd name="T6" fmla="*/ 2 w 4"/>
                <a:gd name="T7" fmla="*/ 4 h 8"/>
                <a:gd name="T8" fmla="*/ 4 w 4"/>
                <a:gd name="T9" fmla="*/ 7 h 8"/>
                <a:gd name="T10" fmla="*/ 4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4" y="8"/>
                  </a:moveTo>
                  <a:cubicBezTo>
                    <a:pt x="1" y="8"/>
                    <a:pt x="1" y="8"/>
                    <a:pt x="1" y="8"/>
                  </a:cubicBezTo>
                  <a:cubicBezTo>
                    <a:pt x="1" y="8"/>
                    <a:pt x="0" y="5"/>
                    <a:pt x="0" y="0"/>
                  </a:cubicBezTo>
                  <a:cubicBezTo>
                    <a:pt x="0" y="1"/>
                    <a:pt x="1" y="2"/>
                    <a:pt x="2" y="4"/>
                  </a:cubicBezTo>
                  <a:cubicBezTo>
                    <a:pt x="3" y="5"/>
                    <a:pt x="4" y="6"/>
                    <a:pt x="4" y="7"/>
                  </a:cubicBezTo>
                  <a:cubicBezTo>
                    <a:pt x="4" y="7"/>
                    <a:pt x="4" y="8"/>
                    <a:pt x="4" y="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60"/>
            <p:cNvSpPr/>
            <p:nvPr/>
          </p:nvSpPr>
          <p:spPr bwMode="auto">
            <a:xfrm>
              <a:off x="2359" y="2212"/>
              <a:ext cx="178" cy="305"/>
            </a:xfrm>
            <a:custGeom>
              <a:avLst/>
              <a:gdLst>
                <a:gd name="T0" fmla="*/ 28 w 28"/>
                <a:gd name="T1" fmla="*/ 48 h 48"/>
                <a:gd name="T2" fmla="*/ 26 w 28"/>
                <a:gd name="T3" fmla="*/ 45 h 48"/>
                <a:gd name="T4" fmla="*/ 24 w 28"/>
                <a:gd name="T5" fmla="*/ 41 h 48"/>
                <a:gd name="T6" fmla="*/ 22 w 28"/>
                <a:gd name="T7" fmla="*/ 30 h 48"/>
                <a:gd name="T8" fmla="*/ 14 w 28"/>
                <a:gd name="T9" fmla="*/ 5 h 48"/>
                <a:gd name="T10" fmla="*/ 12 w 28"/>
                <a:gd name="T11" fmla="*/ 4 h 48"/>
                <a:gd name="T12" fmla="*/ 12 w 28"/>
                <a:gd name="T13" fmla="*/ 4 h 48"/>
                <a:gd name="T14" fmla="*/ 12 w 28"/>
                <a:gd name="T15" fmla="*/ 4 h 48"/>
                <a:gd name="T16" fmla="*/ 8 w 28"/>
                <a:gd name="T17" fmla="*/ 9 h 48"/>
                <a:gd name="T18" fmla="*/ 5 w 28"/>
                <a:gd name="T19" fmla="*/ 20 h 48"/>
                <a:gd name="T20" fmla="*/ 4 w 28"/>
                <a:gd name="T21" fmla="*/ 30 h 48"/>
                <a:gd name="T22" fmla="*/ 3 w 28"/>
                <a:gd name="T23" fmla="*/ 35 h 48"/>
                <a:gd name="T24" fmla="*/ 0 w 28"/>
                <a:gd name="T25" fmla="*/ 35 h 48"/>
                <a:gd name="T26" fmla="*/ 1 w 28"/>
                <a:gd name="T27" fmla="*/ 19 h 48"/>
                <a:gd name="T28" fmla="*/ 4 w 28"/>
                <a:gd name="T29" fmla="*/ 8 h 48"/>
                <a:gd name="T30" fmla="*/ 11 w 28"/>
                <a:gd name="T31" fmla="*/ 0 h 48"/>
                <a:gd name="T32" fmla="*/ 12 w 28"/>
                <a:gd name="T33" fmla="*/ 0 h 48"/>
                <a:gd name="T34" fmla="*/ 17 w 28"/>
                <a:gd name="T35" fmla="*/ 3 h 48"/>
                <a:gd name="T36" fmla="*/ 20 w 28"/>
                <a:gd name="T37" fmla="*/ 9 h 48"/>
                <a:gd name="T38" fmla="*/ 24 w 28"/>
                <a:gd name="T39" fmla="*/ 25 h 48"/>
                <a:gd name="T40" fmla="*/ 27 w 28"/>
                <a:gd name="T41" fmla="*/ 41 h 48"/>
                <a:gd name="T42" fmla="*/ 28 w 28"/>
                <a:gd name="T4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48">
                  <a:moveTo>
                    <a:pt x="28" y="48"/>
                  </a:moveTo>
                  <a:cubicBezTo>
                    <a:pt x="28" y="47"/>
                    <a:pt x="27" y="46"/>
                    <a:pt x="26" y="45"/>
                  </a:cubicBezTo>
                  <a:cubicBezTo>
                    <a:pt x="25" y="43"/>
                    <a:pt x="24" y="42"/>
                    <a:pt x="24" y="41"/>
                  </a:cubicBezTo>
                  <a:cubicBezTo>
                    <a:pt x="23" y="38"/>
                    <a:pt x="22" y="34"/>
                    <a:pt x="22" y="30"/>
                  </a:cubicBezTo>
                  <a:cubicBezTo>
                    <a:pt x="20" y="20"/>
                    <a:pt x="17" y="9"/>
                    <a:pt x="14" y="5"/>
                  </a:cubicBezTo>
                  <a:cubicBezTo>
                    <a:pt x="13" y="4"/>
                    <a:pt x="12" y="4"/>
                    <a:pt x="12" y="4"/>
                  </a:cubicBezTo>
                  <a:cubicBezTo>
                    <a:pt x="12" y="4"/>
                    <a:pt x="12" y="4"/>
                    <a:pt x="12" y="4"/>
                  </a:cubicBezTo>
                  <a:cubicBezTo>
                    <a:pt x="12" y="4"/>
                    <a:pt x="12" y="4"/>
                    <a:pt x="12" y="4"/>
                  </a:cubicBezTo>
                  <a:cubicBezTo>
                    <a:pt x="11" y="4"/>
                    <a:pt x="9" y="6"/>
                    <a:pt x="8" y="9"/>
                  </a:cubicBezTo>
                  <a:cubicBezTo>
                    <a:pt x="7" y="12"/>
                    <a:pt x="6" y="16"/>
                    <a:pt x="5" y="20"/>
                  </a:cubicBezTo>
                  <a:cubicBezTo>
                    <a:pt x="4" y="23"/>
                    <a:pt x="4" y="27"/>
                    <a:pt x="4" y="30"/>
                  </a:cubicBezTo>
                  <a:cubicBezTo>
                    <a:pt x="4" y="33"/>
                    <a:pt x="3" y="35"/>
                    <a:pt x="3" y="35"/>
                  </a:cubicBezTo>
                  <a:cubicBezTo>
                    <a:pt x="0" y="35"/>
                    <a:pt x="0" y="35"/>
                    <a:pt x="0" y="35"/>
                  </a:cubicBezTo>
                  <a:cubicBezTo>
                    <a:pt x="0" y="35"/>
                    <a:pt x="0" y="27"/>
                    <a:pt x="1" y="19"/>
                  </a:cubicBezTo>
                  <a:cubicBezTo>
                    <a:pt x="2" y="15"/>
                    <a:pt x="3" y="11"/>
                    <a:pt x="4" y="8"/>
                  </a:cubicBezTo>
                  <a:cubicBezTo>
                    <a:pt x="6" y="4"/>
                    <a:pt x="8" y="1"/>
                    <a:pt x="11" y="0"/>
                  </a:cubicBezTo>
                  <a:cubicBezTo>
                    <a:pt x="11" y="0"/>
                    <a:pt x="12" y="0"/>
                    <a:pt x="12" y="0"/>
                  </a:cubicBezTo>
                  <a:cubicBezTo>
                    <a:pt x="14" y="1"/>
                    <a:pt x="15" y="2"/>
                    <a:pt x="17" y="3"/>
                  </a:cubicBezTo>
                  <a:cubicBezTo>
                    <a:pt x="18" y="5"/>
                    <a:pt x="19" y="7"/>
                    <a:pt x="20" y="9"/>
                  </a:cubicBezTo>
                  <a:cubicBezTo>
                    <a:pt x="21" y="13"/>
                    <a:pt x="23" y="19"/>
                    <a:pt x="24" y="25"/>
                  </a:cubicBezTo>
                  <a:cubicBezTo>
                    <a:pt x="26" y="31"/>
                    <a:pt x="27" y="37"/>
                    <a:pt x="27" y="41"/>
                  </a:cubicBezTo>
                  <a:cubicBezTo>
                    <a:pt x="28" y="45"/>
                    <a:pt x="28" y="47"/>
                    <a:pt x="28" y="4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61"/>
            <p:cNvSpPr/>
            <p:nvPr/>
          </p:nvSpPr>
          <p:spPr bwMode="auto">
            <a:xfrm>
              <a:off x="2410" y="2580"/>
              <a:ext cx="127" cy="102"/>
            </a:xfrm>
            <a:custGeom>
              <a:avLst/>
              <a:gdLst>
                <a:gd name="T0" fmla="*/ 19 w 20"/>
                <a:gd name="T1" fmla="*/ 1 h 16"/>
                <a:gd name="T2" fmla="*/ 20 w 20"/>
                <a:gd name="T3" fmla="*/ 2 h 16"/>
                <a:gd name="T4" fmla="*/ 19 w 20"/>
                <a:gd name="T5" fmla="*/ 3 h 16"/>
                <a:gd name="T6" fmla="*/ 3 w 20"/>
                <a:gd name="T7" fmla="*/ 16 h 16"/>
                <a:gd name="T8" fmla="*/ 2 w 20"/>
                <a:gd name="T9" fmla="*/ 16 h 16"/>
                <a:gd name="T10" fmla="*/ 1 w 20"/>
                <a:gd name="T11" fmla="*/ 16 h 16"/>
                <a:gd name="T12" fmla="*/ 1 w 20"/>
                <a:gd name="T13" fmla="*/ 13 h 16"/>
                <a:gd name="T14" fmla="*/ 17 w 20"/>
                <a:gd name="T15" fmla="*/ 0 h 16"/>
                <a:gd name="T16" fmla="*/ 19 w 20"/>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6">
                  <a:moveTo>
                    <a:pt x="19" y="1"/>
                  </a:moveTo>
                  <a:cubicBezTo>
                    <a:pt x="20" y="1"/>
                    <a:pt x="20" y="2"/>
                    <a:pt x="20" y="2"/>
                  </a:cubicBezTo>
                  <a:cubicBezTo>
                    <a:pt x="20" y="2"/>
                    <a:pt x="20" y="3"/>
                    <a:pt x="19" y="3"/>
                  </a:cubicBezTo>
                  <a:cubicBezTo>
                    <a:pt x="3" y="16"/>
                    <a:pt x="3" y="16"/>
                    <a:pt x="3" y="16"/>
                  </a:cubicBezTo>
                  <a:cubicBezTo>
                    <a:pt x="3" y="16"/>
                    <a:pt x="3" y="16"/>
                    <a:pt x="2" y="16"/>
                  </a:cubicBezTo>
                  <a:cubicBezTo>
                    <a:pt x="2" y="16"/>
                    <a:pt x="1" y="16"/>
                    <a:pt x="1" y="16"/>
                  </a:cubicBezTo>
                  <a:cubicBezTo>
                    <a:pt x="0" y="15"/>
                    <a:pt x="0" y="14"/>
                    <a:pt x="1" y="13"/>
                  </a:cubicBezTo>
                  <a:cubicBezTo>
                    <a:pt x="17" y="0"/>
                    <a:pt x="17" y="0"/>
                    <a:pt x="17" y="0"/>
                  </a:cubicBezTo>
                  <a:cubicBezTo>
                    <a:pt x="18" y="0"/>
                    <a:pt x="19" y="0"/>
                    <a:pt x="19"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62"/>
            <p:cNvSpPr/>
            <p:nvPr/>
          </p:nvSpPr>
          <p:spPr bwMode="auto">
            <a:xfrm>
              <a:off x="1870" y="2428"/>
              <a:ext cx="648" cy="292"/>
            </a:xfrm>
            <a:custGeom>
              <a:avLst/>
              <a:gdLst>
                <a:gd name="T0" fmla="*/ 102 w 102"/>
                <a:gd name="T1" fmla="*/ 15 h 46"/>
                <a:gd name="T2" fmla="*/ 102 w 102"/>
                <a:gd name="T3" fmla="*/ 15 h 46"/>
                <a:gd name="T4" fmla="*/ 100 w 102"/>
                <a:gd name="T5" fmla="*/ 13 h 46"/>
                <a:gd name="T6" fmla="*/ 94 w 102"/>
                <a:gd name="T7" fmla="*/ 6 h 46"/>
                <a:gd name="T8" fmla="*/ 86 w 102"/>
                <a:gd name="T9" fmla="*/ 4 h 46"/>
                <a:gd name="T10" fmla="*/ 82 w 102"/>
                <a:gd name="T11" fmla="*/ 5 h 46"/>
                <a:gd name="T12" fmla="*/ 63 w 102"/>
                <a:gd name="T13" fmla="*/ 9 h 46"/>
                <a:gd name="T14" fmla="*/ 37 w 102"/>
                <a:gd name="T15" fmla="*/ 18 h 46"/>
                <a:gd name="T16" fmla="*/ 4 w 102"/>
                <a:gd name="T17" fmla="*/ 46 h 46"/>
                <a:gd name="T18" fmla="*/ 4 w 102"/>
                <a:gd name="T19" fmla="*/ 46 h 46"/>
                <a:gd name="T20" fmla="*/ 2 w 102"/>
                <a:gd name="T21" fmla="*/ 46 h 46"/>
                <a:gd name="T22" fmla="*/ 3 w 102"/>
                <a:gd name="T23" fmla="*/ 45 h 46"/>
                <a:gd name="T24" fmla="*/ 0 w 102"/>
                <a:gd name="T25" fmla="*/ 41 h 46"/>
                <a:gd name="T26" fmla="*/ 0 w 102"/>
                <a:gd name="T27" fmla="*/ 41 h 46"/>
                <a:gd name="T28" fmla="*/ 11 w 102"/>
                <a:gd name="T29" fmla="*/ 27 h 46"/>
                <a:gd name="T30" fmla="*/ 14 w 102"/>
                <a:gd name="T31" fmla="*/ 29 h 46"/>
                <a:gd name="T32" fmla="*/ 15 w 102"/>
                <a:gd name="T33" fmla="*/ 25 h 46"/>
                <a:gd name="T34" fmla="*/ 14 w 102"/>
                <a:gd name="T35" fmla="*/ 25 h 46"/>
                <a:gd name="T36" fmla="*/ 35 w 102"/>
                <a:gd name="T37" fmla="*/ 14 h 46"/>
                <a:gd name="T38" fmla="*/ 63 w 102"/>
                <a:gd name="T39" fmla="*/ 5 h 46"/>
                <a:gd name="T40" fmla="*/ 81 w 102"/>
                <a:gd name="T41" fmla="*/ 1 h 46"/>
                <a:gd name="T42" fmla="*/ 82 w 102"/>
                <a:gd name="T43" fmla="*/ 1 h 46"/>
                <a:gd name="T44" fmla="*/ 86 w 102"/>
                <a:gd name="T45" fmla="*/ 0 h 46"/>
                <a:gd name="T46" fmla="*/ 86 w 102"/>
                <a:gd name="T47" fmla="*/ 0 h 46"/>
                <a:gd name="T48" fmla="*/ 101 w 102"/>
                <a:gd name="T49" fmla="*/ 7 h 46"/>
                <a:gd name="T50" fmla="*/ 102 w 102"/>
                <a:gd name="T51"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46">
                  <a:moveTo>
                    <a:pt x="102" y="15"/>
                  </a:moveTo>
                  <a:cubicBezTo>
                    <a:pt x="102" y="15"/>
                    <a:pt x="102" y="15"/>
                    <a:pt x="102" y="15"/>
                  </a:cubicBezTo>
                  <a:cubicBezTo>
                    <a:pt x="101" y="14"/>
                    <a:pt x="101" y="13"/>
                    <a:pt x="100" y="13"/>
                  </a:cubicBezTo>
                  <a:cubicBezTo>
                    <a:pt x="98" y="10"/>
                    <a:pt x="96" y="8"/>
                    <a:pt x="94" y="6"/>
                  </a:cubicBezTo>
                  <a:cubicBezTo>
                    <a:pt x="91" y="5"/>
                    <a:pt x="89" y="4"/>
                    <a:pt x="86" y="4"/>
                  </a:cubicBezTo>
                  <a:cubicBezTo>
                    <a:pt x="85" y="4"/>
                    <a:pt x="84" y="4"/>
                    <a:pt x="82" y="5"/>
                  </a:cubicBezTo>
                  <a:cubicBezTo>
                    <a:pt x="79" y="5"/>
                    <a:pt x="72" y="7"/>
                    <a:pt x="63" y="9"/>
                  </a:cubicBezTo>
                  <a:cubicBezTo>
                    <a:pt x="55" y="11"/>
                    <a:pt x="46" y="14"/>
                    <a:pt x="37" y="18"/>
                  </a:cubicBezTo>
                  <a:cubicBezTo>
                    <a:pt x="19" y="24"/>
                    <a:pt x="4" y="34"/>
                    <a:pt x="4" y="46"/>
                  </a:cubicBezTo>
                  <a:cubicBezTo>
                    <a:pt x="4" y="46"/>
                    <a:pt x="4" y="46"/>
                    <a:pt x="4" y="46"/>
                  </a:cubicBezTo>
                  <a:cubicBezTo>
                    <a:pt x="2" y="46"/>
                    <a:pt x="2" y="46"/>
                    <a:pt x="2" y="46"/>
                  </a:cubicBezTo>
                  <a:cubicBezTo>
                    <a:pt x="3" y="45"/>
                    <a:pt x="3" y="45"/>
                    <a:pt x="3" y="45"/>
                  </a:cubicBezTo>
                  <a:cubicBezTo>
                    <a:pt x="3" y="45"/>
                    <a:pt x="2" y="43"/>
                    <a:pt x="0" y="41"/>
                  </a:cubicBezTo>
                  <a:cubicBezTo>
                    <a:pt x="0" y="41"/>
                    <a:pt x="0" y="41"/>
                    <a:pt x="0" y="41"/>
                  </a:cubicBezTo>
                  <a:cubicBezTo>
                    <a:pt x="2" y="36"/>
                    <a:pt x="6" y="31"/>
                    <a:pt x="11" y="27"/>
                  </a:cubicBezTo>
                  <a:cubicBezTo>
                    <a:pt x="13" y="28"/>
                    <a:pt x="14" y="29"/>
                    <a:pt x="14" y="29"/>
                  </a:cubicBezTo>
                  <a:cubicBezTo>
                    <a:pt x="15" y="25"/>
                    <a:pt x="15" y="25"/>
                    <a:pt x="15" y="25"/>
                  </a:cubicBezTo>
                  <a:cubicBezTo>
                    <a:pt x="15" y="25"/>
                    <a:pt x="15" y="25"/>
                    <a:pt x="14" y="25"/>
                  </a:cubicBezTo>
                  <a:cubicBezTo>
                    <a:pt x="20" y="21"/>
                    <a:pt x="28" y="17"/>
                    <a:pt x="35" y="14"/>
                  </a:cubicBezTo>
                  <a:cubicBezTo>
                    <a:pt x="45" y="10"/>
                    <a:pt x="54" y="8"/>
                    <a:pt x="63" y="5"/>
                  </a:cubicBezTo>
                  <a:cubicBezTo>
                    <a:pt x="70" y="3"/>
                    <a:pt x="77" y="2"/>
                    <a:pt x="81" y="1"/>
                  </a:cubicBezTo>
                  <a:cubicBezTo>
                    <a:pt x="81" y="1"/>
                    <a:pt x="81" y="1"/>
                    <a:pt x="82" y="1"/>
                  </a:cubicBezTo>
                  <a:cubicBezTo>
                    <a:pt x="83" y="1"/>
                    <a:pt x="85" y="0"/>
                    <a:pt x="86" y="0"/>
                  </a:cubicBezTo>
                  <a:cubicBezTo>
                    <a:pt x="86" y="0"/>
                    <a:pt x="86" y="0"/>
                    <a:pt x="86" y="0"/>
                  </a:cubicBezTo>
                  <a:cubicBezTo>
                    <a:pt x="92" y="0"/>
                    <a:pt x="97" y="3"/>
                    <a:pt x="101" y="7"/>
                  </a:cubicBezTo>
                  <a:cubicBezTo>
                    <a:pt x="101" y="12"/>
                    <a:pt x="102" y="15"/>
                    <a:pt x="102"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63"/>
            <p:cNvSpPr/>
            <p:nvPr/>
          </p:nvSpPr>
          <p:spPr bwMode="auto">
            <a:xfrm>
              <a:off x="2137" y="2727"/>
              <a:ext cx="311" cy="152"/>
            </a:xfrm>
            <a:custGeom>
              <a:avLst/>
              <a:gdLst>
                <a:gd name="T0" fmla="*/ 46 w 49"/>
                <a:gd name="T1" fmla="*/ 1 h 24"/>
                <a:gd name="T2" fmla="*/ 49 w 49"/>
                <a:gd name="T3" fmla="*/ 6 h 24"/>
                <a:gd name="T4" fmla="*/ 43 w 49"/>
                <a:gd name="T5" fmla="*/ 13 h 24"/>
                <a:gd name="T6" fmla="*/ 30 w 49"/>
                <a:gd name="T7" fmla="*/ 16 h 24"/>
                <a:gd name="T8" fmla="*/ 27 w 49"/>
                <a:gd name="T9" fmla="*/ 16 h 24"/>
                <a:gd name="T10" fmla="*/ 20 w 49"/>
                <a:gd name="T11" fmla="*/ 22 h 24"/>
                <a:gd name="T12" fmla="*/ 12 w 49"/>
                <a:gd name="T13" fmla="*/ 24 h 24"/>
                <a:gd name="T14" fmla="*/ 12 w 49"/>
                <a:gd name="T15" fmla="*/ 24 h 24"/>
                <a:gd name="T16" fmla="*/ 0 w 49"/>
                <a:gd name="T17" fmla="*/ 17 h 24"/>
                <a:gd name="T18" fmla="*/ 0 w 49"/>
                <a:gd name="T19" fmla="*/ 16 h 24"/>
                <a:gd name="T20" fmla="*/ 0 w 49"/>
                <a:gd name="T21" fmla="*/ 15 h 24"/>
                <a:gd name="T22" fmla="*/ 2 w 49"/>
                <a:gd name="T23" fmla="*/ 14 h 24"/>
                <a:gd name="T24" fmla="*/ 2 w 49"/>
                <a:gd name="T25" fmla="*/ 14 h 24"/>
                <a:gd name="T26" fmla="*/ 3 w 49"/>
                <a:gd name="T27" fmla="*/ 16 h 24"/>
                <a:gd name="T28" fmla="*/ 3 w 49"/>
                <a:gd name="T29" fmla="*/ 16 h 24"/>
                <a:gd name="T30" fmla="*/ 3 w 49"/>
                <a:gd name="T31" fmla="*/ 16 h 24"/>
                <a:gd name="T32" fmla="*/ 6 w 49"/>
                <a:gd name="T33" fmla="*/ 19 h 24"/>
                <a:gd name="T34" fmla="*/ 12 w 49"/>
                <a:gd name="T35" fmla="*/ 20 h 24"/>
                <a:gd name="T36" fmla="*/ 12 w 49"/>
                <a:gd name="T37" fmla="*/ 20 h 24"/>
                <a:gd name="T38" fmla="*/ 18 w 49"/>
                <a:gd name="T39" fmla="*/ 19 h 24"/>
                <a:gd name="T40" fmla="*/ 24 w 49"/>
                <a:gd name="T41" fmla="*/ 13 h 24"/>
                <a:gd name="T42" fmla="*/ 26 w 49"/>
                <a:gd name="T43" fmla="*/ 12 h 24"/>
                <a:gd name="T44" fmla="*/ 26 w 49"/>
                <a:gd name="T45" fmla="*/ 12 h 24"/>
                <a:gd name="T46" fmla="*/ 30 w 49"/>
                <a:gd name="T47" fmla="*/ 13 h 24"/>
                <a:gd name="T48" fmla="*/ 41 w 49"/>
                <a:gd name="T49" fmla="*/ 10 h 24"/>
                <a:gd name="T50" fmla="*/ 45 w 49"/>
                <a:gd name="T51" fmla="*/ 6 h 24"/>
                <a:gd name="T52" fmla="*/ 45 w 49"/>
                <a:gd name="T53" fmla="*/ 6 h 24"/>
                <a:gd name="T54" fmla="*/ 43 w 49"/>
                <a:gd name="T55" fmla="*/ 4 h 24"/>
                <a:gd name="T56" fmla="*/ 43 w 49"/>
                <a:gd name="T57" fmla="*/ 2 h 24"/>
                <a:gd name="T58" fmla="*/ 43 w 49"/>
                <a:gd name="T59" fmla="*/ 1 h 24"/>
                <a:gd name="T60" fmla="*/ 44 w 49"/>
                <a:gd name="T61" fmla="*/ 0 h 24"/>
                <a:gd name="T62" fmla="*/ 45 w 49"/>
                <a:gd name="T63" fmla="*/ 0 h 24"/>
                <a:gd name="T64" fmla="*/ 46 w 49"/>
                <a:gd name="T6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24">
                  <a:moveTo>
                    <a:pt x="46" y="1"/>
                  </a:moveTo>
                  <a:cubicBezTo>
                    <a:pt x="48" y="2"/>
                    <a:pt x="49" y="4"/>
                    <a:pt x="49" y="6"/>
                  </a:cubicBezTo>
                  <a:cubicBezTo>
                    <a:pt x="49" y="9"/>
                    <a:pt x="46" y="12"/>
                    <a:pt x="43" y="13"/>
                  </a:cubicBezTo>
                  <a:cubicBezTo>
                    <a:pt x="39" y="15"/>
                    <a:pt x="34" y="16"/>
                    <a:pt x="30" y="16"/>
                  </a:cubicBezTo>
                  <a:cubicBezTo>
                    <a:pt x="29" y="16"/>
                    <a:pt x="28" y="16"/>
                    <a:pt x="27" y="16"/>
                  </a:cubicBezTo>
                  <a:cubicBezTo>
                    <a:pt x="25" y="19"/>
                    <a:pt x="22" y="21"/>
                    <a:pt x="20" y="22"/>
                  </a:cubicBezTo>
                  <a:cubicBezTo>
                    <a:pt x="17" y="24"/>
                    <a:pt x="15" y="24"/>
                    <a:pt x="12" y="24"/>
                  </a:cubicBezTo>
                  <a:cubicBezTo>
                    <a:pt x="12" y="24"/>
                    <a:pt x="12" y="24"/>
                    <a:pt x="12" y="24"/>
                  </a:cubicBezTo>
                  <a:cubicBezTo>
                    <a:pt x="6" y="24"/>
                    <a:pt x="1" y="21"/>
                    <a:pt x="0" y="17"/>
                  </a:cubicBezTo>
                  <a:cubicBezTo>
                    <a:pt x="0" y="17"/>
                    <a:pt x="0" y="17"/>
                    <a:pt x="0" y="16"/>
                  </a:cubicBezTo>
                  <a:cubicBezTo>
                    <a:pt x="0" y="16"/>
                    <a:pt x="0" y="16"/>
                    <a:pt x="0" y="15"/>
                  </a:cubicBezTo>
                  <a:cubicBezTo>
                    <a:pt x="0" y="14"/>
                    <a:pt x="1" y="14"/>
                    <a:pt x="2" y="14"/>
                  </a:cubicBezTo>
                  <a:cubicBezTo>
                    <a:pt x="2" y="14"/>
                    <a:pt x="2" y="14"/>
                    <a:pt x="2" y="14"/>
                  </a:cubicBezTo>
                  <a:cubicBezTo>
                    <a:pt x="3" y="14"/>
                    <a:pt x="3" y="15"/>
                    <a:pt x="3" y="16"/>
                  </a:cubicBezTo>
                  <a:cubicBezTo>
                    <a:pt x="3" y="16"/>
                    <a:pt x="3" y="16"/>
                    <a:pt x="3" y="16"/>
                  </a:cubicBezTo>
                  <a:cubicBezTo>
                    <a:pt x="3" y="16"/>
                    <a:pt x="3" y="16"/>
                    <a:pt x="3" y="16"/>
                  </a:cubicBezTo>
                  <a:cubicBezTo>
                    <a:pt x="3" y="16"/>
                    <a:pt x="4" y="18"/>
                    <a:pt x="6" y="19"/>
                  </a:cubicBezTo>
                  <a:cubicBezTo>
                    <a:pt x="7" y="20"/>
                    <a:pt x="10" y="20"/>
                    <a:pt x="12" y="20"/>
                  </a:cubicBezTo>
                  <a:cubicBezTo>
                    <a:pt x="12" y="20"/>
                    <a:pt x="12" y="20"/>
                    <a:pt x="12" y="20"/>
                  </a:cubicBezTo>
                  <a:cubicBezTo>
                    <a:pt x="14" y="20"/>
                    <a:pt x="16" y="20"/>
                    <a:pt x="18" y="19"/>
                  </a:cubicBezTo>
                  <a:cubicBezTo>
                    <a:pt x="20" y="18"/>
                    <a:pt x="22" y="16"/>
                    <a:pt x="24" y="13"/>
                  </a:cubicBezTo>
                  <a:cubicBezTo>
                    <a:pt x="24" y="12"/>
                    <a:pt x="25" y="12"/>
                    <a:pt x="26" y="12"/>
                  </a:cubicBezTo>
                  <a:cubicBezTo>
                    <a:pt x="26" y="12"/>
                    <a:pt x="26" y="12"/>
                    <a:pt x="26" y="12"/>
                  </a:cubicBezTo>
                  <a:cubicBezTo>
                    <a:pt x="27" y="12"/>
                    <a:pt x="29" y="13"/>
                    <a:pt x="30" y="13"/>
                  </a:cubicBezTo>
                  <a:cubicBezTo>
                    <a:pt x="34" y="13"/>
                    <a:pt x="38" y="11"/>
                    <a:pt x="41" y="10"/>
                  </a:cubicBezTo>
                  <a:cubicBezTo>
                    <a:pt x="44" y="9"/>
                    <a:pt x="45" y="7"/>
                    <a:pt x="45" y="6"/>
                  </a:cubicBezTo>
                  <a:cubicBezTo>
                    <a:pt x="45" y="6"/>
                    <a:pt x="45" y="6"/>
                    <a:pt x="45" y="6"/>
                  </a:cubicBezTo>
                  <a:cubicBezTo>
                    <a:pt x="45" y="5"/>
                    <a:pt x="45" y="5"/>
                    <a:pt x="43" y="4"/>
                  </a:cubicBezTo>
                  <a:cubicBezTo>
                    <a:pt x="43" y="3"/>
                    <a:pt x="43" y="3"/>
                    <a:pt x="43" y="2"/>
                  </a:cubicBezTo>
                  <a:cubicBezTo>
                    <a:pt x="43" y="2"/>
                    <a:pt x="43" y="1"/>
                    <a:pt x="43" y="1"/>
                  </a:cubicBezTo>
                  <a:cubicBezTo>
                    <a:pt x="43" y="0"/>
                    <a:pt x="44" y="0"/>
                    <a:pt x="44" y="0"/>
                  </a:cubicBezTo>
                  <a:cubicBezTo>
                    <a:pt x="45" y="0"/>
                    <a:pt x="45" y="0"/>
                    <a:pt x="45" y="0"/>
                  </a:cubicBezTo>
                  <a:cubicBezTo>
                    <a:pt x="46" y="0"/>
                    <a:pt x="46" y="1"/>
                    <a:pt x="46"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64"/>
            <p:cNvSpPr/>
            <p:nvPr/>
          </p:nvSpPr>
          <p:spPr bwMode="auto">
            <a:xfrm>
              <a:off x="2264" y="2529"/>
              <a:ext cx="101" cy="198"/>
            </a:xfrm>
            <a:custGeom>
              <a:avLst/>
              <a:gdLst>
                <a:gd name="T0" fmla="*/ 4 w 16"/>
                <a:gd name="T1" fmla="*/ 9 h 31"/>
                <a:gd name="T2" fmla="*/ 11 w 16"/>
                <a:gd name="T3" fmla="*/ 24 h 31"/>
                <a:gd name="T4" fmla="*/ 4 w 16"/>
                <a:gd name="T5" fmla="*/ 9 h 31"/>
              </a:gdLst>
              <a:ahLst/>
              <a:cxnLst>
                <a:cxn ang="0">
                  <a:pos x="T0" y="T1"/>
                </a:cxn>
                <a:cxn ang="0">
                  <a:pos x="T2" y="T3"/>
                </a:cxn>
                <a:cxn ang="0">
                  <a:pos x="T4" y="T5"/>
                </a:cxn>
              </a:cxnLst>
              <a:rect l="0" t="0" r="r" b="b"/>
              <a:pathLst>
                <a:path w="16" h="31">
                  <a:moveTo>
                    <a:pt x="4" y="9"/>
                  </a:moveTo>
                  <a:cubicBezTo>
                    <a:pt x="9" y="0"/>
                    <a:pt x="16" y="16"/>
                    <a:pt x="11" y="24"/>
                  </a:cubicBezTo>
                  <a:cubicBezTo>
                    <a:pt x="7" y="31"/>
                    <a:pt x="0" y="16"/>
                    <a:pt x="4"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65"/>
            <p:cNvSpPr/>
            <p:nvPr/>
          </p:nvSpPr>
          <p:spPr bwMode="auto">
            <a:xfrm>
              <a:off x="2080" y="2599"/>
              <a:ext cx="101" cy="197"/>
            </a:xfrm>
            <a:custGeom>
              <a:avLst/>
              <a:gdLst>
                <a:gd name="T0" fmla="*/ 4 w 16"/>
                <a:gd name="T1" fmla="*/ 8 h 31"/>
                <a:gd name="T2" fmla="*/ 11 w 16"/>
                <a:gd name="T3" fmla="*/ 23 h 31"/>
                <a:gd name="T4" fmla="*/ 4 w 16"/>
                <a:gd name="T5" fmla="*/ 8 h 31"/>
              </a:gdLst>
              <a:ahLst/>
              <a:cxnLst>
                <a:cxn ang="0">
                  <a:pos x="T0" y="T1"/>
                </a:cxn>
                <a:cxn ang="0">
                  <a:pos x="T2" y="T3"/>
                </a:cxn>
                <a:cxn ang="0">
                  <a:pos x="T4" y="T5"/>
                </a:cxn>
              </a:cxnLst>
              <a:rect l="0" t="0" r="r" b="b"/>
              <a:pathLst>
                <a:path w="16" h="31">
                  <a:moveTo>
                    <a:pt x="4" y="8"/>
                  </a:moveTo>
                  <a:cubicBezTo>
                    <a:pt x="10" y="0"/>
                    <a:pt x="16" y="16"/>
                    <a:pt x="11" y="23"/>
                  </a:cubicBezTo>
                  <a:cubicBezTo>
                    <a:pt x="7" y="31"/>
                    <a:pt x="0" y="15"/>
                    <a:pt x="4" y="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66"/>
            <p:cNvSpPr/>
            <p:nvPr/>
          </p:nvSpPr>
          <p:spPr bwMode="auto">
            <a:xfrm>
              <a:off x="1953" y="2828"/>
              <a:ext cx="139" cy="96"/>
            </a:xfrm>
            <a:custGeom>
              <a:avLst/>
              <a:gdLst>
                <a:gd name="T0" fmla="*/ 22 w 22"/>
                <a:gd name="T1" fmla="*/ 2 h 15"/>
                <a:gd name="T2" fmla="*/ 22 w 22"/>
                <a:gd name="T3" fmla="*/ 2 h 15"/>
                <a:gd name="T4" fmla="*/ 21 w 22"/>
                <a:gd name="T5" fmla="*/ 4 h 15"/>
                <a:gd name="T6" fmla="*/ 3 w 22"/>
                <a:gd name="T7" fmla="*/ 14 h 15"/>
                <a:gd name="T8" fmla="*/ 2 w 22"/>
                <a:gd name="T9" fmla="*/ 15 h 15"/>
                <a:gd name="T10" fmla="*/ 1 w 22"/>
                <a:gd name="T11" fmla="*/ 14 h 15"/>
                <a:gd name="T12" fmla="*/ 1 w 22"/>
                <a:gd name="T13" fmla="*/ 11 h 15"/>
                <a:gd name="T14" fmla="*/ 19 w 22"/>
                <a:gd name="T15" fmla="*/ 0 h 15"/>
                <a:gd name="T16" fmla="*/ 21 w 22"/>
                <a:gd name="T17" fmla="*/ 1 h 15"/>
                <a:gd name="T18" fmla="*/ 22 w 22"/>
                <a:gd name="T19"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5">
                  <a:moveTo>
                    <a:pt x="22" y="2"/>
                  </a:moveTo>
                  <a:cubicBezTo>
                    <a:pt x="22" y="2"/>
                    <a:pt x="22" y="2"/>
                    <a:pt x="22" y="2"/>
                  </a:cubicBezTo>
                  <a:cubicBezTo>
                    <a:pt x="22" y="3"/>
                    <a:pt x="21" y="3"/>
                    <a:pt x="21" y="4"/>
                  </a:cubicBezTo>
                  <a:cubicBezTo>
                    <a:pt x="3" y="14"/>
                    <a:pt x="3" y="14"/>
                    <a:pt x="3" y="14"/>
                  </a:cubicBezTo>
                  <a:cubicBezTo>
                    <a:pt x="3" y="14"/>
                    <a:pt x="3" y="15"/>
                    <a:pt x="2" y="15"/>
                  </a:cubicBezTo>
                  <a:cubicBezTo>
                    <a:pt x="2" y="15"/>
                    <a:pt x="1" y="14"/>
                    <a:pt x="1" y="14"/>
                  </a:cubicBezTo>
                  <a:cubicBezTo>
                    <a:pt x="0" y="13"/>
                    <a:pt x="1" y="12"/>
                    <a:pt x="1" y="11"/>
                  </a:cubicBezTo>
                  <a:cubicBezTo>
                    <a:pt x="19" y="0"/>
                    <a:pt x="19" y="0"/>
                    <a:pt x="19" y="0"/>
                  </a:cubicBezTo>
                  <a:cubicBezTo>
                    <a:pt x="20" y="0"/>
                    <a:pt x="21" y="0"/>
                    <a:pt x="21" y="1"/>
                  </a:cubicBezTo>
                  <a:cubicBezTo>
                    <a:pt x="21" y="1"/>
                    <a:pt x="22" y="1"/>
                    <a:pt x="22"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67"/>
            <p:cNvSpPr/>
            <p:nvPr/>
          </p:nvSpPr>
          <p:spPr bwMode="auto">
            <a:xfrm>
              <a:off x="1927" y="2771"/>
              <a:ext cx="140" cy="70"/>
            </a:xfrm>
            <a:custGeom>
              <a:avLst/>
              <a:gdLst>
                <a:gd name="T0" fmla="*/ 22 w 22"/>
                <a:gd name="T1" fmla="*/ 1 h 11"/>
                <a:gd name="T2" fmla="*/ 22 w 22"/>
                <a:gd name="T3" fmla="*/ 2 h 11"/>
                <a:gd name="T4" fmla="*/ 21 w 22"/>
                <a:gd name="T5" fmla="*/ 4 h 11"/>
                <a:gd name="T6" fmla="*/ 3 w 22"/>
                <a:gd name="T7" fmla="*/ 11 h 11"/>
                <a:gd name="T8" fmla="*/ 2 w 22"/>
                <a:gd name="T9" fmla="*/ 11 h 11"/>
                <a:gd name="T10" fmla="*/ 0 w 22"/>
                <a:gd name="T11" fmla="*/ 9 h 11"/>
                <a:gd name="T12" fmla="*/ 1 w 22"/>
                <a:gd name="T13" fmla="*/ 7 h 11"/>
                <a:gd name="T14" fmla="*/ 20 w 22"/>
                <a:gd name="T15" fmla="*/ 0 h 11"/>
                <a:gd name="T16" fmla="*/ 22 w 2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1">
                  <a:moveTo>
                    <a:pt x="22" y="1"/>
                  </a:moveTo>
                  <a:cubicBezTo>
                    <a:pt x="22" y="1"/>
                    <a:pt x="22" y="2"/>
                    <a:pt x="22" y="2"/>
                  </a:cubicBezTo>
                  <a:cubicBezTo>
                    <a:pt x="22" y="3"/>
                    <a:pt x="22" y="3"/>
                    <a:pt x="21" y="4"/>
                  </a:cubicBezTo>
                  <a:cubicBezTo>
                    <a:pt x="3" y="11"/>
                    <a:pt x="3" y="11"/>
                    <a:pt x="3" y="11"/>
                  </a:cubicBezTo>
                  <a:cubicBezTo>
                    <a:pt x="2" y="11"/>
                    <a:pt x="2" y="11"/>
                    <a:pt x="2" y="11"/>
                  </a:cubicBezTo>
                  <a:cubicBezTo>
                    <a:pt x="1" y="11"/>
                    <a:pt x="0" y="10"/>
                    <a:pt x="0" y="9"/>
                  </a:cubicBezTo>
                  <a:cubicBezTo>
                    <a:pt x="0" y="8"/>
                    <a:pt x="0" y="7"/>
                    <a:pt x="1" y="7"/>
                  </a:cubicBezTo>
                  <a:cubicBezTo>
                    <a:pt x="20" y="0"/>
                    <a:pt x="20" y="0"/>
                    <a:pt x="20" y="0"/>
                  </a:cubicBezTo>
                  <a:cubicBezTo>
                    <a:pt x="21" y="0"/>
                    <a:pt x="22" y="0"/>
                    <a:pt x="22"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68"/>
            <p:cNvSpPr/>
            <p:nvPr/>
          </p:nvSpPr>
          <p:spPr bwMode="auto">
            <a:xfrm>
              <a:off x="2003" y="3203"/>
              <a:ext cx="26" cy="19"/>
            </a:xfrm>
            <a:custGeom>
              <a:avLst/>
              <a:gdLst>
                <a:gd name="T0" fmla="*/ 3 w 4"/>
                <a:gd name="T1" fmla="*/ 0 h 3"/>
                <a:gd name="T2" fmla="*/ 4 w 4"/>
                <a:gd name="T3" fmla="*/ 2 h 3"/>
                <a:gd name="T4" fmla="*/ 0 w 4"/>
                <a:gd name="T5" fmla="*/ 3 h 3"/>
                <a:gd name="T6" fmla="*/ 0 w 4"/>
                <a:gd name="T7" fmla="*/ 1 h 3"/>
                <a:gd name="T8" fmla="*/ 3 w 4"/>
                <a:gd name="T9" fmla="*/ 0 h 3"/>
              </a:gdLst>
              <a:ahLst/>
              <a:cxnLst>
                <a:cxn ang="0">
                  <a:pos x="T0" y="T1"/>
                </a:cxn>
                <a:cxn ang="0">
                  <a:pos x="T2" y="T3"/>
                </a:cxn>
                <a:cxn ang="0">
                  <a:pos x="T4" y="T5"/>
                </a:cxn>
                <a:cxn ang="0">
                  <a:pos x="T6" y="T7"/>
                </a:cxn>
                <a:cxn ang="0">
                  <a:pos x="T8" y="T9"/>
                </a:cxn>
              </a:cxnLst>
              <a:rect l="0" t="0" r="r" b="b"/>
              <a:pathLst>
                <a:path w="4" h="3">
                  <a:moveTo>
                    <a:pt x="3" y="0"/>
                  </a:moveTo>
                  <a:cubicBezTo>
                    <a:pt x="4" y="1"/>
                    <a:pt x="4" y="1"/>
                    <a:pt x="4" y="2"/>
                  </a:cubicBezTo>
                  <a:cubicBezTo>
                    <a:pt x="0" y="3"/>
                    <a:pt x="0" y="3"/>
                    <a:pt x="0" y="3"/>
                  </a:cubicBezTo>
                  <a:cubicBezTo>
                    <a:pt x="0" y="3"/>
                    <a:pt x="0" y="2"/>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69"/>
            <p:cNvSpPr/>
            <p:nvPr/>
          </p:nvSpPr>
          <p:spPr bwMode="auto">
            <a:xfrm>
              <a:off x="1965" y="2994"/>
              <a:ext cx="58" cy="216"/>
            </a:xfrm>
            <a:custGeom>
              <a:avLst/>
              <a:gdLst>
                <a:gd name="T0" fmla="*/ 9 w 9"/>
                <a:gd name="T1" fmla="*/ 33 h 34"/>
                <a:gd name="T2" fmla="*/ 6 w 9"/>
                <a:gd name="T3" fmla="*/ 34 h 34"/>
                <a:gd name="T4" fmla="*/ 0 w 9"/>
                <a:gd name="T5" fmla="*/ 0 h 34"/>
                <a:gd name="T6" fmla="*/ 0 w 9"/>
                <a:gd name="T7" fmla="*/ 0 h 34"/>
                <a:gd name="T8" fmla="*/ 4 w 9"/>
                <a:gd name="T9" fmla="*/ 4 h 34"/>
                <a:gd name="T10" fmla="*/ 9 w 9"/>
                <a:gd name="T11" fmla="*/ 33 h 34"/>
              </a:gdLst>
              <a:ahLst/>
              <a:cxnLst>
                <a:cxn ang="0">
                  <a:pos x="T0" y="T1"/>
                </a:cxn>
                <a:cxn ang="0">
                  <a:pos x="T2" y="T3"/>
                </a:cxn>
                <a:cxn ang="0">
                  <a:pos x="T4" y="T5"/>
                </a:cxn>
                <a:cxn ang="0">
                  <a:pos x="T6" y="T7"/>
                </a:cxn>
                <a:cxn ang="0">
                  <a:pos x="T8" y="T9"/>
                </a:cxn>
                <a:cxn ang="0">
                  <a:pos x="T10" y="T11"/>
                </a:cxn>
              </a:cxnLst>
              <a:rect l="0" t="0" r="r" b="b"/>
              <a:pathLst>
                <a:path w="9" h="34">
                  <a:moveTo>
                    <a:pt x="9" y="33"/>
                  </a:moveTo>
                  <a:cubicBezTo>
                    <a:pt x="6" y="34"/>
                    <a:pt x="6" y="34"/>
                    <a:pt x="6" y="34"/>
                  </a:cubicBezTo>
                  <a:cubicBezTo>
                    <a:pt x="0" y="19"/>
                    <a:pt x="0" y="4"/>
                    <a:pt x="0" y="0"/>
                  </a:cubicBezTo>
                  <a:cubicBezTo>
                    <a:pt x="0" y="0"/>
                    <a:pt x="0" y="0"/>
                    <a:pt x="0" y="0"/>
                  </a:cubicBezTo>
                  <a:cubicBezTo>
                    <a:pt x="1" y="1"/>
                    <a:pt x="3" y="3"/>
                    <a:pt x="4" y="4"/>
                  </a:cubicBezTo>
                  <a:cubicBezTo>
                    <a:pt x="4" y="10"/>
                    <a:pt x="5" y="22"/>
                    <a:pt x="9" y="3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70"/>
            <p:cNvSpPr/>
            <p:nvPr/>
          </p:nvSpPr>
          <p:spPr bwMode="auto">
            <a:xfrm>
              <a:off x="1870" y="2720"/>
              <a:ext cx="121" cy="274"/>
            </a:xfrm>
            <a:custGeom>
              <a:avLst/>
              <a:gdLst>
                <a:gd name="T0" fmla="*/ 19 w 19"/>
                <a:gd name="T1" fmla="*/ 42 h 43"/>
                <a:gd name="T2" fmla="*/ 19 w 19"/>
                <a:gd name="T3" fmla="*/ 42 h 43"/>
                <a:gd name="T4" fmla="*/ 15 w 19"/>
                <a:gd name="T5" fmla="*/ 42 h 43"/>
                <a:gd name="T6" fmla="*/ 15 w 19"/>
                <a:gd name="T7" fmla="*/ 43 h 43"/>
                <a:gd name="T8" fmla="*/ 9 w 19"/>
                <a:gd name="T9" fmla="*/ 35 h 43"/>
                <a:gd name="T10" fmla="*/ 0 w 19"/>
                <a:gd name="T11" fmla="*/ 1 h 43"/>
                <a:gd name="T12" fmla="*/ 0 w 19"/>
                <a:gd name="T13" fmla="*/ 1 h 43"/>
                <a:gd name="T14" fmla="*/ 2 w 19"/>
                <a:gd name="T15" fmla="*/ 0 h 43"/>
                <a:gd name="T16" fmla="*/ 4 w 19"/>
                <a:gd name="T17" fmla="*/ 0 h 43"/>
                <a:gd name="T18" fmla="*/ 4 w 19"/>
                <a:gd name="T19" fmla="*/ 0 h 43"/>
                <a:gd name="T20" fmla="*/ 12 w 19"/>
                <a:gd name="T21" fmla="*/ 32 h 43"/>
                <a:gd name="T22" fmla="*/ 13 w 19"/>
                <a:gd name="T23" fmla="*/ 33 h 43"/>
                <a:gd name="T24" fmla="*/ 19 w 19"/>
                <a:gd name="T25"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43">
                  <a:moveTo>
                    <a:pt x="19" y="42"/>
                  </a:moveTo>
                  <a:cubicBezTo>
                    <a:pt x="19" y="42"/>
                    <a:pt x="19" y="42"/>
                    <a:pt x="19" y="42"/>
                  </a:cubicBezTo>
                  <a:cubicBezTo>
                    <a:pt x="15" y="42"/>
                    <a:pt x="15" y="42"/>
                    <a:pt x="15" y="42"/>
                  </a:cubicBezTo>
                  <a:cubicBezTo>
                    <a:pt x="15" y="42"/>
                    <a:pt x="15" y="42"/>
                    <a:pt x="15" y="43"/>
                  </a:cubicBezTo>
                  <a:cubicBezTo>
                    <a:pt x="13" y="41"/>
                    <a:pt x="11" y="38"/>
                    <a:pt x="9" y="35"/>
                  </a:cubicBezTo>
                  <a:cubicBezTo>
                    <a:pt x="4" y="25"/>
                    <a:pt x="0" y="12"/>
                    <a:pt x="0" y="1"/>
                  </a:cubicBezTo>
                  <a:cubicBezTo>
                    <a:pt x="0" y="1"/>
                    <a:pt x="0" y="1"/>
                    <a:pt x="0" y="1"/>
                  </a:cubicBezTo>
                  <a:cubicBezTo>
                    <a:pt x="2" y="0"/>
                    <a:pt x="2" y="0"/>
                    <a:pt x="2" y="0"/>
                  </a:cubicBezTo>
                  <a:cubicBezTo>
                    <a:pt x="4" y="0"/>
                    <a:pt x="4" y="0"/>
                    <a:pt x="4" y="0"/>
                  </a:cubicBezTo>
                  <a:cubicBezTo>
                    <a:pt x="4" y="0"/>
                    <a:pt x="4" y="0"/>
                    <a:pt x="4" y="0"/>
                  </a:cubicBezTo>
                  <a:cubicBezTo>
                    <a:pt x="4" y="10"/>
                    <a:pt x="7" y="22"/>
                    <a:pt x="12" y="32"/>
                  </a:cubicBezTo>
                  <a:cubicBezTo>
                    <a:pt x="12" y="32"/>
                    <a:pt x="13" y="32"/>
                    <a:pt x="13" y="33"/>
                  </a:cubicBezTo>
                  <a:cubicBezTo>
                    <a:pt x="15" y="36"/>
                    <a:pt x="17" y="39"/>
                    <a:pt x="19"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71"/>
            <p:cNvSpPr/>
            <p:nvPr/>
          </p:nvSpPr>
          <p:spPr bwMode="auto">
            <a:xfrm>
              <a:off x="1965" y="2987"/>
              <a:ext cx="26" cy="32"/>
            </a:xfrm>
            <a:custGeom>
              <a:avLst/>
              <a:gdLst>
                <a:gd name="T0" fmla="*/ 4 w 4"/>
                <a:gd name="T1" fmla="*/ 1 h 5"/>
                <a:gd name="T2" fmla="*/ 4 w 4"/>
                <a:gd name="T3" fmla="*/ 5 h 5"/>
                <a:gd name="T4" fmla="*/ 0 w 4"/>
                <a:gd name="T5" fmla="*/ 1 h 5"/>
                <a:gd name="T6" fmla="*/ 0 w 4"/>
                <a:gd name="T7" fmla="*/ 0 h 5"/>
                <a:gd name="T8" fmla="*/ 4 w 4"/>
                <a:gd name="T9" fmla="*/ 0 h 5"/>
                <a:gd name="T10" fmla="*/ 4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2"/>
                    <a:pt x="4" y="4"/>
                    <a:pt x="4" y="5"/>
                  </a:cubicBezTo>
                  <a:cubicBezTo>
                    <a:pt x="3" y="4"/>
                    <a:pt x="1" y="2"/>
                    <a:pt x="0" y="1"/>
                  </a:cubicBezTo>
                  <a:cubicBezTo>
                    <a:pt x="0" y="0"/>
                    <a:pt x="0" y="0"/>
                    <a:pt x="0" y="0"/>
                  </a:cubicBezTo>
                  <a:cubicBezTo>
                    <a:pt x="4" y="0"/>
                    <a:pt x="4" y="0"/>
                    <a:pt x="4" y="0"/>
                  </a:cubicBezTo>
                  <a:cubicBezTo>
                    <a:pt x="4" y="0"/>
                    <a:pt x="4" y="1"/>
                    <a:pt x="4" y="1"/>
                  </a:cubicBezTo>
                  <a:cubicBezTo>
                    <a:pt x="4" y="1"/>
                    <a:pt x="4" y="1"/>
                    <a:pt x="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72"/>
            <p:cNvSpPr/>
            <p:nvPr/>
          </p:nvSpPr>
          <p:spPr bwMode="auto">
            <a:xfrm>
              <a:off x="1940" y="2587"/>
              <a:ext cx="25" cy="25"/>
            </a:xfrm>
            <a:custGeom>
              <a:avLst/>
              <a:gdLst>
                <a:gd name="T0" fmla="*/ 4 w 4"/>
                <a:gd name="T1" fmla="*/ 0 h 4"/>
                <a:gd name="T2" fmla="*/ 3 w 4"/>
                <a:gd name="T3" fmla="*/ 4 h 4"/>
                <a:gd name="T4" fmla="*/ 0 w 4"/>
                <a:gd name="T5" fmla="*/ 2 h 4"/>
                <a:gd name="T6" fmla="*/ 0 w 4"/>
                <a:gd name="T7" fmla="*/ 2 h 4"/>
                <a:gd name="T8" fmla="*/ 3 w 4"/>
                <a:gd name="T9" fmla="*/ 0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cubicBezTo>
                    <a:pt x="3" y="4"/>
                    <a:pt x="3" y="4"/>
                    <a:pt x="3" y="4"/>
                  </a:cubicBezTo>
                  <a:cubicBezTo>
                    <a:pt x="3" y="4"/>
                    <a:pt x="2" y="3"/>
                    <a:pt x="0" y="2"/>
                  </a:cubicBezTo>
                  <a:cubicBezTo>
                    <a:pt x="0" y="2"/>
                    <a:pt x="0" y="2"/>
                    <a:pt x="0" y="2"/>
                  </a:cubicBezTo>
                  <a:cubicBezTo>
                    <a:pt x="1" y="1"/>
                    <a:pt x="2" y="0"/>
                    <a:pt x="3" y="0"/>
                  </a:cubicBezTo>
                  <a:cubicBezTo>
                    <a:pt x="4" y="0"/>
                    <a:pt x="4" y="0"/>
                    <a:pt x="4"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73"/>
            <p:cNvSpPr/>
            <p:nvPr/>
          </p:nvSpPr>
          <p:spPr bwMode="auto">
            <a:xfrm>
              <a:off x="1762" y="2536"/>
              <a:ext cx="197" cy="191"/>
            </a:xfrm>
            <a:custGeom>
              <a:avLst/>
              <a:gdLst>
                <a:gd name="T0" fmla="*/ 31 w 31"/>
                <a:gd name="T1" fmla="*/ 8 h 30"/>
                <a:gd name="T2" fmla="*/ 28 w 31"/>
                <a:gd name="T3" fmla="*/ 10 h 30"/>
                <a:gd name="T4" fmla="*/ 28 w 31"/>
                <a:gd name="T5" fmla="*/ 10 h 30"/>
                <a:gd name="T6" fmla="*/ 20 w 31"/>
                <a:gd name="T7" fmla="*/ 7 h 30"/>
                <a:gd name="T8" fmla="*/ 4 w 31"/>
                <a:gd name="T9" fmla="*/ 3 h 30"/>
                <a:gd name="T10" fmla="*/ 4 w 31"/>
                <a:gd name="T11" fmla="*/ 3 h 30"/>
                <a:gd name="T12" fmla="*/ 4 w 31"/>
                <a:gd name="T13" fmla="*/ 3 h 30"/>
                <a:gd name="T14" fmla="*/ 6 w 31"/>
                <a:gd name="T15" fmla="*/ 9 h 30"/>
                <a:gd name="T16" fmla="*/ 12 w 31"/>
                <a:gd name="T17" fmla="*/ 17 h 30"/>
                <a:gd name="T18" fmla="*/ 17 w 31"/>
                <a:gd name="T19" fmla="*/ 24 h 30"/>
                <a:gd name="T20" fmla="*/ 17 w 31"/>
                <a:gd name="T21" fmla="*/ 29 h 30"/>
                <a:gd name="T22" fmla="*/ 17 w 31"/>
                <a:gd name="T23" fmla="*/ 29 h 30"/>
                <a:gd name="T24" fmla="*/ 17 w 31"/>
                <a:gd name="T25" fmla="*/ 30 h 30"/>
                <a:gd name="T26" fmla="*/ 9 w 31"/>
                <a:gd name="T27" fmla="*/ 19 h 30"/>
                <a:gd name="T28" fmla="*/ 0 w 31"/>
                <a:gd name="T29" fmla="*/ 3 h 30"/>
                <a:gd name="T30" fmla="*/ 0 w 31"/>
                <a:gd name="T31" fmla="*/ 1 h 30"/>
                <a:gd name="T32" fmla="*/ 4 w 31"/>
                <a:gd name="T33" fmla="*/ 0 h 30"/>
                <a:gd name="T34" fmla="*/ 21 w 31"/>
                <a:gd name="T35" fmla="*/ 4 h 30"/>
                <a:gd name="T36" fmla="*/ 31 w 31"/>
                <a:gd name="T3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0">
                  <a:moveTo>
                    <a:pt x="31" y="8"/>
                  </a:moveTo>
                  <a:cubicBezTo>
                    <a:pt x="30" y="8"/>
                    <a:pt x="29" y="9"/>
                    <a:pt x="28" y="10"/>
                  </a:cubicBezTo>
                  <a:cubicBezTo>
                    <a:pt x="28" y="10"/>
                    <a:pt x="28" y="10"/>
                    <a:pt x="28" y="10"/>
                  </a:cubicBezTo>
                  <a:cubicBezTo>
                    <a:pt x="26" y="10"/>
                    <a:pt x="23" y="8"/>
                    <a:pt x="20" y="7"/>
                  </a:cubicBezTo>
                  <a:cubicBezTo>
                    <a:pt x="14" y="5"/>
                    <a:pt x="7" y="3"/>
                    <a:pt x="4" y="3"/>
                  </a:cubicBezTo>
                  <a:cubicBezTo>
                    <a:pt x="4" y="3"/>
                    <a:pt x="4" y="3"/>
                    <a:pt x="4" y="3"/>
                  </a:cubicBezTo>
                  <a:cubicBezTo>
                    <a:pt x="4" y="3"/>
                    <a:pt x="4" y="3"/>
                    <a:pt x="4" y="3"/>
                  </a:cubicBezTo>
                  <a:cubicBezTo>
                    <a:pt x="4" y="4"/>
                    <a:pt x="5" y="6"/>
                    <a:pt x="6" y="9"/>
                  </a:cubicBezTo>
                  <a:cubicBezTo>
                    <a:pt x="8" y="11"/>
                    <a:pt x="10" y="14"/>
                    <a:pt x="12" y="17"/>
                  </a:cubicBezTo>
                  <a:cubicBezTo>
                    <a:pt x="14" y="20"/>
                    <a:pt x="16" y="22"/>
                    <a:pt x="17" y="24"/>
                  </a:cubicBezTo>
                  <a:cubicBezTo>
                    <a:pt x="17" y="26"/>
                    <a:pt x="17" y="27"/>
                    <a:pt x="17" y="29"/>
                  </a:cubicBezTo>
                  <a:cubicBezTo>
                    <a:pt x="17" y="29"/>
                    <a:pt x="17" y="29"/>
                    <a:pt x="17" y="29"/>
                  </a:cubicBezTo>
                  <a:cubicBezTo>
                    <a:pt x="17" y="29"/>
                    <a:pt x="17" y="29"/>
                    <a:pt x="17" y="30"/>
                  </a:cubicBezTo>
                  <a:cubicBezTo>
                    <a:pt x="16" y="28"/>
                    <a:pt x="12" y="24"/>
                    <a:pt x="9" y="19"/>
                  </a:cubicBezTo>
                  <a:cubicBezTo>
                    <a:pt x="4" y="13"/>
                    <a:pt x="0" y="7"/>
                    <a:pt x="0" y="3"/>
                  </a:cubicBezTo>
                  <a:cubicBezTo>
                    <a:pt x="0" y="3"/>
                    <a:pt x="0" y="2"/>
                    <a:pt x="0" y="1"/>
                  </a:cubicBezTo>
                  <a:cubicBezTo>
                    <a:pt x="1" y="0"/>
                    <a:pt x="3" y="0"/>
                    <a:pt x="4" y="0"/>
                  </a:cubicBezTo>
                  <a:cubicBezTo>
                    <a:pt x="8" y="0"/>
                    <a:pt x="15" y="2"/>
                    <a:pt x="21" y="4"/>
                  </a:cubicBezTo>
                  <a:cubicBezTo>
                    <a:pt x="26" y="5"/>
                    <a:pt x="29" y="7"/>
                    <a:pt x="31" y="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74"/>
            <p:cNvSpPr/>
            <p:nvPr/>
          </p:nvSpPr>
          <p:spPr bwMode="auto">
            <a:xfrm>
              <a:off x="1870" y="2688"/>
              <a:ext cx="19" cy="39"/>
            </a:xfrm>
            <a:custGeom>
              <a:avLst/>
              <a:gdLst>
                <a:gd name="T0" fmla="*/ 3 w 3"/>
                <a:gd name="T1" fmla="*/ 4 h 6"/>
                <a:gd name="T2" fmla="*/ 2 w 3"/>
                <a:gd name="T3" fmla="*/ 5 h 6"/>
                <a:gd name="T4" fmla="*/ 0 w 3"/>
                <a:gd name="T5" fmla="*/ 6 h 6"/>
                <a:gd name="T6" fmla="*/ 0 w 3"/>
                <a:gd name="T7" fmla="*/ 6 h 6"/>
                <a:gd name="T8" fmla="*/ 0 w 3"/>
                <a:gd name="T9" fmla="*/ 5 h 6"/>
                <a:gd name="T10" fmla="*/ 0 w 3"/>
                <a:gd name="T11" fmla="*/ 5 h 6"/>
                <a:gd name="T12" fmla="*/ 0 w 3"/>
                <a:gd name="T13" fmla="*/ 0 h 6"/>
                <a:gd name="T14" fmla="*/ 0 w 3"/>
                <a:gd name="T15" fmla="*/ 0 h 6"/>
                <a:gd name="T16" fmla="*/ 3 w 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3" y="4"/>
                  </a:moveTo>
                  <a:cubicBezTo>
                    <a:pt x="2" y="5"/>
                    <a:pt x="2" y="5"/>
                    <a:pt x="2" y="5"/>
                  </a:cubicBezTo>
                  <a:cubicBezTo>
                    <a:pt x="0" y="6"/>
                    <a:pt x="0" y="6"/>
                    <a:pt x="0" y="6"/>
                  </a:cubicBezTo>
                  <a:cubicBezTo>
                    <a:pt x="0" y="6"/>
                    <a:pt x="0" y="6"/>
                    <a:pt x="0" y="6"/>
                  </a:cubicBezTo>
                  <a:cubicBezTo>
                    <a:pt x="0" y="5"/>
                    <a:pt x="0" y="5"/>
                    <a:pt x="0" y="5"/>
                  </a:cubicBezTo>
                  <a:cubicBezTo>
                    <a:pt x="0" y="5"/>
                    <a:pt x="0" y="5"/>
                    <a:pt x="0" y="5"/>
                  </a:cubicBezTo>
                  <a:cubicBezTo>
                    <a:pt x="0" y="3"/>
                    <a:pt x="0" y="2"/>
                    <a:pt x="0" y="0"/>
                  </a:cubicBezTo>
                  <a:cubicBezTo>
                    <a:pt x="0" y="0"/>
                    <a:pt x="0" y="0"/>
                    <a:pt x="0" y="0"/>
                  </a:cubicBezTo>
                  <a:cubicBezTo>
                    <a:pt x="2" y="2"/>
                    <a:pt x="3" y="4"/>
                    <a:pt x="3"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75"/>
            <p:cNvSpPr/>
            <p:nvPr/>
          </p:nvSpPr>
          <p:spPr bwMode="auto">
            <a:xfrm>
              <a:off x="1781" y="3273"/>
              <a:ext cx="26" cy="26"/>
            </a:xfrm>
            <a:custGeom>
              <a:avLst/>
              <a:gdLst>
                <a:gd name="T0" fmla="*/ 4 w 4"/>
                <a:gd name="T1" fmla="*/ 2 h 4"/>
                <a:gd name="T2" fmla="*/ 3 w 4"/>
                <a:gd name="T3" fmla="*/ 3 h 4"/>
                <a:gd name="T4" fmla="*/ 2 w 4"/>
                <a:gd name="T5" fmla="*/ 4 h 4"/>
                <a:gd name="T6" fmla="*/ 2 w 4"/>
                <a:gd name="T7" fmla="*/ 4 h 4"/>
                <a:gd name="T8" fmla="*/ 0 w 4"/>
                <a:gd name="T9" fmla="*/ 2 h 4"/>
                <a:gd name="T10" fmla="*/ 0 w 4"/>
                <a:gd name="T11" fmla="*/ 1 h 4"/>
                <a:gd name="T12" fmla="*/ 1 w 4"/>
                <a:gd name="T13" fmla="*/ 0 h 4"/>
                <a:gd name="T14" fmla="*/ 3 w 4"/>
                <a:gd name="T15" fmla="*/ 0 h 4"/>
                <a:gd name="T16" fmla="*/ 4 w 4"/>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2"/>
                  </a:moveTo>
                  <a:cubicBezTo>
                    <a:pt x="4" y="2"/>
                    <a:pt x="4" y="3"/>
                    <a:pt x="3" y="3"/>
                  </a:cubicBezTo>
                  <a:cubicBezTo>
                    <a:pt x="2" y="4"/>
                    <a:pt x="2" y="4"/>
                    <a:pt x="2" y="4"/>
                  </a:cubicBezTo>
                  <a:cubicBezTo>
                    <a:pt x="2" y="4"/>
                    <a:pt x="2" y="4"/>
                    <a:pt x="2" y="4"/>
                  </a:cubicBezTo>
                  <a:cubicBezTo>
                    <a:pt x="1" y="4"/>
                    <a:pt x="0" y="3"/>
                    <a:pt x="0" y="2"/>
                  </a:cubicBezTo>
                  <a:cubicBezTo>
                    <a:pt x="0" y="2"/>
                    <a:pt x="0" y="2"/>
                    <a:pt x="0" y="1"/>
                  </a:cubicBezTo>
                  <a:cubicBezTo>
                    <a:pt x="0" y="1"/>
                    <a:pt x="1" y="0"/>
                    <a:pt x="1" y="0"/>
                  </a:cubicBezTo>
                  <a:cubicBezTo>
                    <a:pt x="3" y="0"/>
                    <a:pt x="3" y="0"/>
                    <a:pt x="3" y="0"/>
                  </a:cubicBez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76"/>
            <p:cNvSpPr/>
            <p:nvPr/>
          </p:nvSpPr>
          <p:spPr bwMode="auto">
            <a:xfrm>
              <a:off x="702" y="1945"/>
              <a:ext cx="1098" cy="1748"/>
            </a:xfrm>
            <a:custGeom>
              <a:avLst/>
              <a:gdLst>
                <a:gd name="T0" fmla="*/ 127 w 173"/>
                <a:gd name="T1" fmla="*/ 15 h 275"/>
                <a:gd name="T2" fmla="*/ 127 w 173"/>
                <a:gd name="T3" fmla="*/ 16 h 275"/>
                <a:gd name="T4" fmla="*/ 128 w 173"/>
                <a:gd name="T5" fmla="*/ 17 h 275"/>
                <a:gd name="T6" fmla="*/ 127 w 173"/>
                <a:gd name="T7" fmla="*/ 17 h 275"/>
                <a:gd name="T8" fmla="*/ 118 w 173"/>
                <a:gd name="T9" fmla="*/ 16 h 275"/>
                <a:gd name="T10" fmla="*/ 4 w 173"/>
                <a:gd name="T11" fmla="*/ 4 h 275"/>
                <a:gd name="T12" fmla="*/ 11 w 173"/>
                <a:gd name="T13" fmla="*/ 33 h 275"/>
                <a:gd name="T14" fmla="*/ 67 w 173"/>
                <a:gd name="T15" fmla="*/ 270 h 275"/>
                <a:gd name="T16" fmla="*/ 170 w 173"/>
                <a:gd name="T17" fmla="*/ 210 h 275"/>
                <a:gd name="T18" fmla="*/ 170 w 173"/>
                <a:gd name="T19" fmla="*/ 210 h 275"/>
                <a:gd name="T20" fmla="*/ 170 w 173"/>
                <a:gd name="T21" fmla="*/ 211 h 275"/>
                <a:gd name="T22" fmla="*/ 172 w 173"/>
                <a:gd name="T23" fmla="*/ 213 h 275"/>
                <a:gd name="T24" fmla="*/ 172 w 173"/>
                <a:gd name="T25" fmla="*/ 213 h 275"/>
                <a:gd name="T26" fmla="*/ 173 w 173"/>
                <a:gd name="T27" fmla="*/ 212 h 275"/>
                <a:gd name="T28" fmla="*/ 173 w 173"/>
                <a:gd name="T29" fmla="*/ 213 h 275"/>
                <a:gd name="T30" fmla="*/ 67 w 173"/>
                <a:gd name="T31" fmla="*/ 274 h 275"/>
                <a:gd name="T32" fmla="*/ 66 w 173"/>
                <a:gd name="T33" fmla="*/ 275 h 275"/>
                <a:gd name="T34" fmla="*/ 65 w 173"/>
                <a:gd name="T35" fmla="*/ 274 h 275"/>
                <a:gd name="T36" fmla="*/ 64 w 173"/>
                <a:gd name="T37" fmla="*/ 273 h 275"/>
                <a:gd name="T38" fmla="*/ 0 w 173"/>
                <a:gd name="T39" fmla="*/ 2 h 275"/>
                <a:gd name="T40" fmla="*/ 1 w 173"/>
                <a:gd name="T41" fmla="*/ 1 h 275"/>
                <a:gd name="T42" fmla="*/ 2 w 173"/>
                <a:gd name="T43" fmla="*/ 0 h 275"/>
                <a:gd name="T44" fmla="*/ 2 w 173"/>
                <a:gd name="T45" fmla="*/ 0 h 275"/>
                <a:gd name="T46" fmla="*/ 129 w 173"/>
                <a:gd name="T47" fmla="*/ 13 h 275"/>
                <a:gd name="T48" fmla="*/ 128 w 173"/>
                <a:gd name="T49" fmla="*/ 13 h 275"/>
                <a:gd name="T50" fmla="*/ 127 w 173"/>
                <a:gd name="T51" fmla="*/ 15 h 275"/>
                <a:gd name="T52" fmla="*/ 127 w 173"/>
                <a:gd name="T53" fmla="*/ 1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 h="275">
                  <a:moveTo>
                    <a:pt x="127" y="15"/>
                  </a:moveTo>
                  <a:cubicBezTo>
                    <a:pt x="127" y="16"/>
                    <a:pt x="127" y="16"/>
                    <a:pt x="127" y="16"/>
                  </a:cubicBezTo>
                  <a:cubicBezTo>
                    <a:pt x="127" y="16"/>
                    <a:pt x="127" y="16"/>
                    <a:pt x="128" y="17"/>
                  </a:cubicBezTo>
                  <a:cubicBezTo>
                    <a:pt x="127" y="17"/>
                    <a:pt x="127" y="17"/>
                    <a:pt x="127" y="17"/>
                  </a:cubicBezTo>
                  <a:cubicBezTo>
                    <a:pt x="118" y="16"/>
                    <a:pt x="118" y="16"/>
                    <a:pt x="118" y="16"/>
                  </a:cubicBezTo>
                  <a:cubicBezTo>
                    <a:pt x="4" y="4"/>
                    <a:pt x="4" y="4"/>
                    <a:pt x="4" y="4"/>
                  </a:cubicBezTo>
                  <a:cubicBezTo>
                    <a:pt x="11" y="33"/>
                    <a:pt x="11" y="33"/>
                    <a:pt x="11" y="33"/>
                  </a:cubicBezTo>
                  <a:cubicBezTo>
                    <a:pt x="67" y="270"/>
                    <a:pt x="67" y="270"/>
                    <a:pt x="67" y="270"/>
                  </a:cubicBezTo>
                  <a:cubicBezTo>
                    <a:pt x="170" y="210"/>
                    <a:pt x="170" y="210"/>
                    <a:pt x="170" y="210"/>
                  </a:cubicBezTo>
                  <a:cubicBezTo>
                    <a:pt x="170" y="210"/>
                    <a:pt x="170" y="210"/>
                    <a:pt x="170" y="210"/>
                  </a:cubicBezTo>
                  <a:cubicBezTo>
                    <a:pt x="170" y="211"/>
                    <a:pt x="170" y="211"/>
                    <a:pt x="170" y="211"/>
                  </a:cubicBezTo>
                  <a:cubicBezTo>
                    <a:pt x="170" y="212"/>
                    <a:pt x="171" y="213"/>
                    <a:pt x="172" y="213"/>
                  </a:cubicBezTo>
                  <a:cubicBezTo>
                    <a:pt x="172" y="213"/>
                    <a:pt x="172" y="213"/>
                    <a:pt x="172" y="213"/>
                  </a:cubicBezTo>
                  <a:cubicBezTo>
                    <a:pt x="173" y="212"/>
                    <a:pt x="173" y="212"/>
                    <a:pt x="173" y="212"/>
                  </a:cubicBezTo>
                  <a:cubicBezTo>
                    <a:pt x="173" y="213"/>
                    <a:pt x="173" y="213"/>
                    <a:pt x="173" y="213"/>
                  </a:cubicBezTo>
                  <a:cubicBezTo>
                    <a:pt x="67" y="274"/>
                    <a:pt x="67" y="274"/>
                    <a:pt x="67" y="274"/>
                  </a:cubicBezTo>
                  <a:cubicBezTo>
                    <a:pt x="67" y="274"/>
                    <a:pt x="66" y="275"/>
                    <a:pt x="66" y="275"/>
                  </a:cubicBezTo>
                  <a:cubicBezTo>
                    <a:pt x="66" y="275"/>
                    <a:pt x="65" y="275"/>
                    <a:pt x="65" y="274"/>
                  </a:cubicBezTo>
                  <a:cubicBezTo>
                    <a:pt x="65" y="274"/>
                    <a:pt x="64" y="274"/>
                    <a:pt x="64" y="273"/>
                  </a:cubicBezTo>
                  <a:cubicBezTo>
                    <a:pt x="0" y="2"/>
                    <a:pt x="0" y="2"/>
                    <a:pt x="0" y="2"/>
                  </a:cubicBezTo>
                  <a:cubicBezTo>
                    <a:pt x="0" y="2"/>
                    <a:pt x="0" y="1"/>
                    <a:pt x="1" y="1"/>
                  </a:cubicBezTo>
                  <a:cubicBezTo>
                    <a:pt x="1" y="0"/>
                    <a:pt x="1" y="0"/>
                    <a:pt x="2" y="0"/>
                  </a:cubicBezTo>
                  <a:cubicBezTo>
                    <a:pt x="2" y="0"/>
                    <a:pt x="2" y="0"/>
                    <a:pt x="2" y="0"/>
                  </a:cubicBezTo>
                  <a:cubicBezTo>
                    <a:pt x="129" y="13"/>
                    <a:pt x="129" y="13"/>
                    <a:pt x="129" y="13"/>
                  </a:cubicBezTo>
                  <a:cubicBezTo>
                    <a:pt x="128" y="13"/>
                    <a:pt x="128" y="13"/>
                    <a:pt x="128" y="13"/>
                  </a:cubicBezTo>
                  <a:cubicBezTo>
                    <a:pt x="127" y="13"/>
                    <a:pt x="127" y="14"/>
                    <a:pt x="127" y="15"/>
                  </a:cubicBezTo>
                  <a:cubicBezTo>
                    <a:pt x="127" y="15"/>
                    <a:pt x="127" y="15"/>
                    <a:pt x="127"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77"/>
            <p:cNvSpPr/>
            <p:nvPr/>
          </p:nvSpPr>
          <p:spPr bwMode="auto">
            <a:xfrm>
              <a:off x="1508" y="2046"/>
              <a:ext cx="292" cy="1234"/>
            </a:xfrm>
            <a:custGeom>
              <a:avLst/>
              <a:gdLst>
                <a:gd name="T0" fmla="*/ 4 w 46"/>
                <a:gd name="T1" fmla="*/ 0 h 194"/>
                <a:gd name="T2" fmla="*/ 46 w 46"/>
                <a:gd name="T3" fmla="*/ 193 h 194"/>
                <a:gd name="T4" fmla="*/ 44 w 46"/>
                <a:gd name="T5" fmla="*/ 193 h 194"/>
                <a:gd name="T6" fmla="*/ 43 w 46"/>
                <a:gd name="T7" fmla="*/ 194 h 194"/>
                <a:gd name="T8" fmla="*/ 43 w 46"/>
                <a:gd name="T9" fmla="*/ 194 h 194"/>
                <a:gd name="T10" fmla="*/ 0 w 46"/>
                <a:gd name="T11" fmla="*/ 1 h 194"/>
                <a:gd name="T12" fmla="*/ 1 w 46"/>
                <a:gd name="T13" fmla="*/ 1 h 194"/>
                <a:gd name="T14" fmla="*/ 2 w 46"/>
                <a:gd name="T15" fmla="*/ 1 h 194"/>
                <a:gd name="T16" fmla="*/ 4 w 46"/>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4">
                  <a:moveTo>
                    <a:pt x="4" y="0"/>
                  </a:moveTo>
                  <a:cubicBezTo>
                    <a:pt x="46" y="193"/>
                    <a:pt x="46" y="193"/>
                    <a:pt x="46" y="193"/>
                  </a:cubicBezTo>
                  <a:cubicBezTo>
                    <a:pt x="44" y="193"/>
                    <a:pt x="44" y="193"/>
                    <a:pt x="44" y="193"/>
                  </a:cubicBezTo>
                  <a:cubicBezTo>
                    <a:pt x="44" y="193"/>
                    <a:pt x="43" y="194"/>
                    <a:pt x="43" y="194"/>
                  </a:cubicBezTo>
                  <a:cubicBezTo>
                    <a:pt x="43" y="194"/>
                    <a:pt x="43" y="194"/>
                    <a:pt x="43" y="194"/>
                  </a:cubicBezTo>
                  <a:cubicBezTo>
                    <a:pt x="0" y="1"/>
                    <a:pt x="0" y="1"/>
                    <a:pt x="0" y="1"/>
                  </a:cubicBezTo>
                  <a:cubicBezTo>
                    <a:pt x="1" y="1"/>
                    <a:pt x="1" y="1"/>
                    <a:pt x="1" y="1"/>
                  </a:cubicBezTo>
                  <a:cubicBezTo>
                    <a:pt x="1" y="1"/>
                    <a:pt x="2" y="1"/>
                    <a:pt x="2"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78"/>
            <p:cNvSpPr/>
            <p:nvPr/>
          </p:nvSpPr>
          <p:spPr bwMode="auto">
            <a:xfrm>
              <a:off x="1115" y="2955"/>
              <a:ext cx="577" cy="477"/>
            </a:xfrm>
            <a:custGeom>
              <a:avLst/>
              <a:gdLst>
                <a:gd name="T0" fmla="*/ 91 w 91"/>
                <a:gd name="T1" fmla="*/ 35 h 75"/>
                <a:gd name="T2" fmla="*/ 91 w 91"/>
                <a:gd name="T3" fmla="*/ 36 h 75"/>
                <a:gd name="T4" fmla="*/ 90 w 91"/>
                <a:gd name="T5" fmla="*/ 39 h 75"/>
                <a:gd name="T6" fmla="*/ 87 w 91"/>
                <a:gd name="T7" fmla="*/ 41 h 75"/>
                <a:gd name="T8" fmla="*/ 78 w 91"/>
                <a:gd name="T9" fmla="*/ 46 h 75"/>
                <a:gd name="T10" fmla="*/ 52 w 91"/>
                <a:gd name="T11" fmla="*/ 58 h 75"/>
                <a:gd name="T12" fmla="*/ 26 w 91"/>
                <a:gd name="T13" fmla="*/ 70 h 75"/>
                <a:gd name="T14" fmla="*/ 14 w 91"/>
                <a:gd name="T15" fmla="*/ 75 h 75"/>
                <a:gd name="T16" fmla="*/ 13 w 91"/>
                <a:gd name="T17" fmla="*/ 75 h 75"/>
                <a:gd name="T18" fmla="*/ 12 w 91"/>
                <a:gd name="T19" fmla="*/ 75 h 75"/>
                <a:gd name="T20" fmla="*/ 11 w 91"/>
                <a:gd name="T21" fmla="*/ 73 h 75"/>
                <a:gd name="T22" fmla="*/ 0 w 91"/>
                <a:gd name="T23" fmla="*/ 31 h 75"/>
                <a:gd name="T24" fmla="*/ 0 w 91"/>
                <a:gd name="T25" fmla="*/ 31 h 75"/>
                <a:gd name="T26" fmla="*/ 2 w 91"/>
                <a:gd name="T27" fmla="*/ 32 h 75"/>
                <a:gd name="T28" fmla="*/ 2 w 91"/>
                <a:gd name="T29" fmla="*/ 32 h 75"/>
                <a:gd name="T30" fmla="*/ 4 w 91"/>
                <a:gd name="T31" fmla="*/ 32 h 75"/>
                <a:gd name="T32" fmla="*/ 15 w 91"/>
                <a:gd name="T33" fmla="*/ 70 h 75"/>
                <a:gd name="T34" fmla="*/ 75 w 91"/>
                <a:gd name="T35" fmla="*/ 43 h 75"/>
                <a:gd name="T36" fmla="*/ 87 w 91"/>
                <a:gd name="T37" fmla="*/ 36 h 75"/>
                <a:gd name="T38" fmla="*/ 87 w 91"/>
                <a:gd name="T39" fmla="*/ 34 h 75"/>
                <a:gd name="T40" fmla="*/ 85 w 91"/>
                <a:gd name="T41" fmla="*/ 29 h 75"/>
                <a:gd name="T42" fmla="*/ 80 w 91"/>
                <a:gd name="T43" fmla="*/ 9 h 75"/>
                <a:gd name="T44" fmla="*/ 79 w 91"/>
                <a:gd name="T45" fmla="*/ 2 h 75"/>
                <a:gd name="T46" fmla="*/ 81 w 91"/>
                <a:gd name="T47" fmla="*/ 2 h 75"/>
                <a:gd name="T48" fmla="*/ 82 w 91"/>
                <a:gd name="T49" fmla="*/ 0 h 75"/>
                <a:gd name="T50" fmla="*/ 82 w 91"/>
                <a:gd name="T51" fmla="*/ 0 h 75"/>
                <a:gd name="T52" fmla="*/ 83 w 91"/>
                <a:gd name="T53" fmla="*/ 6 h 75"/>
                <a:gd name="T54" fmla="*/ 88 w 91"/>
                <a:gd name="T55" fmla="*/ 26 h 75"/>
                <a:gd name="T56" fmla="*/ 91 w 91"/>
                <a:gd name="T57" fmla="*/ 3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75">
                  <a:moveTo>
                    <a:pt x="91" y="35"/>
                  </a:moveTo>
                  <a:cubicBezTo>
                    <a:pt x="91" y="35"/>
                    <a:pt x="91" y="36"/>
                    <a:pt x="91" y="36"/>
                  </a:cubicBezTo>
                  <a:cubicBezTo>
                    <a:pt x="91" y="38"/>
                    <a:pt x="91" y="38"/>
                    <a:pt x="90" y="39"/>
                  </a:cubicBezTo>
                  <a:cubicBezTo>
                    <a:pt x="89" y="40"/>
                    <a:pt x="88" y="40"/>
                    <a:pt x="87" y="41"/>
                  </a:cubicBezTo>
                  <a:cubicBezTo>
                    <a:pt x="85" y="42"/>
                    <a:pt x="82" y="44"/>
                    <a:pt x="78" y="46"/>
                  </a:cubicBezTo>
                  <a:cubicBezTo>
                    <a:pt x="71" y="49"/>
                    <a:pt x="62" y="54"/>
                    <a:pt x="52" y="58"/>
                  </a:cubicBezTo>
                  <a:cubicBezTo>
                    <a:pt x="43" y="62"/>
                    <a:pt x="33" y="66"/>
                    <a:pt x="26" y="70"/>
                  </a:cubicBezTo>
                  <a:cubicBezTo>
                    <a:pt x="19" y="73"/>
                    <a:pt x="14" y="75"/>
                    <a:pt x="14" y="75"/>
                  </a:cubicBezTo>
                  <a:cubicBezTo>
                    <a:pt x="14" y="75"/>
                    <a:pt x="14" y="75"/>
                    <a:pt x="13" y="75"/>
                  </a:cubicBezTo>
                  <a:cubicBezTo>
                    <a:pt x="13" y="75"/>
                    <a:pt x="13" y="75"/>
                    <a:pt x="12" y="75"/>
                  </a:cubicBezTo>
                  <a:cubicBezTo>
                    <a:pt x="12" y="74"/>
                    <a:pt x="12" y="74"/>
                    <a:pt x="11" y="73"/>
                  </a:cubicBezTo>
                  <a:cubicBezTo>
                    <a:pt x="0" y="31"/>
                    <a:pt x="0" y="31"/>
                    <a:pt x="0" y="31"/>
                  </a:cubicBezTo>
                  <a:cubicBezTo>
                    <a:pt x="0" y="31"/>
                    <a:pt x="0" y="31"/>
                    <a:pt x="0" y="31"/>
                  </a:cubicBezTo>
                  <a:cubicBezTo>
                    <a:pt x="0" y="32"/>
                    <a:pt x="1" y="32"/>
                    <a:pt x="2" y="32"/>
                  </a:cubicBezTo>
                  <a:cubicBezTo>
                    <a:pt x="2" y="32"/>
                    <a:pt x="2" y="32"/>
                    <a:pt x="2" y="32"/>
                  </a:cubicBezTo>
                  <a:cubicBezTo>
                    <a:pt x="4" y="32"/>
                    <a:pt x="4" y="32"/>
                    <a:pt x="4" y="32"/>
                  </a:cubicBezTo>
                  <a:cubicBezTo>
                    <a:pt x="15" y="70"/>
                    <a:pt x="15" y="70"/>
                    <a:pt x="15" y="70"/>
                  </a:cubicBezTo>
                  <a:cubicBezTo>
                    <a:pt x="23" y="67"/>
                    <a:pt x="56" y="53"/>
                    <a:pt x="75" y="43"/>
                  </a:cubicBezTo>
                  <a:cubicBezTo>
                    <a:pt x="81" y="40"/>
                    <a:pt x="86" y="38"/>
                    <a:pt x="87" y="36"/>
                  </a:cubicBezTo>
                  <a:cubicBezTo>
                    <a:pt x="87" y="36"/>
                    <a:pt x="87" y="35"/>
                    <a:pt x="87" y="34"/>
                  </a:cubicBezTo>
                  <a:cubicBezTo>
                    <a:pt x="86" y="33"/>
                    <a:pt x="86" y="31"/>
                    <a:pt x="85" y="29"/>
                  </a:cubicBezTo>
                  <a:cubicBezTo>
                    <a:pt x="84" y="24"/>
                    <a:pt x="82" y="17"/>
                    <a:pt x="80" y="9"/>
                  </a:cubicBezTo>
                  <a:cubicBezTo>
                    <a:pt x="80" y="7"/>
                    <a:pt x="79" y="5"/>
                    <a:pt x="79" y="2"/>
                  </a:cubicBezTo>
                  <a:cubicBezTo>
                    <a:pt x="81" y="2"/>
                    <a:pt x="81" y="2"/>
                    <a:pt x="81" y="2"/>
                  </a:cubicBezTo>
                  <a:cubicBezTo>
                    <a:pt x="81" y="1"/>
                    <a:pt x="82" y="1"/>
                    <a:pt x="82" y="0"/>
                  </a:cubicBezTo>
                  <a:cubicBezTo>
                    <a:pt x="82" y="0"/>
                    <a:pt x="82" y="0"/>
                    <a:pt x="82" y="0"/>
                  </a:cubicBezTo>
                  <a:cubicBezTo>
                    <a:pt x="82" y="2"/>
                    <a:pt x="83" y="4"/>
                    <a:pt x="83" y="6"/>
                  </a:cubicBezTo>
                  <a:cubicBezTo>
                    <a:pt x="85" y="14"/>
                    <a:pt x="87" y="21"/>
                    <a:pt x="88" y="26"/>
                  </a:cubicBezTo>
                  <a:cubicBezTo>
                    <a:pt x="89" y="31"/>
                    <a:pt x="90" y="34"/>
                    <a:pt x="91" y="3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1" name="Freeform 79"/>
            <p:cNvSpPr/>
            <p:nvPr/>
          </p:nvSpPr>
          <p:spPr bwMode="auto">
            <a:xfrm>
              <a:off x="1610" y="2943"/>
              <a:ext cx="25" cy="25"/>
            </a:xfrm>
            <a:custGeom>
              <a:avLst/>
              <a:gdLst>
                <a:gd name="T0" fmla="*/ 4 w 4"/>
                <a:gd name="T1" fmla="*/ 2 h 4"/>
                <a:gd name="T2" fmla="*/ 4 w 4"/>
                <a:gd name="T3" fmla="*/ 2 h 4"/>
                <a:gd name="T4" fmla="*/ 3 w 4"/>
                <a:gd name="T5" fmla="*/ 4 h 4"/>
                <a:gd name="T6" fmla="*/ 1 w 4"/>
                <a:gd name="T7" fmla="*/ 4 h 4"/>
                <a:gd name="T8" fmla="*/ 0 w 4"/>
                <a:gd name="T9" fmla="*/ 1 h 4"/>
                <a:gd name="T10" fmla="*/ 1 w 4"/>
                <a:gd name="T11" fmla="*/ 0 h 4"/>
                <a:gd name="T12" fmla="*/ 4 w 4"/>
                <a:gd name="T13" fmla="*/ 1 h 4"/>
                <a:gd name="T14" fmla="*/ 4 w 4"/>
                <a:gd name="T15" fmla="*/ 1 h 4"/>
                <a:gd name="T16" fmla="*/ 4 w 4"/>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2"/>
                  </a:moveTo>
                  <a:cubicBezTo>
                    <a:pt x="4" y="2"/>
                    <a:pt x="4" y="2"/>
                    <a:pt x="4" y="2"/>
                  </a:cubicBezTo>
                  <a:cubicBezTo>
                    <a:pt x="4" y="3"/>
                    <a:pt x="3" y="3"/>
                    <a:pt x="3" y="4"/>
                  </a:cubicBezTo>
                  <a:cubicBezTo>
                    <a:pt x="1" y="4"/>
                    <a:pt x="1" y="4"/>
                    <a:pt x="1" y="4"/>
                  </a:cubicBezTo>
                  <a:cubicBezTo>
                    <a:pt x="0" y="3"/>
                    <a:pt x="0" y="2"/>
                    <a:pt x="0" y="1"/>
                  </a:cubicBezTo>
                  <a:cubicBezTo>
                    <a:pt x="1" y="0"/>
                    <a:pt x="1" y="0"/>
                    <a:pt x="1" y="0"/>
                  </a:cubicBezTo>
                  <a:cubicBezTo>
                    <a:pt x="2" y="0"/>
                    <a:pt x="3" y="0"/>
                    <a:pt x="4" y="1"/>
                  </a:cubicBezTo>
                  <a:cubicBezTo>
                    <a:pt x="4" y="1"/>
                    <a:pt x="4" y="1"/>
                    <a:pt x="4" y="1"/>
                  </a:cubicBez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80"/>
            <p:cNvSpPr/>
            <p:nvPr/>
          </p:nvSpPr>
          <p:spPr bwMode="auto">
            <a:xfrm>
              <a:off x="1585" y="2809"/>
              <a:ext cx="50" cy="140"/>
            </a:xfrm>
            <a:custGeom>
              <a:avLst/>
              <a:gdLst>
                <a:gd name="T0" fmla="*/ 8 w 8"/>
                <a:gd name="T1" fmla="*/ 22 h 22"/>
                <a:gd name="T2" fmla="*/ 8 w 8"/>
                <a:gd name="T3" fmla="*/ 22 h 22"/>
                <a:gd name="T4" fmla="*/ 5 w 8"/>
                <a:gd name="T5" fmla="*/ 21 h 22"/>
                <a:gd name="T6" fmla="*/ 4 w 8"/>
                <a:gd name="T7" fmla="*/ 22 h 22"/>
                <a:gd name="T8" fmla="*/ 0 w 8"/>
                <a:gd name="T9" fmla="*/ 5 h 22"/>
                <a:gd name="T10" fmla="*/ 0 w 8"/>
                <a:gd name="T11" fmla="*/ 3 h 22"/>
                <a:gd name="T12" fmla="*/ 2 w 8"/>
                <a:gd name="T13" fmla="*/ 3 h 22"/>
                <a:gd name="T14" fmla="*/ 3 w 8"/>
                <a:gd name="T15" fmla="*/ 1 h 22"/>
                <a:gd name="T16" fmla="*/ 3 w 8"/>
                <a:gd name="T17" fmla="*/ 0 h 22"/>
                <a:gd name="T18" fmla="*/ 8 w 8"/>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2">
                  <a:moveTo>
                    <a:pt x="8" y="22"/>
                  </a:moveTo>
                  <a:cubicBezTo>
                    <a:pt x="8" y="22"/>
                    <a:pt x="8" y="22"/>
                    <a:pt x="8" y="22"/>
                  </a:cubicBezTo>
                  <a:cubicBezTo>
                    <a:pt x="7" y="21"/>
                    <a:pt x="6" y="21"/>
                    <a:pt x="5" y="21"/>
                  </a:cubicBezTo>
                  <a:cubicBezTo>
                    <a:pt x="4" y="22"/>
                    <a:pt x="4" y="22"/>
                    <a:pt x="4" y="22"/>
                  </a:cubicBezTo>
                  <a:cubicBezTo>
                    <a:pt x="3" y="16"/>
                    <a:pt x="1" y="11"/>
                    <a:pt x="0" y="5"/>
                  </a:cubicBezTo>
                  <a:cubicBezTo>
                    <a:pt x="0" y="4"/>
                    <a:pt x="0" y="4"/>
                    <a:pt x="0" y="3"/>
                  </a:cubicBezTo>
                  <a:cubicBezTo>
                    <a:pt x="2" y="3"/>
                    <a:pt x="2" y="3"/>
                    <a:pt x="2" y="3"/>
                  </a:cubicBezTo>
                  <a:cubicBezTo>
                    <a:pt x="3" y="3"/>
                    <a:pt x="3" y="2"/>
                    <a:pt x="3" y="1"/>
                  </a:cubicBezTo>
                  <a:cubicBezTo>
                    <a:pt x="3" y="1"/>
                    <a:pt x="3" y="1"/>
                    <a:pt x="3" y="0"/>
                  </a:cubicBezTo>
                  <a:cubicBezTo>
                    <a:pt x="5" y="8"/>
                    <a:pt x="6" y="16"/>
                    <a:pt x="8" y="2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81"/>
            <p:cNvSpPr/>
            <p:nvPr/>
          </p:nvSpPr>
          <p:spPr bwMode="auto">
            <a:xfrm>
              <a:off x="1134" y="2949"/>
              <a:ext cx="482" cy="210"/>
            </a:xfrm>
            <a:custGeom>
              <a:avLst/>
              <a:gdLst>
                <a:gd name="T0" fmla="*/ 76 w 76"/>
                <a:gd name="T1" fmla="*/ 3 h 33"/>
                <a:gd name="T2" fmla="*/ 1 w 76"/>
                <a:gd name="T3" fmla="*/ 33 h 33"/>
                <a:gd name="T4" fmla="*/ 0 w 76"/>
                <a:gd name="T5" fmla="*/ 29 h 33"/>
                <a:gd name="T6" fmla="*/ 75 w 76"/>
                <a:gd name="T7" fmla="*/ 0 h 33"/>
                <a:gd name="T8" fmla="*/ 76 w 76"/>
                <a:gd name="T9" fmla="*/ 3 h 33"/>
              </a:gdLst>
              <a:ahLst/>
              <a:cxnLst>
                <a:cxn ang="0">
                  <a:pos x="T0" y="T1"/>
                </a:cxn>
                <a:cxn ang="0">
                  <a:pos x="T2" y="T3"/>
                </a:cxn>
                <a:cxn ang="0">
                  <a:pos x="T4" y="T5"/>
                </a:cxn>
                <a:cxn ang="0">
                  <a:pos x="T6" y="T7"/>
                </a:cxn>
                <a:cxn ang="0">
                  <a:pos x="T8" y="T9"/>
                </a:cxn>
              </a:cxnLst>
              <a:rect l="0" t="0" r="r" b="b"/>
              <a:pathLst>
                <a:path w="76" h="33">
                  <a:moveTo>
                    <a:pt x="76" y="3"/>
                  </a:moveTo>
                  <a:cubicBezTo>
                    <a:pt x="1" y="33"/>
                    <a:pt x="1" y="33"/>
                    <a:pt x="1" y="33"/>
                  </a:cubicBezTo>
                  <a:cubicBezTo>
                    <a:pt x="0" y="29"/>
                    <a:pt x="0" y="29"/>
                    <a:pt x="0" y="29"/>
                  </a:cubicBezTo>
                  <a:cubicBezTo>
                    <a:pt x="75" y="0"/>
                    <a:pt x="75" y="0"/>
                    <a:pt x="75" y="0"/>
                  </a:cubicBezTo>
                  <a:cubicBezTo>
                    <a:pt x="75" y="1"/>
                    <a:pt x="75" y="2"/>
                    <a:pt x="76"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4" name="Freeform 82"/>
            <p:cNvSpPr/>
            <p:nvPr/>
          </p:nvSpPr>
          <p:spPr bwMode="auto">
            <a:xfrm>
              <a:off x="1089" y="2828"/>
              <a:ext cx="521" cy="305"/>
            </a:xfrm>
            <a:custGeom>
              <a:avLst/>
              <a:gdLst>
                <a:gd name="T0" fmla="*/ 82 w 82"/>
                <a:gd name="T1" fmla="*/ 19 h 48"/>
                <a:gd name="T2" fmla="*/ 7 w 82"/>
                <a:gd name="T3" fmla="*/ 48 h 48"/>
                <a:gd name="T4" fmla="*/ 0 w 82"/>
                <a:gd name="T5" fmla="*/ 25 h 48"/>
                <a:gd name="T6" fmla="*/ 1 w 82"/>
                <a:gd name="T7" fmla="*/ 25 h 48"/>
                <a:gd name="T8" fmla="*/ 2 w 82"/>
                <a:gd name="T9" fmla="*/ 25 h 48"/>
                <a:gd name="T10" fmla="*/ 78 w 82"/>
                <a:gd name="T11" fmla="*/ 0 h 48"/>
                <a:gd name="T12" fmla="*/ 78 w 82"/>
                <a:gd name="T13" fmla="*/ 2 h 48"/>
                <a:gd name="T14" fmla="*/ 82 w 82"/>
                <a:gd name="T15" fmla="*/ 19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48">
                  <a:moveTo>
                    <a:pt x="82" y="19"/>
                  </a:moveTo>
                  <a:cubicBezTo>
                    <a:pt x="7" y="48"/>
                    <a:pt x="7" y="48"/>
                    <a:pt x="7" y="48"/>
                  </a:cubicBezTo>
                  <a:cubicBezTo>
                    <a:pt x="0" y="25"/>
                    <a:pt x="0" y="25"/>
                    <a:pt x="0" y="25"/>
                  </a:cubicBezTo>
                  <a:cubicBezTo>
                    <a:pt x="1" y="25"/>
                    <a:pt x="1" y="25"/>
                    <a:pt x="1" y="25"/>
                  </a:cubicBezTo>
                  <a:cubicBezTo>
                    <a:pt x="2" y="25"/>
                    <a:pt x="2" y="25"/>
                    <a:pt x="2" y="25"/>
                  </a:cubicBezTo>
                  <a:cubicBezTo>
                    <a:pt x="78" y="0"/>
                    <a:pt x="78" y="0"/>
                    <a:pt x="78" y="0"/>
                  </a:cubicBezTo>
                  <a:cubicBezTo>
                    <a:pt x="78" y="1"/>
                    <a:pt x="78" y="1"/>
                    <a:pt x="78" y="2"/>
                  </a:cubicBezTo>
                  <a:cubicBezTo>
                    <a:pt x="79" y="8"/>
                    <a:pt x="81" y="13"/>
                    <a:pt x="82" y="1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Freeform 83"/>
            <p:cNvSpPr/>
            <p:nvPr/>
          </p:nvSpPr>
          <p:spPr bwMode="auto">
            <a:xfrm>
              <a:off x="1578" y="2803"/>
              <a:ext cx="26" cy="25"/>
            </a:xfrm>
            <a:custGeom>
              <a:avLst/>
              <a:gdLst>
                <a:gd name="T0" fmla="*/ 4 w 4"/>
                <a:gd name="T1" fmla="*/ 1 h 4"/>
                <a:gd name="T2" fmla="*/ 4 w 4"/>
                <a:gd name="T3" fmla="*/ 2 h 4"/>
                <a:gd name="T4" fmla="*/ 3 w 4"/>
                <a:gd name="T5" fmla="*/ 4 h 4"/>
                <a:gd name="T6" fmla="*/ 1 w 4"/>
                <a:gd name="T7" fmla="*/ 4 h 4"/>
                <a:gd name="T8" fmla="*/ 0 w 4"/>
                <a:gd name="T9" fmla="*/ 1 h 4"/>
                <a:gd name="T10" fmla="*/ 2 w 4"/>
                <a:gd name="T11" fmla="*/ 0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cubicBezTo>
                    <a:pt x="4" y="2"/>
                    <a:pt x="4" y="2"/>
                    <a:pt x="4" y="2"/>
                  </a:cubicBezTo>
                  <a:cubicBezTo>
                    <a:pt x="4" y="3"/>
                    <a:pt x="4" y="4"/>
                    <a:pt x="3" y="4"/>
                  </a:cubicBezTo>
                  <a:cubicBezTo>
                    <a:pt x="1" y="4"/>
                    <a:pt x="1" y="4"/>
                    <a:pt x="1" y="4"/>
                  </a:cubicBezTo>
                  <a:cubicBezTo>
                    <a:pt x="1" y="3"/>
                    <a:pt x="0" y="2"/>
                    <a:pt x="0" y="1"/>
                  </a:cubicBezTo>
                  <a:cubicBezTo>
                    <a:pt x="2" y="0"/>
                    <a:pt x="2" y="0"/>
                    <a:pt x="2" y="0"/>
                  </a:cubicBezTo>
                  <a:cubicBezTo>
                    <a:pt x="3" y="0"/>
                    <a:pt x="4" y="0"/>
                    <a:pt x="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6" name="Freeform 84"/>
            <p:cNvSpPr/>
            <p:nvPr/>
          </p:nvSpPr>
          <p:spPr bwMode="auto">
            <a:xfrm>
              <a:off x="1546" y="2650"/>
              <a:ext cx="58" cy="159"/>
            </a:xfrm>
            <a:custGeom>
              <a:avLst/>
              <a:gdLst>
                <a:gd name="T0" fmla="*/ 9 w 9"/>
                <a:gd name="T1" fmla="*/ 25 h 25"/>
                <a:gd name="T2" fmla="*/ 7 w 9"/>
                <a:gd name="T3" fmla="*/ 24 h 25"/>
                <a:gd name="T4" fmla="*/ 5 w 9"/>
                <a:gd name="T5" fmla="*/ 25 h 25"/>
                <a:gd name="T6" fmla="*/ 0 w 9"/>
                <a:gd name="T7" fmla="*/ 2 h 25"/>
                <a:gd name="T8" fmla="*/ 2 w 9"/>
                <a:gd name="T9" fmla="*/ 2 h 25"/>
                <a:gd name="T10" fmla="*/ 4 w 9"/>
                <a:gd name="T11" fmla="*/ 0 h 25"/>
                <a:gd name="T12" fmla="*/ 4 w 9"/>
                <a:gd name="T13" fmla="*/ 0 h 25"/>
                <a:gd name="T14" fmla="*/ 9 w 9"/>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5">
                  <a:moveTo>
                    <a:pt x="9" y="25"/>
                  </a:moveTo>
                  <a:cubicBezTo>
                    <a:pt x="9" y="24"/>
                    <a:pt x="8" y="24"/>
                    <a:pt x="7" y="24"/>
                  </a:cubicBezTo>
                  <a:cubicBezTo>
                    <a:pt x="5" y="25"/>
                    <a:pt x="5" y="25"/>
                    <a:pt x="5" y="25"/>
                  </a:cubicBezTo>
                  <a:cubicBezTo>
                    <a:pt x="3" y="17"/>
                    <a:pt x="2" y="10"/>
                    <a:pt x="0" y="2"/>
                  </a:cubicBezTo>
                  <a:cubicBezTo>
                    <a:pt x="2" y="2"/>
                    <a:pt x="2" y="2"/>
                    <a:pt x="2" y="2"/>
                  </a:cubicBezTo>
                  <a:cubicBezTo>
                    <a:pt x="3" y="2"/>
                    <a:pt x="4" y="1"/>
                    <a:pt x="4" y="0"/>
                  </a:cubicBezTo>
                  <a:cubicBezTo>
                    <a:pt x="4" y="0"/>
                    <a:pt x="4" y="0"/>
                    <a:pt x="4" y="0"/>
                  </a:cubicBezTo>
                  <a:cubicBezTo>
                    <a:pt x="5" y="8"/>
                    <a:pt x="7" y="17"/>
                    <a:pt x="9" y="2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7" name="Freeform 85"/>
            <p:cNvSpPr/>
            <p:nvPr/>
          </p:nvSpPr>
          <p:spPr bwMode="auto">
            <a:xfrm>
              <a:off x="1089" y="2809"/>
              <a:ext cx="496" cy="178"/>
            </a:xfrm>
            <a:custGeom>
              <a:avLst/>
              <a:gdLst>
                <a:gd name="T0" fmla="*/ 78 w 78"/>
                <a:gd name="T1" fmla="*/ 3 h 28"/>
                <a:gd name="T2" fmla="*/ 2 w 78"/>
                <a:gd name="T3" fmla="*/ 28 h 28"/>
                <a:gd name="T4" fmla="*/ 1 w 78"/>
                <a:gd name="T5" fmla="*/ 28 h 28"/>
                <a:gd name="T6" fmla="*/ 0 w 78"/>
                <a:gd name="T7" fmla="*/ 28 h 28"/>
                <a:gd name="T8" fmla="*/ 0 w 78"/>
                <a:gd name="T9" fmla="*/ 26 h 28"/>
                <a:gd name="T10" fmla="*/ 1 w 78"/>
                <a:gd name="T11" fmla="*/ 25 h 28"/>
                <a:gd name="T12" fmla="*/ 77 w 78"/>
                <a:gd name="T13" fmla="*/ 0 h 28"/>
                <a:gd name="T14" fmla="*/ 78 w 78"/>
                <a:gd name="T15" fmla="*/ 3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28">
                  <a:moveTo>
                    <a:pt x="78" y="3"/>
                  </a:moveTo>
                  <a:cubicBezTo>
                    <a:pt x="2" y="28"/>
                    <a:pt x="2" y="28"/>
                    <a:pt x="2" y="28"/>
                  </a:cubicBezTo>
                  <a:cubicBezTo>
                    <a:pt x="2" y="28"/>
                    <a:pt x="2" y="28"/>
                    <a:pt x="1" y="28"/>
                  </a:cubicBezTo>
                  <a:cubicBezTo>
                    <a:pt x="1" y="28"/>
                    <a:pt x="1" y="28"/>
                    <a:pt x="0" y="28"/>
                  </a:cubicBezTo>
                  <a:cubicBezTo>
                    <a:pt x="0" y="26"/>
                    <a:pt x="0" y="26"/>
                    <a:pt x="0" y="26"/>
                  </a:cubicBezTo>
                  <a:cubicBezTo>
                    <a:pt x="0" y="25"/>
                    <a:pt x="0" y="25"/>
                    <a:pt x="1" y="25"/>
                  </a:cubicBezTo>
                  <a:cubicBezTo>
                    <a:pt x="77" y="0"/>
                    <a:pt x="77" y="0"/>
                    <a:pt x="77" y="0"/>
                  </a:cubicBezTo>
                  <a:cubicBezTo>
                    <a:pt x="77" y="1"/>
                    <a:pt x="78" y="2"/>
                    <a:pt x="78" y="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8" name="Freeform 86"/>
            <p:cNvSpPr/>
            <p:nvPr/>
          </p:nvSpPr>
          <p:spPr bwMode="auto">
            <a:xfrm>
              <a:off x="1546" y="2638"/>
              <a:ext cx="26" cy="25"/>
            </a:xfrm>
            <a:custGeom>
              <a:avLst/>
              <a:gdLst>
                <a:gd name="T0" fmla="*/ 4 w 4"/>
                <a:gd name="T1" fmla="*/ 2 h 4"/>
                <a:gd name="T2" fmla="*/ 4 w 4"/>
                <a:gd name="T3" fmla="*/ 2 h 4"/>
                <a:gd name="T4" fmla="*/ 2 w 4"/>
                <a:gd name="T5" fmla="*/ 4 h 4"/>
                <a:gd name="T6" fmla="*/ 0 w 4"/>
                <a:gd name="T7" fmla="*/ 4 h 4"/>
                <a:gd name="T8" fmla="*/ 0 w 4"/>
                <a:gd name="T9" fmla="*/ 1 h 4"/>
                <a:gd name="T10" fmla="*/ 0 w 4"/>
                <a:gd name="T11" fmla="*/ 1 h 4"/>
                <a:gd name="T12" fmla="*/ 1 w 4"/>
                <a:gd name="T13" fmla="*/ 0 h 4"/>
                <a:gd name="T14" fmla="*/ 4 w 4"/>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2"/>
                  </a:moveTo>
                  <a:cubicBezTo>
                    <a:pt x="4" y="2"/>
                    <a:pt x="4" y="2"/>
                    <a:pt x="4" y="2"/>
                  </a:cubicBezTo>
                  <a:cubicBezTo>
                    <a:pt x="4" y="3"/>
                    <a:pt x="3" y="4"/>
                    <a:pt x="2" y="4"/>
                  </a:cubicBezTo>
                  <a:cubicBezTo>
                    <a:pt x="0" y="4"/>
                    <a:pt x="0" y="4"/>
                    <a:pt x="0" y="4"/>
                  </a:cubicBezTo>
                  <a:cubicBezTo>
                    <a:pt x="0" y="3"/>
                    <a:pt x="0" y="2"/>
                    <a:pt x="0" y="1"/>
                  </a:cubicBezTo>
                  <a:cubicBezTo>
                    <a:pt x="0" y="1"/>
                    <a:pt x="0" y="1"/>
                    <a:pt x="0" y="1"/>
                  </a:cubicBezTo>
                  <a:cubicBezTo>
                    <a:pt x="1" y="0"/>
                    <a:pt x="1" y="0"/>
                    <a:pt x="1" y="0"/>
                  </a:cubicBezTo>
                  <a:cubicBezTo>
                    <a:pt x="2" y="0"/>
                    <a:pt x="3" y="1"/>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87"/>
            <p:cNvSpPr/>
            <p:nvPr/>
          </p:nvSpPr>
          <p:spPr bwMode="auto">
            <a:xfrm>
              <a:off x="1521" y="2504"/>
              <a:ext cx="51" cy="146"/>
            </a:xfrm>
            <a:custGeom>
              <a:avLst/>
              <a:gdLst>
                <a:gd name="T0" fmla="*/ 8 w 8"/>
                <a:gd name="T1" fmla="*/ 23 h 23"/>
                <a:gd name="T2" fmla="*/ 5 w 8"/>
                <a:gd name="T3" fmla="*/ 21 h 23"/>
                <a:gd name="T4" fmla="*/ 4 w 8"/>
                <a:gd name="T5" fmla="*/ 22 h 23"/>
                <a:gd name="T6" fmla="*/ 0 w 8"/>
                <a:gd name="T7" fmla="*/ 3 h 23"/>
                <a:gd name="T8" fmla="*/ 1 w 8"/>
                <a:gd name="T9" fmla="*/ 2 h 23"/>
                <a:gd name="T10" fmla="*/ 3 w 8"/>
                <a:gd name="T11" fmla="*/ 0 h 23"/>
                <a:gd name="T12" fmla="*/ 3 w 8"/>
                <a:gd name="T13" fmla="*/ 0 h 23"/>
                <a:gd name="T14" fmla="*/ 8 w 8"/>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3">
                  <a:moveTo>
                    <a:pt x="8" y="23"/>
                  </a:moveTo>
                  <a:cubicBezTo>
                    <a:pt x="7" y="22"/>
                    <a:pt x="6" y="21"/>
                    <a:pt x="5" y="21"/>
                  </a:cubicBezTo>
                  <a:cubicBezTo>
                    <a:pt x="4" y="22"/>
                    <a:pt x="4" y="22"/>
                    <a:pt x="4" y="22"/>
                  </a:cubicBezTo>
                  <a:cubicBezTo>
                    <a:pt x="2" y="15"/>
                    <a:pt x="1" y="9"/>
                    <a:pt x="0" y="3"/>
                  </a:cubicBezTo>
                  <a:cubicBezTo>
                    <a:pt x="1" y="2"/>
                    <a:pt x="1" y="2"/>
                    <a:pt x="1" y="2"/>
                  </a:cubicBezTo>
                  <a:cubicBezTo>
                    <a:pt x="2" y="2"/>
                    <a:pt x="3" y="1"/>
                    <a:pt x="3" y="0"/>
                  </a:cubicBezTo>
                  <a:cubicBezTo>
                    <a:pt x="3" y="0"/>
                    <a:pt x="3" y="0"/>
                    <a:pt x="3" y="0"/>
                  </a:cubicBezTo>
                  <a:cubicBezTo>
                    <a:pt x="4" y="7"/>
                    <a:pt x="6" y="15"/>
                    <a:pt x="8" y="2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88"/>
            <p:cNvSpPr/>
            <p:nvPr/>
          </p:nvSpPr>
          <p:spPr bwMode="auto">
            <a:xfrm>
              <a:off x="1032" y="2644"/>
              <a:ext cx="514" cy="152"/>
            </a:xfrm>
            <a:custGeom>
              <a:avLst/>
              <a:gdLst>
                <a:gd name="T0" fmla="*/ 81 w 81"/>
                <a:gd name="T1" fmla="*/ 0 h 24"/>
                <a:gd name="T2" fmla="*/ 81 w 81"/>
                <a:gd name="T3" fmla="*/ 3 h 24"/>
                <a:gd name="T4" fmla="*/ 3 w 81"/>
                <a:gd name="T5" fmla="*/ 24 h 24"/>
                <a:gd name="T6" fmla="*/ 2 w 81"/>
                <a:gd name="T7" fmla="*/ 24 h 24"/>
                <a:gd name="T8" fmla="*/ 1 w 81"/>
                <a:gd name="T9" fmla="*/ 24 h 24"/>
                <a:gd name="T10" fmla="*/ 0 w 81"/>
                <a:gd name="T11" fmla="*/ 22 h 24"/>
                <a:gd name="T12" fmla="*/ 2 w 81"/>
                <a:gd name="T13" fmla="*/ 20 h 24"/>
                <a:gd name="T14" fmla="*/ 81 w 81"/>
                <a:gd name="T15" fmla="*/ 0 h 24"/>
                <a:gd name="T16" fmla="*/ 81 w 8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4">
                  <a:moveTo>
                    <a:pt x="81" y="0"/>
                  </a:moveTo>
                  <a:cubicBezTo>
                    <a:pt x="81" y="1"/>
                    <a:pt x="81" y="2"/>
                    <a:pt x="81" y="3"/>
                  </a:cubicBezTo>
                  <a:cubicBezTo>
                    <a:pt x="3" y="24"/>
                    <a:pt x="3" y="24"/>
                    <a:pt x="3" y="24"/>
                  </a:cubicBezTo>
                  <a:cubicBezTo>
                    <a:pt x="2" y="24"/>
                    <a:pt x="2" y="24"/>
                    <a:pt x="2" y="24"/>
                  </a:cubicBezTo>
                  <a:cubicBezTo>
                    <a:pt x="2" y="24"/>
                    <a:pt x="1" y="24"/>
                    <a:pt x="1" y="24"/>
                  </a:cubicBezTo>
                  <a:cubicBezTo>
                    <a:pt x="0" y="22"/>
                    <a:pt x="0" y="22"/>
                    <a:pt x="0" y="22"/>
                  </a:cubicBezTo>
                  <a:cubicBezTo>
                    <a:pt x="0" y="21"/>
                    <a:pt x="1" y="21"/>
                    <a:pt x="2" y="20"/>
                  </a:cubicBezTo>
                  <a:cubicBezTo>
                    <a:pt x="81" y="0"/>
                    <a:pt x="81" y="0"/>
                    <a:pt x="81" y="0"/>
                  </a:cubicBezTo>
                  <a:cubicBezTo>
                    <a:pt x="81" y="0"/>
                    <a:pt x="81" y="0"/>
                    <a:pt x="8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1" name="Freeform 89"/>
            <p:cNvSpPr/>
            <p:nvPr/>
          </p:nvSpPr>
          <p:spPr bwMode="auto">
            <a:xfrm>
              <a:off x="988" y="2523"/>
              <a:ext cx="558" cy="261"/>
            </a:xfrm>
            <a:custGeom>
              <a:avLst/>
              <a:gdLst>
                <a:gd name="T0" fmla="*/ 88 w 88"/>
                <a:gd name="T1" fmla="*/ 19 h 41"/>
                <a:gd name="T2" fmla="*/ 9 w 88"/>
                <a:gd name="T3" fmla="*/ 39 h 41"/>
                <a:gd name="T4" fmla="*/ 7 w 88"/>
                <a:gd name="T5" fmla="*/ 41 h 41"/>
                <a:gd name="T6" fmla="*/ 0 w 88"/>
                <a:gd name="T7" fmla="*/ 15 h 41"/>
                <a:gd name="T8" fmla="*/ 0 w 88"/>
                <a:gd name="T9" fmla="*/ 15 h 41"/>
                <a:gd name="T10" fmla="*/ 2 w 88"/>
                <a:gd name="T11" fmla="*/ 16 h 41"/>
                <a:gd name="T12" fmla="*/ 3 w 88"/>
                <a:gd name="T13" fmla="*/ 16 h 41"/>
                <a:gd name="T14" fmla="*/ 84 w 88"/>
                <a:gd name="T15" fmla="*/ 0 h 41"/>
                <a:gd name="T16" fmla="*/ 88 w 88"/>
                <a:gd name="T17"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41">
                  <a:moveTo>
                    <a:pt x="88" y="19"/>
                  </a:moveTo>
                  <a:cubicBezTo>
                    <a:pt x="9" y="39"/>
                    <a:pt x="9" y="39"/>
                    <a:pt x="9" y="39"/>
                  </a:cubicBezTo>
                  <a:cubicBezTo>
                    <a:pt x="8" y="40"/>
                    <a:pt x="7" y="40"/>
                    <a:pt x="7" y="41"/>
                  </a:cubicBezTo>
                  <a:cubicBezTo>
                    <a:pt x="0" y="15"/>
                    <a:pt x="0" y="15"/>
                    <a:pt x="0" y="15"/>
                  </a:cubicBezTo>
                  <a:cubicBezTo>
                    <a:pt x="0" y="15"/>
                    <a:pt x="0" y="15"/>
                    <a:pt x="0" y="15"/>
                  </a:cubicBezTo>
                  <a:cubicBezTo>
                    <a:pt x="1" y="16"/>
                    <a:pt x="1" y="16"/>
                    <a:pt x="2" y="16"/>
                  </a:cubicBezTo>
                  <a:cubicBezTo>
                    <a:pt x="2" y="16"/>
                    <a:pt x="2" y="16"/>
                    <a:pt x="3" y="16"/>
                  </a:cubicBezTo>
                  <a:cubicBezTo>
                    <a:pt x="84" y="0"/>
                    <a:pt x="84" y="0"/>
                    <a:pt x="84" y="0"/>
                  </a:cubicBezTo>
                  <a:cubicBezTo>
                    <a:pt x="85" y="6"/>
                    <a:pt x="86" y="12"/>
                    <a:pt x="88" y="1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2" name="Freeform 90"/>
            <p:cNvSpPr/>
            <p:nvPr/>
          </p:nvSpPr>
          <p:spPr bwMode="auto">
            <a:xfrm>
              <a:off x="1515" y="2491"/>
              <a:ext cx="25" cy="32"/>
            </a:xfrm>
            <a:custGeom>
              <a:avLst/>
              <a:gdLst>
                <a:gd name="T0" fmla="*/ 4 w 4"/>
                <a:gd name="T1" fmla="*/ 2 h 5"/>
                <a:gd name="T2" fmla="*/ 4 w 4"/>
                <a:gd name="T3" fmla="*/ 2 h 5"/>
                <a:gd name="T4" fmla="*/ 2 w 4"/>
                <a:gd name="T5" fmla="*/ 4 h 5"/>
                <a:gd name="T6" fmla="*/ 1 w 4"/>
                <a:gd name="T7" fmla="*/ 5 h 5"/>
                <a:gd name="T8" fmla="*/ 0 w 4"/>
                <a:gd name="T9" fmla="*/ 1 h 5"/>
                <a:gd name="T10" fmla="*/ 2 w 4"/>
                <a:gd name="T11" fmla="*/ 1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4" y="2"/>
                    <a:pt x="4" y="2"/>
                    <a:pt x="4" y="2"/>
                  </a:cubicBezTo>
                  <a:cubicBezTo>
                    <a:pt x="4" y="3"/>
                    <a:pt x="3" y="4"/>
                    <a:pt x="2" y="4"/>
                  </a:cubicBezTo>
                  <a:cubicBezTo>
                    <a:pt x="1" y="5"/>
                    <a:pt x="1" y="5"/>
                    <a:pt x="1" y="5"/>
                  </a:cubicBezTo>
                  <a:cubicBezTo>
                    <a:pt x="0" y="3"/>
                    <a:pt x="0" y="2"/>
                    <a:pt x="0" y="1"/>
                  </a:cubicBezTo>
                  <a:cubicBezTo>
                    <a:pt x="2" y="1"/>
                    <a:pt x="2" y="1"/>
                    <a:pt x="2" y="1"/>
                  </a:cubicBezTo>
                  <a:cubicBezTo>
                    <a:pt x="3" y="0"/>
                    <a:pt x="4" y="1"/>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91"/>
            <p:cNvSpPr/>
            <p:nvPr/>
          </p:nvSpPr>
          <p:spPr bwMode="auto">
            <a:xfrm>
              <a:off x="1508" y="2027"/>
              <a:ext cx="26" cy="26"/>
            </a:xfrm>
            <a:custGeom>
              <a:avLst/>
              <a:gdLst>
                <a:gd name="T0" fmla="*/ 4 w 4"/>
                <a:gd name="T1" fmla="*/ 2 h 4"/>
                <a:gd name="T2" fmla="*/ 4 w 4"/>
                <a:gd name="T3" fmla="*/ 3 h 4"/>
                <a:gd name="T4" fmla="*/ 2 w 4"/>
                <a:gd name="T5" fmla="*/ 4 h 4"/>
                <a:gd name="T6" fmla="*/ 1 w 4"/>
                <a:gd name="T7" fmla="*/ 4 h 4"/>
                <a:gd name="T8" fmla="*/ 0 w 4"/>
                <a:gd name="T9" fmla="*/ 3 h 4"/>
                <a:gd name="T10" fmla="*/ 0 w 4"/>
                <a:gd name="T11" fmla="*/ 2 h 4"/>
                <a:gd name="T12" fmla="*/ 2 w 4"/>
                <a:gd name="T13" fmla="*/ 2 h 4"/>
                <a:gd name="T14" fmla="*/ 2 w 4"/>
                <a:gd name="T15" fmla="*/ 0 h 4"/>
                <a:gd name="T16" fmla="*/ 4 w 4"/>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2"/>
                  </a:moveTo>
                  <a:cubicBezTo>
                    <a:pt x="4" y="3"/>
                    <a:pt x="4" y="3"/>
                    <a:pt x="4" y="3"/>
                  </a:cubicBezTo>
                  <a:cubicBezTo>
                    <a:pt x="2" y="4"/>
                    <a:pt x="2" y="4"/>
                    <a:pt x="2" y="4"/>
                  </a:cubicBezTo>
                  <a:cubicBezTo>
                    <a:pt x="2" y="4"/>
                    <a:pt x="1" y="4"/>
                    <a:pt x="1" y="4"/>
                  </a:cubicBezTo>
                  <a:cubicBezTo>
                    <a:pt x="0" y="3"/>
                    <a:pt x="0" y="3"/>
                    <a:pt x="0" y="3"/>
                  </a:cubicBezTo>
                  <a:cubicBezTo>
                    <a:pt x="0" y="3"/>
                    <a:pt x="0" y="3"/>
                    <a:pt x="0" y="2"/>
                  </a:cubicBezTo>
                  <a:cubicBezTo>
                    <a:pt x="2" y="2"/>
                    <a:pt x="2" y="2"/>
                    <a:pt x="2" y="2"/>
                  </a:cubicBezTo>
                  <a:cubicBezTo>
                    <a:pt x="2" y="0"/>
                    <a:pt x="2" y="0"/>
                    <a:pt x="2" y="0"/>
                  </a:cubicBezTo>
                  <a:cubicBezTo>
                    <a:pt x="3" y="0"/>
                    <a:pt x="3" y="1"/>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4" name="Freeform 92"/>
            <p:cNvSpPr/>
            <p:nvPr/>
          </p:nvSpPr>
          <p:spPr bwMode="auto">
            <a:xfrm>
              <a:off x="1483" y="2351"/>
              <a:ext cx="57" cy="153"/>
            </a:xfrm>
            <a:custGeom>
              <a:avLst/>
              <a:gdLst>
                <a:gd name="T0" fmla="*/ 7 w 9"/>
                <a:gd name="T1" fmla="*/ 13 h 24"/>
                <a:gd name="T2" fmla="*/ 9 w 9"/>
                <a:gd name="T3" fmla="*/ 24 h 24"/>
                <a:gd name="T4" fmla="*/ 7 w 9"/>
                <a:gd name="T5" fmla="*/ 23 h 24"/>
                <a:gd name="T6" fmla="*/ 5 w 9"/>
                <a:gd name="T7" fmla="*/ 23 h 24"/>
                <a:gd name="T8" fmla="*/ 0 w 9"/>
                <a:gd name="T9" fmla="*/ 2 h 24"/>
                <a:gd name="T10" fmla="*/ 2 w 9"/>
                <a:gd name="T11" fmla="*/ 2 h 24"/>
                <a:gd name="T12" fmla="*/ 4 w 9"/>
                <a:gd name="T13" fmla="*/ 0 h 24"/>
                <a:gd name="T14" fmla="*/ 4 w 9"/>
                <a:gd name="T15" fmla="*/ 0 h 24"/>
                <a:gd name="T16" fmla="*/ 7 w 9"/>
                <a:gd name="T17"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4">
                  <a:moveTo>
                    <a:pt x="7" y="13"/>
                  </a:moveTo>
                  <a:cubicBezTo>
                    <a:pt x="7" y="17"/>
                    <a:pt x="8" y="20"/>
                    <a:pt x="9" y="24"/>
                  </a:cubicBezTo>
                  <a:cubicBezTo>
                    <a:pt x="9" y="23"/>
                    <a:pt x="8" y="22"/>
                    <a:pt x="7" y="23"/>
                  </a:cubicBezTo>
                  <a:cubicBezTo>
                    <a:pt x="5" y="23"/>
                    <a:pt x="5" y="23"/>
                    <a:pt x="5" y="23"/>
                  </a:cubicBezTo>
                  <a:cubicBezTo>
                    <a:pt x="3" y="16"/>
                    <a:pt x="2" y="9"/>
                    <a:pt x="0" y="2"/>
                  </a:cubicBezTo>
                  <a:cubicBezTo>
                    <a:pt x="2" y="2"/>
                    <a:pt x="2" y="2"/>
                    <a:pt x="2" y="2"/>
                  </a:cubicBezTo>
                  <a:cubicBezTo>
                    <a:pt x="3" y="2"/>
                    <a:pt x="4" y="1"/>
                    <a:pt x="4" y="0"/>
                  </a:cubicBezTo>
                  <a:cubicBezTo>
                    <a:pt x="4" y="0"/>
                    <a:pt x="4" y="0"/>
                    <a:pt x="4" y="0"/>
                  </a:cubicBezTo>
                  <a:cubicBezTo>
                    <a:pt x="5" y="4"/>
                    <a:pt x="6" y="9"/>
                    <a:pt x="7" y="1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93"/>
            <p:cNvSpPr/>
            <p:nvPr/>
          </p:nvSpPr>
          <p:spPr bwMode="auto">
            <a:xfrm>
              <a:off x="1508" y="2027"/>
              <a:ext cx="13" cy="13"/>
            </a:xfrm>
            <a:custGeom>
              <a:avLst/>
              <a:gdLst>
                <a:gd name="T0" fmla="*/ 2 w 2"/>
                <a:gd name="T1" fmla="*/ 0 h 2"/>
                <a:gd name="T2" fmla="*/ 2 w 2"/>
                <a:gd name="T3" fmla="*/ 2 h 2"/>
                <a:gd name="T4" fmla="*/ 0 w 2"/>
                <a:gd name="T5" fmla="*/ 2 h 2"/>
                <a:gd name="T6" fmla="*/ 0 w 2"/>
                <a:gd name="T7" fmla="*/ 2 h 2"/>
                <a:gd name="T8" fmla="*/ 1 w 2"/>
                <a:gd name="T9" fmla="*/ 0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cubicBezTo>
                    <a:pt x="2" y="2"/>
                    <a:pt x="2" y="2"/>
                    <a:pt x="2" y="2"/>
                  </a:cubicBezTo>
                  <a:cubicBezTo>
                    <a:pt x="0" y="2"/>
                    <a:pt x="0" y="2"/>
                    <a:pt x="0" y="2"/>
                  </a:cubicBezTo>
                  <a:cubicBezTo>
                    <a:pt x="0" y="2"/>
                    <a:pt x="0" y="2"/>
                    <a:pt x="0" y="2"/>
                  </a:cubicBezTo>
                  <a:cubicBezTo>
                    <a:pt x="0" y="1"/>
                    <a:pt x="0" y="0"/>
                    <a:pt x="1" y="0"/>
                  </a:cubicBezTo>
                  <a:cubicBezTo>
                    <a:pt x="2" y="0"/>
                    <a:pt x="2"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6" name="Freeform 94"/>
            <p:cNvSpPr/>
            <p:nvPr/>
          </p:nvSpPr>
          <p:spPr bwMode="auto">
            <a:xfrm>
              <a:off x="988" y="2498"/>
              <a:ext cx="533" cy="127"/>
            </a:xfrm>
            <a:custGeom>
              <a:avLst/>
              <a:gdLst>
                <a:gd name="T0" fmla="*/ 84 w 84"/>
                <a:gd name="T1" fmla="*/ 4 h 20"/>
                <a:gd name="T2" fmla="*/ 3 w 84"/>
                <a:gd name="T3" fmla="*/ 20 h 20"/>
                <a:gd name="T4" fmla="*/ 2 w 84"/>
                <a:gd name="T5" fmla="*/ 20 h 20"/>
                <a:gd name="T6" fmla="*/ 0 w 84"/>
                <a:gd name="T7" fmla="*/ 19 h 20"/>
                <a:gd name="T8" fmla="*/ 2 w 84"/>
                <a:gd name="T9" fmla="*/ 16 h 20"/>
                <a:gd name="T10" fmla="*/ 83 w 84"/>
                <a:gd name="T11" fmla="*/ 0 h 20"/>
                <a:gd name="T12" fmla="*/ 84 w 84"/>
                <a:gd name="T13" fmla="*/ 4 h 20"/>
              </a:gdLst>
              <a:ahLst/>
              <a:cxnLst>
                <a:cxn ang="0">
                  <a:pos x="T0" y="T1"/>
                </a:cxn>
                <a:cxn ang="0">
                  <a:pos x="T2" y="T3"/>
                </a:cxn>
                <a:cxn ang="0">
                  <a:pos x="T4" y="T5"/>
                </a:cxn>
                <a:cxn ang="0">
                  <a:pos x="T6" y="T7"/>
                </a:cxn>
                <a:cxn ang="0">
                  <a:pos x="T8" y="T9"/>
                </a:cxn>
                <a:cxn ang="0">
                  <a:pos x="T10" y="T11"/>
                </a:cxn>
                <a:cxn ang="0">
                  <a:pos x="T12" y="T13"/>
                </a:cxn>
              </a:cxnLst>
              <a:rect l="0" t="0" r="r" b="b"/>
              <a:pathLst>
                <a:path w="84" h="20">
                  <a:moveTo>
                    <a:pt x="84" y="4"/>
                  </a:moveTo>
                  <a:cubicBezTo>
                    <a:pt x="3" y="20"/>
                    <a:pt x="3" y="20"/>
                    <a:pt x="3" y="20"/>
                  </a:cubicBezTo>
                  <a:cubicBezTo>
                    <a:pt x="2" y="20"/>
                    <a:pt x="2" y="20"/>
                    <a:pt x="2" y="20"/>
                  </a:cubicBezTo>
                  <a:cubicBezTo>
                    <a:pt x="1" y="20"/>
                    <a:pt x="1" y="20"/>
                    <a:pt x="0" y="19"/>
                  </a:cubicBezTo>
                  <a:cubicBezTo>
                    <a:pt x="0" y="18"/>
                    <a:pt x="1" y="17"/>
                    <a:pt x="2" y="16"/>
                  </a:cubicBezTo>
                  <a:cubicBezTo>
                    <a:pt x="83" y="0"/>
                    <a:pt x="83" y="0"/>
                    <a:pt x="83" y="0"/>
                  </a:cubicBezTo>
                  <a:cubicBezTo>
                    <a:pt x="83" y="1"/>
                    <a:pt x="83" y="2"/>
                    <a:pt x="84"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7" name="Freeform 95"/>
            <p:cNvSpPr/>
            <p:nvPr/>
          </p:nvSpPr>
          <p:spPr bwMode="auto">
            <a:xfrm>
              <a:off x="1483" y="2339"/>
              <a:ext cx="25" cy="25"/>
            </a:xfrm>
            <a:custGeom>
              <a:avLst/>
              <a:gdLst>
                <a:gd name="T0" fmla="*/ 4 w 4"/>
                <a:gd name="T1" fmla="*/ 2 h 4"/>
                <a:gd name="T2" fmla="*/ 4 w 4"/>
                <a:gd name="T3" fmla="*/ 2 h 4"/>
                <a:gd name="T4" fmla="*/ 2 w 4"/>
                <a:gd name="T5" fmla="*/ 4 h 4"/>
                <a:gd name="T6" fmla="*/ 0 w 4"/>
                <a:gd name="T7" fmla="*/ 4 h 4"/>
                <a:gd name="T8" fmla="*/ 0 w 4"/>
                <a:gd name="T9" fmla="*/ 0 h 4"/>
                <a:gd name="T10" fmla="*/ 2 w 4"/>
                <a:gd name="T11" fmla="*/ 0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cubicBezTo>
                    <a:pt x="4" y="2"/>
                    <a:pt x="4" y="2"/>
                    <a:pt x="4" y="2"/>
                  </a:cubicBezTo>
                  <a:cubicBezTo>
                    <a:pt x="4" y="3"/>
                    <a:pt x="3" y="4"/>
                    <a:pt x="2" y="4"/>
                  </a:cubicBezTo>
                  <a:cubicBezTo>
                    <a:pt x="0" y="4"/>
                    <a:pt x="0" y="4"/>
                    <a:pt x="0" y="4"/>
                  </a:cubicBezTo>
                  <a:cubicBezTo>
                    <a:pt x="0" y="3"/>
                    <a:pt x="0" y="2"/>
                    <a:pt x="0" y="0"/>
                  </a:cubicBezTo>
                  <a:cubicBezTo>
                    <a:pt x="2" y="0"/>
                    <a:pt x="2" y="0"/>
                    <a:pt x="2" y="0"/>
                  </a:cubicBezTo>
                  <a:cubicBezTo>
                    <a:pt x="3" y="0"/>
                    <a:pt x="4" y="1"/>
                    <a:pt x="4"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8" name="Freeform 96"/>
            <p:cNvSpPr/>
            <p:nvPr/>
          </p:nvSpPr>
          <p:spPr bwMode="auto">
            <a:xfrm>
              <a:off x="1458" y="2218"/>
              <a:ext cx="50" cy="133"/>
            </a:xfrm>
            <a:custGeom>
              <a:avLst/>
              <a:gdLst>
                <a:gd name="T0" fmla="*/ 8 w 8"/>
                <a:gd name="T1" fmla="*/ 21 h 21"/>
                <a:gd name="T2" fmla="*/ 6 w 8"/>
                <a:gd name="T3" fmla="*/ 19 h 21"/>
                <a:gd name="T4" fmla="*/ 4 w 8"/>
                <a:gd name="T5" fmla="*/ 19 h 21"/>
                <a:gd name="T6" fmla="*/ 3 w 8"/>
                <a:gd name="T7" fmla="*/ 15 h 21"/>
                <a:gd name="T8" fmla="*/ 0 w 8"/>
                <a:gd name="T9" fmla="*/ 2 h 21"/>
                <a:gd name="T10" fmla="*/ 2 w 8"/>
                <a:gd name="T11" fmla="*/ 2 h 21"/>
                <a:gd name="T12" fmla="*/ 4 w 8"/>
                <a:gd name="T13" fmla="*/ 0 h 21"/>
                <a:gd name="T14" fmla="*/ 4 w 8"/>
                <a:gd name="T15" fmla="*/ 0 h 21"/>
                <a:gd name="T16" fmla="*/ 8 w 8"/>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1">
                  <a:moveTo>
                    <a:pt x="8" y="21"/>
                  </a:moveTo>
                  <a:cubicBezTo>
                    <a:pt x="8" y="20"/>
                    <a:pt x="7" y="19"/>
                    <a:pt x="6" y="19"/>
                  </a:cubicBezTo>
                  <a:cubicBezTo>
                    <a:pt x="4" y="19"/>
                    <a:pt x="4" y="19"/>
                    <a:pt x="4" y="19"/>
                  </a:cubicBezTo>
                  <a:cubicBezTo>
                    <a:pt x="3" y="18"/>
                    <a:pt x="3" y="17"/>
                    <a:pt x="3" y="15"/>
                  </a:cubicBezTo>
                  <a:cubicBezTo>
                    <a:pt x="2" y="10"/>
                    <a:pt x="1" y="6"/>
                    <a:pt x="0" y="2"/>
                  </a:cubicBezTo>
                  <a:cubicBezTo>
                    <a:pt x="2" y="2"/>
                    <a:pt x="2" y="2"/>
                    <a:pt x="2" y="2"/>
                  </a:cubicBezTo>
                  <a:cubicBezTo>
                    <a:pt x="3" y="2"/>
                    <a:pt x="4" y="1"/>
                    <a:pt x="4" y="0"/>
                  </a:cubicBezTo>
                  <a:cubicBezTo>
                    <a:pt x="4" y="0"/>
                    <a:pt x="4" y="0"/>
                    <a:pt x="4" y="0"/>
                  </a:cubicBezTo>
                  <a:cubicBezTo>
                    <a:pt x="5" y="6"/>
                    <a:pt x="6" y="13"/>
                    <a:pt x="8" y="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9" name="Freeform 97"/>
            <p:cNvSpPr/>
            <p:nvPr/>
          </p:nvSpPr>
          <p:spPr bwMode="auto">
            <a:xfrm>
              <a:off x="943" y="2339"/>
              <a:ext cx="540" cy="127"/>
            </a:xfrm>
            <a:custGeom>
              <a:avLst/>
              <a:gdLst>
                <a:gd name="T0" fmla="*/ 85 w 85"/>
                <a:gd name="T1" fmla="*/ 4 h 20"/>
                <a:gd name="T2" fmla="*/ 1 w 85"/>
                <a:gd name="T3" fmla="*/ 20 h 20"/>
                <a:gd name="T4" fmla="*/ 0 w 85"/>
                <a:gd name="T5" fmla="*/ 17 h 20"/>
                <a:gd name="T6" fmla="*/ 85 w 85"/>
                <a:gd name="T7" fmla="*/ 0 h 20"/>
                <a:gd name="T8" fmla="*/ 85 w 85"/>
                <a:gd name="T9" fmla="*/ 4 h 20"/>
              </a:gdLst>
              <a:ahLst/>
              <a:cxnLst>
                <a:cxn ang="0">
                  <a:pos x="T0" y="T1"/>
                </a:cxn>
                <a:cxn ang="0">
                  <a:pos x="T2" y="T3"/>
                </a:cxn>
                <a:cxn ang="0">
                  <a:pos x="T4" y="T5"/>
                </a:cxn>
                <a:cxn ang="0">
                  <a:pos x="T6" y="T7"/>
                </a:cxn>
                <a:cxn ang="0">
                  <a:pos x="T8" y="T9"/>
                </a:cxn>
              </a:cxnLst>
              <a:rect l="0" t="0" r="r" b="b"/>
              <a:pathLst>
                <a:path w="85" h="20">
                  <a:moveTo>
                    <a:pt x="85" y="4"/>
                  </a:moveTo>
                  <a:cubicBezTo>
                    <a:pt x="1" y="20"/>
                    <a:pt x="1" y="20"/>
                    <a:pt x="1" y="20"/>
                  </a:cubicBezTo>
                  <a:cubicBezTo>
                    <a:pt x="0" y="17"/>
                    <a:pt x="0" y="17"/>
                    <a:pt x="0" y="17"/>
                  </a:cubicBezTo>
                  <a:cubicBezTo>
                    <a:pt x="85" y="0"/>
                    <a:pt x="85" y="0"/>
                    <a:pt x="85" y="0"/>
                  </a:cubicBezTo>
                  <a:cubicBezTo>
                    <a:pt x="85" y="2"/>
                    <a:pt x="85" y="3"/>
                    <a:pt x="85"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 name="Freeform 98"/>
            <p:cNvSpPr/>
            <p:nvPr/>
          </p:nvSpPr>
          <p:spPr bwMode="auto">
            <a:xfrm>
              <a:off x="886" y="2231"/>
              <a:ext cx="597" cy="216"/>
            </a:xfrm>
            <a:custGeom>
              <a:avLst/>
              <a:gdLst>
                <a:gd name="T0" fmla="*/ 94 w 94"/>
                <a:gd name="T1" fmla="*/ 17 h 34"/>
                <a:gd name="T2" fmla="*/ 9 w 94"/>
                <a:gd name="T3" fmla="*/ 34 h 34"/>
                <a:gd name="T4" fmla="*/ 0 w 94"/>
                <a:gd name="T5" fmla="*/ 5 h 34"/>
                <a:gd name="T6" fmla="*/ 90 w 94"/>
                <a:gd name="T7" fmla="*/ 0 h 34"/>
                <a:gd name="T8" fmla="*/ 93 w 94"/>
                <a:gd name="T9" fmla="*/ 13 h 34"/>
                <a:gd name="T10" fmla="*/ 94 w 94"/>
                <a:gd name="T11" fmla="*/ 17 h 34"/>
              </a:gdLst>
              <a:ahLst/>
              <a:cxnLst>
                <a:cxn ang="0">
                  <a:pos x="T0" y="T1"/>
                </a:cxn>
                <a:cxn ang="0">
                  <a:pos x="T2" y="T3"/>
                </a:cxn>
                <a:cxn ang="0">
                  <a:pos x="T4" y="T5"/>
                </a:cxn>
                <a:cxn ang="0">
                  <a:pos x="T6" y="T7"/>
                </a:cxn>
                <a:cxn ang="0">
                  <a:pos x="T8" y="T9"/>
                </a:cxn>
                <a:cxn ang="0">
                  <a:pos x="T10" y="T11"/>
                </a:cxn>
              </a:cxnLst>
              <a:rect l="0" t="0" r="r" b="b"/>
              <a:pathLst>
                <a:path w="94" h="34">
                  <a:moveTo>
                    <a:pt x="94" y="17"/>
                  </a:moveTo>
                  <a:cubicBezTo>
                    <a:pt x="9" y="34"/>
                    <a:pt x="9" y="34"/>
                    <a:pt x="9" y="34"/>
                  </a:cubicBezTo>
                  <a:cubicBezTo>
                    <a:pt x="0" y="5"/>
                    <a:pt x="0" y="5"/>
                    <a:pt x="0" y="5"/>
                  </a:cubicBezTo>
                  <a:cubicBezTo>
                    <a:pt x="90" y="0"/>
                    <a:pt x="90" y="0"/>
                    <a:pt x="90" y="0"/>
                  </a:cubicBezTo>
                  <a:cubicBezTo>
                    <a:pt x="91" y="4"/>
                    <a:pt x="92" y="8"/>
                    <a:pt x="93" y="13"/>
                  </a:cubicBezTo>
                  <a:cubicBezTo>
                    <a:pt x="93" y="15"/>
                    <a:pt x="93" y="16"/>
                    <a:pt x="94" y="17"/>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1" name="Freeform 99"/>
            <p:cNvSpPr/>
            <p:nvPr/>
          </p:nvSpPr>
          <p:spPr bwMode="auto">
            <a:xfrm>
              <a:off x="1451" y="2205"/>
              <a:ext cx="32" cy="26"/>
            </a:xfrm>
            <a:custGeom>
              <a:avLst/>
              <a:gdLst>
                <a:gd name="T0" fmla="*/ 4 w 5"/>
                <a:gd name="T1" fmla="*/ 1 h 4"/>
                <a:gd name="T2" fmla="*/ 5 w 5"/>
                <a:gd name="T3" fmla="*/ 2 h 4"/>
                <a:gd name="T4" fmla="*/ 5 w 5"/>
                <a:gd name="T5" fmla="*/ 2 h 4"/>
                <a:gd name="T6" fmla="*/ 3 w 5"/>
                <a:gd name="T7" fmla="*/ 4 h 4"/>
                <a:gd name="T8" fmla="*/ 1 w 5"/>
                <a:gd name="T9" fmla="*/ 4 h 4"/>
                <a:gd name="T10" fmla="*/ 0 w 5"/>
                <a:gd name="T11" fmla="*/ 0 h 4"/>
                <a:gd name="T12" fmla="*/ 3 w 5"/>
                <a:gd name="T13" fmla="*/ 0 h 4"/>
                <a:gd name="T14" fmla="*/ 4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1"/>
                  </a:moveTo>
                  <a:cubicBezTo>
                    <a:pt x="5" y="1"/>
                    <a:pt x="5" y="2"/>
                    <a:pt x="5" y="2"/>
                  </a:cubicBezTo>
                  <a:cubicBezTo>
                    <a:pt x="5" y="2"/>
                    <a:pt x="5" y="2"/>
                    <a:pt x="5" y="2"/>
                  </a:cubicBezTo>
                  <a:cubicBezTo>
                    <a:pt x="5" y="3"/>
                    <a:pt x="4" y="4"/>
                    <a:pt x="3" y="4"/>
                  </a:cubicBezTo>
                  <a:cubicBezTo>
                    <a:pt x="1" y="4"/>
                    <a:pt x="1" y="4"/>
                    <a:pt x="1" y="4"/>
                  </a:cubicBezTo>
                  <a:cubicBezTo>
                    <a:pt x="1" y="2"/>
                    <a:pt x="1" y="1"/>
                    <a:pt x="0" y="0"/>
                  </a:cubicBezTo>
                  <a:cubicBezTo>
                    <a:pt x="3" y="0"/>
                    <a:pt x="3" y="0"/>
                    <a:pt x="3" y="0"/>
                  </a:cubicBezTo>
                  <a:cubicBezTo>
                    <a:pt x="3" y="0"/>
                    <a:pt x="4" y="0"/>
                    <a:pt x="4"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100"/>
            <p:cNvSpPr/>
            <p:nvPr/>
          </p:nvSpPr>
          <p:spPr bwMode="auto">
            <a:xfrm>
              <a:off x="829" y="2097"/>
              <a:ext cx="648" cy="159"/>
            </a:xfrm>
            <a:custGeom>
              <a:avLst/>
              <a:gdLst>
                <a:gd name="T0" fmla="*/ 102 w 102"/>
                <a:gd name="T1" fmla="*/ 18 h 25"/>
                <a:gd name="T2" fmla="*/ 101 w 102"/>
                <a:gd name="T3" fmla="*/ 17 h 25"/>
                <a:gd name="T4" fmla="*/ 98 w 102"/>
                <a:gd name="T5" fmla="*/ 17 h 25"/>
                <a:gd name="T6" fmla="*/ 96 w 102"/>
                <a:gd name="T7" fmla="*/ 4 h 25"/>
                <a:gd name="T8" fmla="*/ 5 w 102"/>
                <a:gd name="T9" fmla="*/ 8 h 25"/>
                <a:gd name="T10" fmla="*/ 8 w 102"/>
                <a:gd name="T11" fmla="*/ 22 h 25"/>
                <a:gd name="T12" fmla="*/ 7 w 102"/>
                <a:gd name="T13" fmla="*/ 22 h 25"/>
                <a:gd name="T14" fmla="*/ 5 w 102"/>
                <a:gd name="T15" fmla="*/ 24 h 25"/>
                <a:gd name="T16" fmla="*/ 5 w 102"/>
                <a:gd name="T17" fmla="*/ 25 h 25"/>
                <a:gd name="T18" fmla="*/ 0 w 102"/>
                <a:gd name="T19" fmla="*/ 7 h 25"/>
                <a:gd name="T20" fmla="*/ 1 w 102"/>
                <a:gd name="T21" fmla="*/ 5 h 25"/>
                <a:gd name="T22" fmla="*/ 2 w 102"/>
                <a:gd name="T23" fmla="*/ 4 h 25"/>
                <a:gd name="T24" fmla="*/ 97 w 102"/>
                <a:gd name="T25" fmla="*/ 0 h 25"/>
                <a:gd name="T26" fmla="*/ 97 w 102"/>
                <a:gd name="T27" fmla="*/ 0 h 25"/>
                <a:gd name="T28" fmla="*/ 99 w 102"/>
                <a:gd name="T29" fmla="*/ 2 h 25"/>
                <a:gd name="T30" fmla="*/ 102 w 102"/>
                <a:gd name="T3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25">
                  <a:moveTo>
                    <a:pt x="102" y="18"/>
                  </a:moveTo>
                  <a:cubicBezTo>
                    <a:pt x="102" y="17"/>
                    <a:pt x="101" y="17"/>
                    <a:pt x="101" y="17"/>
                  </a:cubicBezTo>
                  <a:cubicBezTo>
                    <a:pt x="98" y="17"/>
                    <a:pt x="98" y="17"/>
                    <a:pt x="98" y="17"/>
                  </a:cubicBezTo>
                  <a:cubicBezTo>
                    <a:pt x="97" y="11"/>
                    <a:pt x="96" y="7"/>
                    <a:pt x="96" y="4"/>
                  </a:cubicBezTo>
                  <a:cubicBezTo>
                    <a:pt x="5" y="8"/>
                    <a:pt x="5" y="8"/>
                    <a:pt x="5" y="8"/>
                  </a:cubicBezTo>
                  <a:cubicBezTo>
                    <a:pt x="8" y="22"/>
                    <a:pt x="8" y="22"/>
                    <a:pt x="8" y="22"/>
                  </a:cubicBezTo>
                  <a:cubicBezTo>
                    <a:pt x="7" y="22"/>
                    <a:pt x="7" y="22"/>
                    <a:pt x="7" y="22"/>
                  </a:cubicBezTo>
                  <a:cubicBezTo>
                    <a:pt x="6" y="22"/>
                    <a:pt x="5" y="23"/>
                    <a:pt x="5" y="24"/>
                  </a:cubicBezTo>
                  <a:cubicBezTo>
                    <a:pt x="5" y="24"/>
                    <a:pt x="5" y="24"/>
                    <a:pt x="5" y="25"/>
                  </a:cubicBezTo>
                  <a:cubicBezTo>
                    <a:pt x="0" y="7"/>
                    <a:pt x="0" y="7"/>
                    <a:pt x="0" y="7"/>
                  </a:cubicBezTo>
                  <a:cubicBezTo>
                    <a:pt x="0" y="6"/>
                    <a:pt x="0" y="6"/>
                    <a:pt x="1" y="5"/>
                  </a:cubicBezTo>
                  <a:cubicBezTo>
                    <a:pt x="1" y="5"/>
                    <a:pt x="1" y="4"/>
                    <a:pt x="2" y="4"/>
                  </a:cubicBezTo>
                  <a:cubicBezTo>
                    <a:pt x="97" y="0"/>
                    <a:pt x="97" y="0"/>
                    <a:pt x="97" y="0"/>
                  </a:cubicBezTo>
                  <a:cubicBezTo>
                    <a:pt x="97" y="0"/>
                    <a:pt x="97" y="0"/>
                    <a:pt x="97" y="0"/>
                  </a:cubicBezTo>
                  <a:cubicBezTo>
                    <a:pt x="98" y="0"/>
                    <a:pt x="99" y="1"/>
                    <a:pt x="99" y="2"/>
                  </a:cubicBezTo>
                  <a:cubicBezTo>
                    <a:pt x="99" y="2"/>
                    <a:pt x="100" y="8"/>
                    <a:pt x="102" y="1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3" name="Freeform 101"/>
            <p:cNvSpPr/>
            <p:nvPr/>
          </p:nvSpPr>
          <p:spPr bwMode="auto">
            <a:xfrm>
              <a:off x="880" y="2205"/>
              <a:ext cx="578" cy="57"/>
            </a:xfrm>
            <a:custGeom>
              <a:avLst/>
              <a:gdLst>
                <a:gd name="T0" fmla="*/ 91 w 91"/>
                <a:gd name="T1" fmla="*/ 4 h 9"/>
                <a:gd name="T2" fmla="*/ 1 w 91"/>
                <a:gd name="T3" fmla="*/ 9 h 9"/>
                <a:gd name="T4" fmla="*/ 0 w 91"/>
                <a:gd name="T5" fmla="*/ 5 h 9"/>
                <a:gd name="T6" fmla="*/ 90 w 91"/>
                <a:gd name="T7" fmla="*/ 0 h 9"/>
                <a:gd name="T8" fmla="*/ 91 w 91"/>
                <a:gd name="T9" fmla="*/ 4 h 9"/>
              </a:gdLst>
              <a:ahLst/>
              <a:cxnLst>
                <a:cxn ang="0">
                  <a:pos x="T0" y="T1"/>
                </a:cxn>
                <a:cxn ang="0">
                  <a:pos x="T2" y="T3"/>
                </a:cxn>
                <a:cxn ang="0">
                  <a:pos x="T4" y="T5"/>
                </a:cxn>
                <a:cxn ang="0">
                  <a:pos x="T6" y="T7"/>
                </a:cxn>
                <a:cxn ang="0">
                  <a:pos x="T8" y="T9"/>
                </a:cxn>
              </a:cxnLst>
              <a:rect l="0" t="0" r="r" b="b"/>
              <a:pathLst>
                <a:path w="91" h="9">
                  <a:moveTo>
                    <a:pt x="91" y="4"/>
                  </a:moveTo>
                  <a:cubicBezTo>
                    <a:pt x="1" y="9"/>
                    <a:pt x="1" y="9"/>
                    <a:pt x="1" y="9"/>
                  </a:cubicBezTo>
                  <a:cubicBezTo>
                    <a:pt x="0" y="5"/>
                    <a:pt x="0" y="5"/>
                    <a:pt x="0" y="5"/>
                  </a:cubicBezTo>
                  <a:cubicBezTo>
                    <a:pt x="90" y="0"/>
                    <a:pt x="90" y="0"/>
                    <a:pt x="90" y="0"/>
                  </a:cubicBezTo>
                  <a:cubicBezTo>
                    <a:pt x="91" y="1"/>
                    <a:pt x="91" y="2"/>
                    <a:pt x="91" y="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102"/>
            <p:cNvSpPr/>
            <p:nvPr/>
          </p:nvSpPr>
          <p:spPr bwMode="auto">
            <a:xfrm>
              <a:off x="1108" y="3133"/>
              <a:ext cx="32" cy="26"/>
            </a:xfrm>
            <a:custGeom>
              <a:avLst/>
              <a:gdLst>
                <a:gd name="T0" fmla="*/ 4 w 5"/>
                <a:gd name="T1" fmla="*/ 0 h 4"/>
                <a:gd name="T2" fmla="*/ 5 w 5"/>
                <a:gd name="T3" fmla="*/ 4 h 4"/>
                <a:gd name="T4" fmla="*/ 3 w 5"/>
                <a:gd name="T5" fmla="*/ 4 h 4"/>
                <a:gd name="T6" fmla="*/ 3 w 5"/>
                <a:gd name="T7" fmla="*/ 4 h 4"/>
                <a:gd name="T8" fmla="*/ 1 w 5"/>
                <a:gd name="T9" fmla="*/ 3 h 4"/>
                <a:gd name="T10" fmla="*/ 2 w 5"/>
                <a:gd name="T11" fmla="*/ 1 h 4"/>
                <a:gd name="T12" fmla="*/ 4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0"/>
                  </a:moveTo>
                  <a:cubicBezTo>
                    <a:pt x="5" y="4"/>
                    <a:pt x="5" y="4"/>
                    <a:pt x="5" y="4"/>
                  </a:cubicBezTo>
                  <a:cubicBezTo>
                    <a:pt x="3" y="4"/>
                    <a:pt x="3" y="4"/>
                    <a:pt x="3" y="4"/>
                  </a:cubicBezTo>
                  <a:cubicBezTo>
                    <a:pt x="3" y="4"/>
                    <a:pt x="3" y="4"/>
                    <a:pt x="3" y="4"/>
                  </a:cubicBezTo>
                  <a:cubicBezTo>
                    <a:pt x="2" y="4"/>
                    <a:pt x="1" y="4"/>
                    <a:pt x="1" y="3"/>
                  </a:cubicBezTo>
                  <a:cubicBezTo>
                    <a:pt x="0" y="2"/>
                    <a:pt x="1" y="1"/>
                    <a:pt x="2"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103"/>
            <p:cNvSpPr/>
            <p:nvPr/>
          </p:nvSpPr>
          <p:spPr bwMode="auto">
            <a:xfrm>
              <a:off x="918" y="2460"/>
              <a:ext cx="216" cy="693"/>
            </a:xfrm>
            <a:custGeom>
              <a:avLst/>
              <a:gdLst>
                <a:gd name="T0" fmla="*/ 27 w 34"/>
                <a:gd name="T1" fmla="*/ 83 h 109"/>
                <a:gd name="T2" fmla="*/ 34 w 34"/>
                <a:gd name="T3" fmla="*/ 106 h 109"/>
                <a:gd name="T4" fmla="*/ 32 w 34"/>
                <a:gd name="T5" fmla="*/ 107 h 109"/>
                <a:gd name="T6" fmla="*/ 31 w 34"/>
                <a:gd name="T7" fmla="*/ 109 h 109"/>
                <a:gd name="T8" fmla="*/ 31 w 34"/>
                <a:gd name="T9" fmla="*/ 109 h 109"/>
                <a:gd name="T10" fmla="*/ 0 w 34"/>
                <a:gd name="T11" fmla="*/ 0 h 109"/>
                <a:gd name="T12" fmla="*/ 2 w 34"/>
                <a:gd name="T13" fmla="*/ 2 h 109"/>
                <a:gd name="T14" fmla="*/ 3 w 34"/>
                <a:gd name="T15" fmla="*/ 2 h 109"/>
                <a:gd name="T16" fmla="*/ 5 w 34"/>
                <a:gd name="T17" fmla="*/ 1 h 109"/>
                <a:gd name="T18" fmla="*/ 11 w 34"/>
                <a:gd name="T19" fmla="*/ 25 h 109"/>
                <a:gd name="T20" fmla="*/ 18 w 34"/>
                <a:gd name="T21" fmla="*/ 51 h 109"/>
                <a:gd name="T22" fmla="*/ 18 w 34"/>
                <a:gd name="T23" fmla="*/ 52 h 109"/>
                <a:gd name="T24" fmla="*/ 19 w 34"/>
                <a:gd name="T25" fmla="*/ 53 h 109"/>
                <a:gd name="T26" fmla="*/ 27 w 34"/>
                <a:gd name="T27" fmla="*/ 81 h 109"/>
                <a:gd name="T28" fmla="*/ 27 w 34"/>
                <a:gd name="T29" fmla="*/ 82 h 109"/>
                <a:gd name="T30" fmla="*/ 27 w 34"/>
                <a:gd name="T31" fmla="*/ 8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109">
                  <a:moveTo>
                    <a:pt x="27" y="83"/>
                  </a:moveTo>
                  <a:cubicBezTo>
                    <a:pt x="34" y="106"/>
                    <a:pt x="34" y="106"/>
                    <a:pt x="34" y="106"/>
                  </a:cubicBezTo>
                  <a:cubicBezTo>
                    <a:pt x="32" y="107"/>
                    <a:pt x="32" y="107"/>
                    <a:pt x="32" y="107"/>
                  </a:cubicBezTo>
                  <a:cubicBezTo>
                    <a:pt x="31" y="107"/>
                    <a:pt x="30" y="108"/>
                    <a:pt x="31" y="109"/>
                  </a:cubicBezTo>
                  <a:cubicBezTo>
                    <a:pt x="31" y="109"/>
                    <a:pt x="31" y="109"/>
                    <a:pt x="31" y="109"/>
                  </a:cubicBezTo>
                  <a:cubicBezTo>
                    <a:pt x="0" y="0"/>
                    <a:pt x="0" y="0"/>
                    <a:pt x="0" y="0"/>
                  </a:cubicBezTo>
                  <a:cubicBezTo>
                    <a:pt x="1" y="1"/>
                    <a:pt x="1" y="2"/>
                    <a:pt x="2" y="2"/>
                  </a:cubicBezTo>
                  <a:cubicBezTo>
                    <a:pt x="2" y="2"/>
                    <a:pt x="2" y="2"/>
                    <a:pt x="3" y="2"/>
                  </a:cubicBezTo>
                  <a:cubicBezTo>
                    <a:pt x="5" y="1"/>
                    <a:pt x="5" y="1"/>
                    <a:pt x="5" y="1"/>
                  </a:cubicBezTo>
                  <a:cubicBezTo>
                    <a:pt x="11" y="25"/>
                    <a:pt x="11" y="25"/>
                    <a:pt x="11" y="25"/>
                  </a:cubicBezTo>
                  <a:cubicBezTo>
                    <a:pt x="18" y="51"/>
                    <a:pt x="18" y="51"/>
                    <a:pt x="18" y="51"/>
                  </a:cubicBezTo>
                  <a:cubicBezTo>
                    <a:pt x="18" y="51"/>
                    <a:pt x="18" y="51"/>
                    <a:pt x="18" y="52"/>
                  </a:cubicBezTo>
                  <a:cubicBezTo>
                    <a:pt x="18" y="52"/>
                    <a:pt x="19" y="52"/>
                    <a:pt x="19" y="53"/>
                  </a:cubicBezTo>
                  <a:cubicBezTo>
                    <a:pt x="27" y="81"/>
                    <a:pt x="27" y="81"/>
                    <a:pt x="27" y="81"/>
                  </a:cubicBezTo>
                  <a:cubicBezTo>
                    <a:pt x="27" y="81"/>
                    <a:pt x="27" y="82"/>
                    <a:pt x="27" y="82"/>
                  </a:cubicBezTo>
                  <a:cubicBezTo>
                    <a:pt x="27" y="82"/>
                    <a:pt x="27" y="83"/>
                    <a:pt x="27" y="8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104"/>
            <p:cNvSpPr/>
            <p:nvPr/>
          </p:nvSpPr>
          <p:spPr bwMode="auto">
            <a:xfrm>
              <a:off x="1089" y="2975"/>
              <a:ext cx="0" cy="12"/>
            </a:xfrm>
            <a:custGeom>
              <a:avLst/>
              <a:gdLst>
                <a:gd name="T0" fmla="*/ 0 h 2"/>
                <a:gd name="T1" fmla="*/ 2 h 2"/>
                <a:gd name="T2" fmla="*/ 1 h 2"/>
                <a:gd name="T3" fmla="*/ 0 h 2"/>
              </a:gdLst>
              <a:ahLst/>
              <a:cxnLst>
                <a:cxn ang="0">
                  <a:pos x="0" y="T0"/>
                </a:cxn>
                <a:cxn ang="0">
                  <a:pos x="0" y="T1"/>
                </a:cxn>
                <a:cxn ang="0">
                  <a:pos x="0" y="T2"/>
                </a:cxn>
                <a:cxn ang="0">
                  <a:pos x="0" y="T3"/>
                </a:cxn>
              </a:cxnLst>
              <a:rect l="0" t="0" r="r" b="b"/>
              <a:pathLst>
                <a:path h="2">
                  <a:moveTo>
                    <a:pt x="0" y="0"/>
                  </a:moveTo>
                  <a:cubicBezTo>
                    <a:pt x="0" y="2"/>
                    <a:pt x="0" y="2"/>
                    <a:pt x="0" y="2"/>
                  </a:cubicBezTo>
                  <a:cubicBezTo>
                    <a:pt x="0" y="2"/>
                    <a:pt x="0" y="1"/>
                    <a:pt x="0" y="1"/>
                  </a:cubicBezTo>
                  <a:cubicBezTo>
                    <a:pt x="0" y="1"/>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105"/>
            <p:cNvSpPr/>
            <p:nvPr/>
          </p:nvSpPr>
          <p:spPr bwMode="auto">
            <a:xfrm>
              <a:off x="1032" y="2784"/>
              <a:ext cx="7" cy="12"/>
            </a:xfrm>
            <a:custGeom>
              <a:avLst/>
              <a:gdLst>
                <a:gd name="T0" fmla="*/ 0 w 1"/>
                <a:gd name="T1" fmla="*/ 0 h 2"/>
                <a:gd name="T2" fmla="*/ 1 w 1"/>
                <a:gd name="T3" fmla="*/ 2 h 2"/>
                <a:gd name="T4" fmla="*/ 0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1" y="2"/>
                    <a:pt x="1" y="2"/>
                    <a:pt x="1" y="2"/>
                  </a:cubicBezTo>
                  <a:cubicBezTo>
                    <a:pt x="1" y="1"/>
                    <a:pt x="0" y="1"/>
                    <a:pt x="0" y="1"/>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106"/>
            <p:cNvSpPr/>
            <p:nvPr/>
          </p:nvSpPr>
          <p:spPr bwMode="auto">
            <a:xfrm>
              <a:off x="918" y="2447"/>
              <a:ext cx="32" cy="25"/>
            </a:xfrm>
            <a:custGeom>
              <a:avLst/>
              <a:gdLst>
                <a:gd name="T0" fmla="*/ 4 w 5"/>
                <a:gd name="T1" fmla="*/ 0 h 4"/>
                <a:gd name="T2" fmla="*/ 5 w 5"/>
                <a:gd name="T3" fmla="*/ 3 h 4"/>
                <a:gd name="T4" fmla="*/ 3 w 5"/>
                <a:gd name="T5" fmla="*/ 4 h 4"/>
                <a:gd name="T6" fmla="*/ 2 w 5"/>
                <a:gd name="T7" fmla="*/ 4 h 4"/>
                <a:gd name="T8" fmla="*/ 0 w 5"/>
                <a:gd name="T9" fmla="*/ 2 h 4"/>
                <a:gd name="T10" fmla="*/ 2 w 5"/>
                <a:gd name="T11" fmla="*/ 0 h 4"/>
                <a:gd name="T12" fmla="*/ 4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0"/>
                  </a:moveTo>
                  <a:cubicBezTo>
                    <a:pt x="5" y="3"/>
                    <a:pt x="5" y="3"/>
                    <a:pt x="5" y="3"/>
                  </a:cubicBezTo>
                  <a:cubicBezTo>
                    <a:pt x="3" y="4"/>
                    <a:pt x="3" y="4"/>
                    <a:pt x="3" y="4"/>
                  </a:cubicBezTo>
                  <a:cubicBezTo>
                    <a:pt x="2" y="4"/>
                    <a:pt x="2" y="4"/>
                    <a:pt x="2" y="4"/>
                  </a:cubicBezTo>
                  <a:cubicBezTo>
                    <a:pt x="1" y="4"/>
                    <a:pt x="1" y="3"/>
                    <a:pt x="0" y="2"/>
                  </a:cubicBezTo>
                  <a:cubicBezTo>
                    <a:pt x="0" y="1"/>
                    <a:pt x="1" y="0"/>
                    <a:pt x="2" y="0"/>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9" name="Freeform 107"/>
            <p:cNvSpPr/>
            <p:nvPr/>
          </p:nvSpPr>
          <p:spPr bwMode="auto">
            <a:xfrm>
              <a:off x="861" y="2256"/>
              <a:ext cx="82" cy="204"/>
            </a:xfrm>
            <a:custGeom>
              <a:avLst/>
              <a:gdLst>
                <a:gd name="T0" fmla="*/ 4 w 13"/>
                <a:gd name="T1" fmla="*/ 1 h 32"/>
                <a:gd name="T2" fmla="*/ 13 w 13"/>
                <a:gd name="T3" fmla="*/ 30 h 32"/>
                <a:gd name="T4" fmla="*/ 11 w 13"/>
                <a:gd name="T5" fmla="*/ 30 h 32"/>
                <a:gd name="T6" fmla="*/ 9 w 13"/>
                <a:gd name="T7" fmla="*/ 32 h 32"/>
                <a:gd name="T8" fmla="*/ 0 w 13"/>
                <a:gd name="T9" fmla="*/ 0 h 32"/>
                <a:gd name="T10" fmla="*/ 2 w 13"/>
                <a:gd name="T11" fmla="*/ 1 h 32"/>
                <a:gd name="T12" fmla="*/ 2 w 13"/>
                <a:gd name="T13" fmla="*/ 1 h 32"/>
                <a:gd name="T14" fmla="*/ 4 w 13"/>
                <a:gd name="T15" fmla="*/ 1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2">
                  <a:moveTo>
                    <a:pt x="4" y="1"/>
                  </a:moveTo>
                  <a:cubicBezTo>
                    <a:pt x="13" y="30"/>
                    <a:pt x="13" y="30"/>
                    <a:pt x="13" y="30"/>
                  </a:cubicBezTo>
                  <a:cubicBezTo>
                    <a:pt x="11" y="30"/>
                    <a:pt x="11" y="30"/>
                    <a:pt x="11" y="30"/>
                  </a:cubicBezTo>
                  <a:cubicBezTo>
                    <a:pt x="10" y="30"/>
                    <a:pt x="9" y="31"/>
                    <a:pt x="9" y="32"/>
                  </a:cubicBezTo>
                  <a:cubicBezTo>
                    <a:pt x="0" y="0"/>
                    <a:pt x="0" y="0"/>
                    <a:pt x="0" y="0"/>
                  </a:cubicBezTo>
                  <a:cubicBezTo>
                    <a:pt x="1" y="0"/>
                    <a:pt x="1" y="1"/>
                    <a:pt x="2" y="1"/>
                  </a:cubicBezTo>
                  <a:cubicBezTo>
                    <a:pt x="2" y="1"/>
                    <a:pt x="2" y="1"/>
                    <a:pt x="2" y="1"/>
                  </a:cubicBezTo>
                  <a:lnTo>
                    <a:pt x="4"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0" name="Freeform 108"/>
            <p:cNvSpPr/>
            <p:nvPr/>
          </p:nvSpPr>
          <p:spPr bwMode="auto">
            <a:xfrm>
              <a:off x="861" y="2237"/>
              <a:ext cx="25" cy="25"/>
            </a:xfrm>
            <a:custGeom>
              <a:avLst/>
              <a:gdLst>
                <a:gd name="T0" fmla="*/ 3 w 4"/>
                <a:gd name="T1" fmla="*/ 0 h 4"/>
                <a:gd name="T2" fmla="*/ 4 w 4"/>
                <a:gd name="T3" fmla="*/ 4 h 4"/>
                <a:gd name="T4" fmla="*/ 2 w 4"/>
                <a:gd name="T5" fmla="*/ 4 h 4"/>
                <a:gd name="T6" fmla="*/ 2 w 4"/>
                <a:gd name="T7" fmla="*/ 4 h 4"/>
                <a:gd name="T8" fmla="*/ 0 w 4"/>
                <a:gd name="T9" fmla="*/ 3 h 4"/>
                <a:gd name="T10" fmla="*/ 0 w 4"/>
                <a:gd name="T11" fmla="*/ 2 h 4"/>
                <a:gd name="T12" fmla="*/ 2 w 4"/>
                <a:gd name="T13" fmla="*/ 0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4" y="4"/>
                    <a:pt x="4" y="4"/>
                    <a:pt x="4" y="4"/>
                  </a:cubicBezTo>
                  <a:cubicBezTo>
                    <a:pt x="2" y="4"/>
                    <a:pt x="2" y="4"/>
                    <a:pt x="2" y="4"/>
                  </a:cubicBezTo>
                  <a:cubicBezTo>
                    <a:pt x="2" y="4"/>
                    <a:pt x="2" y="4"/>
                    <a:pt x="2" y="4"/>
                  </a:cubicBezTo>
                  <a:cubicBezTo>
                    <a:pt x="1" y="4"/>
                    <a:pt x="1" y="3"/>
                    <a:pt x="0" y="3"/>
                  </a:cubicBezTo>
                  <a:cubicBezTo>
                    <a:pt x="0" y="2"/>
                    <a:pt x="0" y="2"/>
                    <a:pt x="0" y="2"/>
                  </a:cubicBezTo>
                  <a:cubicBezTo>
                    <a:pt x="0" y="1"/>
                    <a:pt x="1" y="0"/>
                    <a:pt x="2" y="0"/>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41" name="文本框 240"/>
          <p:cNvSpPr txBox="1"/>
          <p:nvPr/>
        </p:nvSpPr>
        <p:spPr>
          <a:xfrm>
            <a:off x="7549925" y="2319698"/>
            <a:ext cx="1305165" cy="584775"/>
          </a:xfrm>
          <a:prstGeom prst="rect">
            <a:avLst/>
          </a:prstGeom>
          <a:noFill/>
        </p:spPr>
        <p:txBody>
          <a:bodyPr wrap="none" rtlCol="0">
            <a:spAutoFit/>
          </a:bodyPr>
          <a:lstStyle/>
          <a:p>
            <a:r>
              <a:rPr lang="zh-CN" altLang="en-US" sz="3200" b="1" spc="-300" dirty="0">
                <a:cs typeface="+mn-ea"/>
                <a:sym typeface="+mn-lt"/>
              </a:rPr>
              <a:t>小标题</a:t>
            </a:r>
          </a:p>
        </p:txBody>
      </p:sp>
      <p:sp>
        <p:nvSpPr>
          <p:cNvPr id="242" name="文本框 241"/>
          <p:cNvSpPr txBox="1"/>
          <p:nvPr/>
        </p:nvSpPr>
        <p:spPr>
          <a:xfrm>
            <a:off x="6971863" y="2904473"/>
            <a:ext cx="4006233"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solidFill>
                <a:latin typeface="+mn-lt"/>
                <a:ea typeface="+mn-ea"/>
                <a:cs typeface="+mn-ea"/>
                <a:sym typeface="+mn-lt"/>
              </a:rPr>
              <a:t>请在这里输入文字请在这里输入文字请在这里输入文字请在这里输入文字请在这里输入文字请在这里输入文字请在这里输入</a:t>
            </a:r>
          </a:p>
        </p:txBody>
      </p:sp>
      <p:sp>
        <p:nvSpPr>
          <p:cNvPr id="243" name="文本框 242"/>
          <p:cNvSpPr txBox="1"/>
          <p:nvPr/>
        </p:nvSpPr>
        <p:spPr>
          <a:xfrm>
            <a:off x="7549926" y="4293394"/>
            <a:ext cx="1305165" cy="584775"/>
          </a:xfrm>
          <a:prstGeom prst="rect">
            <a:avLst/>
          </a:prstGeom>
          <a:noFill/>
        </p:spPr>
        <p:txBody>
          <a:bodyPr wrap="none" rtlCol="0">
            <a:spAutoFit/>
          </a:bodyPr>
          <a:lstStyle/>
          <a:p>
            <a:r>
              <a:rPr lang="zh-CN" altLang="en-US" sz="3200" b="1" spc="-300" dirty="0">
                <a:cs typeface="+mn-ea"/>
                <a:sym typeface="+mn-lt"/>
              </a:rPr>
              <a:t>小标题</a:t>
            </a:r>
          </a:p>
        </p:txBody>
      </p:sp>
      <p:sp>
        <p:nvSpPr>
          <p:cNvPr id="244" name="文本框 243"/>
          <p:cNvSpPr txBox="1"/>
          <p:nvPr/>
        </p:nvSpPr>
        <p:spPr>
          <a:xfrm>
            <a:off x="6971863" y="4893678"/>
            <a:ext cx="4006233"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solidFill>
                <a:latin typeface="+mn-lt"/>
                <a:ea typeface="+mn-ea"/>
                <a:cs typeface="+mn-ea"/>
                <a:sym typeface="+mn-lt"/>
              </a:rPr>
              <a:t>请在这里输入文字请在这里输入文字请在这里输入文字请在这里输入文字请在这里输入文字请在这里输入文字请在这里输入</a:t>
            </a:r>
          </a:p>
        </p:txBody>
      </p:sp>
      <p:pic>
        <p:nvPicPr>
          <p:cNvPr id="245" name="图片 2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9453" y="2319698"/>
            <a:ext cx="758339" cy="53083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grpSp>
        <p:nvGrpSpPr>
          <p:cNvPr id="132" name="组合 131"/>
          <p:cNvGrpSpPr/>
          <p:nvPr/>
        </p:nvGrpSpPr>
        <p:grpSpPr>
          <a:xfrm>
            <a:off x="1528549" y="1937982"/>
            <a:ext cx="2686526" cy="3841198"/>
            <a:chOff x="1289955" y="1628061"/>
            <a:chExt cx="3921407" cy="5174701"/>
          </a:xfrm>
        </p:grpSpPr>
        <p:sp>
          <p:nvSpPr>
            <p:cNvPr id="133" name="Shape 209"/>
            <p:cNvSpPr/>
            <p:nvPr/>
          </p:nvSpPr>
          <p:spPr>
            <a:xfrm rot="3758493">
              <a:off x="2701655"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134" name="组 13"/>
            <p:cNvGrpSpPr/>
            <p:nvPr/>
          </p:nvGrpSpPr>
          <p:grpSpPr>
            <a:xfrm>
              <a:off x="1289955" y="1628061"/>
              <a:ext cx="2187025" cy="2569107"/>
              <a:chOff x="5943842" y="1013911"/>
              <a:chExt cx="2187025" cy="2569107"/>
            </a:xfrm>
          </p:grpSpPr>
          <p:sp>
            <p:nvSpPr>
              <p:cNvPr id="246" name="Shape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rgbClr val="FFDE00"/>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47" name="Shape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48" name="Shape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49" name="Shape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rgbClr val="FCFDFD"/>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50" name="Shape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51" name="Shape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52" name="Shape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53" name="Shape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sp>
        <p:nvSpPr>
          <p:cNvPr id="254" name="任意多边形 253"/>
          <p:cNvSpPr/>
          <p:nvPr/>
        </p:nvSpPr>
        <p:spPr>
          <a:xfrm>
            <a:off x="7018221" y="2155519"/>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5" name="椭圆 31"/>
          <p:cNvSpPr/>
          <p:nvPr/>
        </p:nvSpPr>
        <p:spPr>
          <a:xfrm>
            <a:off x="5809349" y="1747092"/>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dirty="0">
                <a:solidFill>
                  <a:schemeClr val="tx1"/>
                </a:solidFill>
                <a:cs typeface="+mn-ea"/>
                <a:sym typeface="+mn-lt"/>
              </a:rPr>
              <a:t>一季度</a:t>
            </a:r>
          </a:p>
        </p:txBody>
      </p:sp>
      <p:sp>
        <p:nvSpPr>
          <p:cNvPr id="256" name="任意多边形 255"/>
          <p:cNvSpPr/>
          <p:nvPr/>
        </p:nvSpPr>
        <p:spPr>
          <a:xfrm>
            <a:off x="7018221" y="3204695"/>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7" name="椭圆 31"/>
          <p:cNvSpPr/>
          <p:nvPr/>
        </p:nvSpPr>
        <p:spPr>
          <a:xfrm>
            <a:off x="5809349" y="2796268"/>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dirty="0">
                <a:solidFill>
                  <a:schemeClr val="tx1"/>
                </a:solidFill>
                <a:cs typeface="+mn-ea"/>
                <a:sym typeface="+mn-lt"/>
              </a:rPr>
              <a:t>二季度</a:t>
            </a:r>
          </a:p>
        </p:txBody>
      </p:sp>
      <p:sp>
        <p:nvSpPr>
          <p:cNvPr id="258" name="任意多边形 257"/>
          <p:cNvSpPr/>
          <p:nvPr/>
        </p:nvSpPr>
        <p:spPr>
          <a:xfrm>
            <a:off x="7018221" y="4253656"/>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9" name="椭圆 31"/>
          <p:cNvSpPr/>
          <p:nvPr/>
        </p:nvSpPr>
        <p:spPr>
          <a:xfrm>
            <a:off x="5809349" y="3845229"/>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dirty="0">
                <a:solidFill>
                  <a:schemeClr val="tx1"/>
                </a:solidFill>
                <a:cs typeface="+mn-ea"/>
                <a:sym typeface="+mn-lt"/>
              </a:rPr>
              <a:t>三季度</a:t>
            </a:r>
          </a:p>
        </p:txBody>
      </p:sp>
      <p:sp>
        <p:nvSpPr>
          <p:cNvPr id="260" name="任意多边形 259"/>
          <p:cNvSpPr/>
          <p:nvPr/>
        </p:nvSpPr>
        <p:spPr>
          <a:xfrm>
            <a:off x="7018221" y="5267604"/>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1" name="椭圆 31"/>
          <p:cNvSpPr/>
          <p:nvPr/>
        </p:nvSpPr>
        <p:spPr>
          <a:xfrm>
            <a:off x="5809349" y="4859177"/>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dirty="0">
                <a:solidFill>
                  <a:schemeClr val="tx1"/>
                </a:solidFill>
                <a:cs typeface="+mn-ea"/>
                <a:sym typeface="+mn-lt"/>
              </a:rPr>
              <a:t>四季度</a:t>
            </a:r>
          </a:p>
        </p:txBody>
      </p:sp>
      <p:sp>
        <p:nvSpPr>
          <p:cNvPr id="262" name="文本框 261"/>
          <p:cNvSpPr txBox="1"/>
          <p:nvPr/>
        </p:nvSpPr>
        <p:spPr>
          <a:xfrm>
            <a:off x="6873500" y="1724240"/>
            <a:ext cx="3565146" cy="374718"/>
          </a:xfrm>
          <a:prstGeom prst="rect">
            <a:avLst/>
          </a:prstGeom>
          <a:noFill/>
        </p:spPr>
        <p:txBody>
          <a:bodyPr wrap="square" rtlCol="0">
            <a:spAutoFit/>
          </a:bodyPr>
          <a:lstStyle/>
          <a:p>
            <a:pPr algn="just">
              <a:lnSpc>
                <a:spcPct val="125000"/>
              </a:lnSpc>
            </a:pPr>
            <a:r>
              <a:rPr lang="zh-CN" altLang="en-US" sz="1600" dirty="0">
                <a:cs typeface="+mn-ea"/>
                <a:sym typeface="+mn-lt"/>
              </a:rPr>
              <a:t>请在这里输入文字请在这里输入文字</a:t>
            </a:r>
          </a:p>
        </p:txBody>
      </p:sp>
      <p:sp>
        <p:nvSpPr>
          <p:cNvPr id="263" name="文本框 262"/>
          <p:cNvSpPr txBox="1"/>
          <p:nvPr/>
        </p:nvSpPr>
        <p:spPr>
          <a:xfrm>
            <a:off x="6873500" y="2773416"/>
            <a:ext cx="3565146" cy="374718"/>
          </a:xfrm>
          <a:prstGeom prst="rect">
            <a:avLst/>
          </a:prstGeom>
          <a:noFill/>
        </p:spPr>
        <p:txBody>
          <a:bodyPr wrap="square" rtlCol="0">
            <a:spAutoFit/>
          </a:bodyPr>
          <a:lstStyle/>
          <a:p>
            <a:pPr algn="just">
              <a:lnSpc>
                <a:spcPct val="125000"/>
              </a:lnSpc>
            </a:pPr>
            <a:r>
              <a:rPr lang="zh-CN" altLang="en-US" sz="1600" dirty="0">
                <a:cs typeface="+mn-ea"/>
                <a:sym typeface="+mn-lt"/>
              </a:rPr>
              <a:t>请在这里输入文字请在这里输入文字</a:t>
            </a:r>
          </a:p>
        </p:txBody>
      </p:sp>
      <p:sp>
        <p:nvSpPr>
          <p:cNvPr id="264" name="文本框 263"/>
          <p:cNvSpPr txBox="1"/>
          <p:nvPr/>
        </p:nvSpPr>
        <p:spPr>
          <a:xfrm>
            <a:off x="6873500" y="3822377"/>
            <a:ext cx="3565146" cy="374718"/>
          </a:xfrm>
          <a:prstGeom prst="rect">
            <a:avLst/>
          </a:prstGeom>
          <a:noFill/>
        </p:spPr>
        <p:txBody>
          <a:bodyPr wrap="square" rtlCol="0">
            <a:spAutoFit/>
          </a:bodyPr>
          <a:lstStyle/>
          <a:p>
            <a:pPr algn="just">
              <a:lnSpc>
                <a:spcPct val="125000"/>
              </a:lnSpc>
            </a:pPr>
            <a:r>
              <a:rPr lang="zh-CN" altLang="en-US" sz="1600" dirty="0">
                <a:cs typeface="+mn-ea"/>
                <a:sym typeface="+mn-lt"/>
              </a:rPr>
              <a:t>请在这里输入文字请在这里输入文字</a:t>
            </a:r>
          </a:p>
        </p:txBody>
      </p:sp>
      <p:sp>
        <p:nvSpPr>
          <p:cNvPr id="265" name="文本框 264"/>
          <p:cNvSpPr txBox="1"/>
          <p:nvPr/>
        </p:nvSpPr>
        <p:spPr>
          <a:xfrm>
            <a:off x="6873500" y="4836325"/>
            <a:ext cx="3565146" cy="374718"/>
          </a:xfrm>
          <a:prstGeom prst="rect">
            <a:avLst/>
          </a:prstGeom>
          <a:noFill/>
        </p:spPr>
        <p:txBody>
          <a:bodyPr wrap="square" rtlCol="0">
            <a:spAutoFit/>
          </a:bodyPr>
          <a:lstStyle/>
          <a:p>
            <a:pPr algn="just">
              <a:lnSpc>
                <a:spcPct val="125000"/>
              </a:lnSpc>
            </a:pPr>
            <a:r>
              <a:rPr lang="zh-CN" altLang="en-US" sz="1600" dirty="0">
                <a:cs typeface="+mn-ea"/>
                <a:sym typeface="+mn-lt"/>
              </a:rPr>
              <a:t>请在这里输入文字请在这里输入文字</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sp>
        <p:nvSpPr>
          <p:cNvPr id="37" name="文本框 36"/>
          <p:cNvSpPr txBox="1"/>
          <p:nvPr/>
        </p:nvSpPr>
        <p:spPr>
          <a:xfrm>
            <a:off x="9007476" y="4035103"/>
            <a:ext cx="1754380" cy="584775"/>
          </a:xfrm>
          <a:prstGeom prst="rect">
            <a:avLst/>
          </a:prstGeom>
          <a:noFill/>
        </p:spPr>
        <p:txBody>
          <a:bodyPr wrap="square" rtlCol="0">
            <a:spAutoFit/>
          </a:bodyPr>
          <a:lstStyle/>
          <a:p>
            <a:r>
              <a:rPr lang="en-US" altLang="zh-CN" sz="3200" b="1">
                <a:solidFill>
                  <a:schemeClr val="tx1">
                    <a:lumMod val="85000"/>
                    <a:lumOff val="15000"/>
                  </a:schemeClr>
                </a:solidFill>
                <a:cs typeface="+mn-ea"/>
                <a:sym typeface="+mn-lt"/>
              </a:rPr>
              <a:t>threats</a:t>
            </a:r>
            <a:endParaRPr lang="zh-CN" altLang="en-US" sz="3200" b="1" dirty="0">
              <a:solidFill>
                <a:schemeClr val="tx1">
                  <a:lumMod val="85000"/>
                  <a:lumOff val="15000"/>
                </a:schemeClr>
              </a:solidFill>
              <a:cs typeface="+mn-ea"/>
              <a:sym typeface="+mn-lt"/>
            </a:endParaRPr>
          </a:p>
        </p:txBody>
      </p:sp>
      <p:sp>
        <p:nvSpPr>
          <p:cNvPr id="38" name="文本框 37"/>
          <p:cNvSpPr txBox="1"/>
          <p:nvPr/>
        </p:nvSpPr>
        <p:spPr>
          <a:xfrm>
            <a:off x="8369462" y="4619878"/>
            <a:ext cx="2780758" cy="1077218"/>
          </a:xfrm>
          <a:prstGeom prst="rect">
            <a:avLst/>
          </a:prstGeom>
          <a:noFill/>
        </p:spPr>
        <p:txBody>
          <a:bodyPr wrap="square" rtlCol="0">
            <a:spAutoFit/>
          </a:bodyPr>
          <a:lstStyle/>
          <a:p>
            <a:r>
              <a:rPr lang="zh-CN" altLang="en-US" sz="1600" dirty="0">
                <a:cs typeface="+mn-ea"/>
                <a:sym typeface="+mn-lt"/>
              </a:rPr>
              <a:t>请在这里输入文字请在这里</a:t>
            </a:r>
            <a:r>
              <a:rPr lang="zh-CN" altLang="en-US" sz="1600">
                <a:cs typeface="+mn-ea"/>
                <a:sym typeface="+mn-lt"/>
              </a:rPr>
              <a:t>输入文字请在这里输入文字</a:t>
            </a:r>
          </a:p>
          <a:p>
            <a:r>
              <a:rPr lang="zh-CN" altLang="en-US" sz="1600">
                <a:cs typeface="+mn-ea"/>
                <a:sym typeface="+mn-lt"/>
              </a:rPr>
              <a:t>请在这里输入文字</a:t>
            </a:r>
          </a:p>
          <a:p>
            <a:endParaRPr lang="zh-CN" altLang="en-US" sz="1600" dirty="0">
              <a:cs typeface="+mn-ea"/>
              <a:sym typeface="+mn-lt"/>
            </a:endParaRPr>
          </a:p>
        </p:txBody>
      </p:sp>
      <p:sp>
        <p:nvSpPr>
          <p:cNvPr id="39" name="Freeform 14"/>
          <p:cNvSpPr>
            <a:spLocks noEditPoints="1"/>
          </p:cNvSpPr>
          <p:nvPr/>
        </p:nvSpPr>
        <p:spPr bwMode="auto">
          <a:xfrm rot="20714497">
            <a:off x="8424342" y="4106035"/>
            <a:ext cx="528254" cy="499272"/>
          </a:xfrm>
          <a:custGeom>
            <a:avLst/>
            <a:gdLst>
              <a:gd name="T0" fmla="*/ 29 w 30"/>
              <a:gd name="T1" fmla="*/ 1 h 28"/>
              <a:gd name="T2" fmla="*/ 1 w 30"/>
              <a:gd name="T3" fmla="*/ 4 h 28"/>
              <a:gd name="T4" fmla="*/ 0 w 30"/>
              <a:gd name="T5" fmla="*/ 5 h 28"/>
              <a:gd name="T6" fmla="*/ 4 w 30"/>
              <a:gd name="T7" fmla="*/ 14 h 28"/>
              <a:gd name="T8" fmla="*/ 5 w 30"/>
              <a:gd name="T9" fmla="*/ 14 h 28"/>
              <a:gd name="T10" fmla="*/ 6 w 30"/>
              <a:gd name="T11" fmla="*/ 15 h 28"/>
              <a:gd name="T12" fmla="*/ 7 w 30"/>
              <a:gd name="T13" fmla="*/ 15 h 28"/>
              <a:gd name="T14" fmla="*/ 5 w 30"/>
              <a:gd name="T15" fmla="*/ 17 h 28"/>
              <a:gd name="T16" fmla="*/ 10 w 30"/>
              <a:gd name="T17" fmla="*/ 27 h 28"/>
              <a:gd name="T18" fmla="*/ 13 w 30"/>
              <a:gd name="T19" fmla="*/ 23 h 28"/>
              <a:gd name="T20" fmla="*/ 19 w 30"/>
              <a:gd name="T21" fmla="*/ 15 h 28"/>
              <a:gd name="T22" fmla="*/ 29 w 30"/>
              <a:gd name="T23" fmla="*/ 3 h 28"/>
              <a:gd name="T24" fmla="*/ 30 w 30"/>
              <a:gd name="T25" fmla="*/ 3 h 28"/>
              <a:gd name="T26" fmla="*/ 30 w 30"/>
              <a:gd name="T27" fmla="*/ 2 h 28"/>
              <a:gd name="T28" fmla="*/ 5 w 30"/>
              <a:gd name="T29" fmla="*/ 13 h 28"/>
              <a:gd name="T30" fmla="*/ 5 w 30"/>
              <a:gd name="T31" fmla="*/ 13 h 28"/>
              <a:gd name="T32" fmla="*/ 4 w 30"/>
              <a:gd name="T33" fmla="*/ 12 h 28"/>
              <a:gd name="T34" fmla="*/ 16 w 30"/>
              <a:gd name="T35" fmla="*/ 4 h 28"/>
              <a:gd name="T36" fmla="*/ 24 w 30"/>
              <a:gd name="T37" fmla="*/ 3 h 28"/>
              <a:gd name="T38" fmla="*/ 20 w 30"/>
              <a:gd name="T39" fmla="*/ 5 h 28"/>
              <a:gd name="T40" fmla="*/ 18 w 30"/>
              <a:gd name="T41" fmla="*/ 6 h 28"/>
              <a:gd name="T42" fmla="*/ 17 w 30"/>
              <a:gd name="T43" fmla="*/ 6 h 28"/>
              <a:gd name="T44" fmla="*/ 12 w 30"/>
              <a:gd name="T45" fmla="*/ 8 h 28"/>
              <a:gd name="T46" fmla="*/ 18 w 30"/>
              <a:gd name="T47" fmla="*/ 9 h 28"/>
              <a:gd name="T48" fmla="*/ 19 w 30"/>
              <a:gd name="T49" fmla="*/ 6 h 28"/>
              <a:gd name="T50" fmla="*/ 16 w 30"/>
              <a:gd name="T51" fmla="*/ 10 h 28"/>
              <a:gd name="T52" fmla="*/ 17 w 30"/>
              <a:gd name="T53" fmla="*/ 7 h 28"/>
              <a:gd name="T54" fmla="*/ 18 w 30"/>
              <a:gd name="T55" fmla="*/ 9 h 28"/>
              <a:gd name="T56" fmla="*/ 14 w 30"/>
              <a:gd name="T57" fmla="*/ 11 h 28"/>
              <a:gd name="T58" fmla="*/ 16 w 30"/>
              <a:gd name="T59" fmla="*/ 8 h 28"/>
              <a:gd name="T60" fmla="*/ 15 w 30"/>
              <a:gd name="T61" fmla="*/ 11 h 28"/>
              <a:gd name="T62" fmla="*/ 13 w 30"/>
              <a:gd name="T63" fmla="*/ 12 h 28"/>
              <a:gd name="T64" fmla="*/ 14 w 30"/>
              <a:gd name="T65" fmla="*/ 9 h 28"/>
              <a:gd name="T66" fmla="*/ 13 w 30"/>
              <a:gd name="T67" fmla="*/ 11 h 28"/>
              <a:gd name="T68" fmla="*/ 11 w 30"/>
              <a:gd name="T69" fmla="*/ 13 h 28"/>
              <a:gd name="T70" fmla="*/ 11 w 30"/>
              <a:gd name="T71" fmla="*/ 10 h 28"/>
              <a:gd name="T72" fmla="*/ 9 w 30"/>
              <a:gd name="T73" fmla="*/ 14 h 28"/>
              <a:gd name="T74" fmla="*/ 9 w 30"/>
              <a:gd name="T75" fmla="*/ 14 h 28"/>
              <a:gd name="T76" fmla="*/ 10 w 30"/>
              <a:gd name="T77" fmla="*/ 10 h 28"/>
              <a:gd name="T78" fmla="*/ 9 w 30"/>
              <a:gd name="T79" fmla="*/ 14 h 28"/>
              <a:gd name="T80" fmla="*/ 6 w 30"/>
              <a:gd name="T81" fmla="*/ 13 h 28"/>
              <a:gd name="T82" fmla="*/ 8 w 30"/>
              <a:gd name="T83" fmla="*/ 11 h 28"/>
              <a:gd name="T84" fmla="*/ 19 w 30"/>
              <a:gd name="T85" fmla="*/ 14 h 28"/>
              <a:gd name="T86" fmla="*/ 18 w 30"/>
              <a:gd name="T87" fmla="*/ 15 h 28"/>
              <a:gd name="T88" fmla="*/ 12 w 30"/>
              <a:gd name="T89" fmla="*/ 22 h 28"/>
              <a:gd name="T90" fmla="*/ 11 w 30"/>
              <a:gd name="T91" fmla="*/ 24 h 28"/>
              <a:gd name="T92" fmla="*/ 7 w 30"/>
              <a:gd name="T93" fmla="*/ 18 h 28"/>
              <a:gd name="T94" fmla="*/ 9 w 30"/>
              <a:gd name="T95" fmla="*/ 16 h 28"/>
              <a:gd name="T96" fmla="*/ 11 w 30"/>
              <a:gd name="T97" fmla="*/ 14 h 28"/>
              <a:gd name="T98" fmla="*/ 12 w 30"/>
              <a:gd name="T99" fmla="*/ 13 h 28"/>
              <a:gd name="T100" fmla="*/ 21 w 30"/>
              <a:gd name="T101" fmla="*/ 9 h 28"/>
              <a:gd name="T102" fmla="*/ 26 w 30"/>
              <a:gd name="T103" fmla="*/ 6 h 28"/>
              <a:gd name="T104" fmla="*/ 22 w 30"/>
              <a:gd name="T105" fmla="*/ 7 h 28"/>
              <a:gd name="T106" fmla="*/ 22 w 30"/>
              <a:gd name="T107" fmla="*/ 5 h 28"/>
              <a:gd name="T108" fmla="*/ 22 w 30"/>
              <a:gd name="T10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 h="28">
                <a:moveTo>
                  <a:pt x="29" y="1"/>
                </a:moveTo>
                <a:cubicBezTo>
                  <a:pt x="29" y="1"/>
                  <a:pt x="29" y="1"/>
                  <a:pt x="29" y="1"/>
                </a:cubicBezTo>
                <a:cubicBezTo>
                  <a:pt x="26" y="0"/>
                  <a:pt x="22" y="2"/>
                  <a:pt x="19" y="2"/>
                </a:cubicBezTo>
                <a:cubicBezTo>
                  <a:pt x="13" y="3"/>
                  <a:pt x="7" y="4"/>
                  <a:pt x="1" y="4"/>
                </a:cubicBezTo>
                <a:cubicBezTo>
                  <a:pt x="0" y="4"/>
                  <a:pt x="0" y="4"/>
                  <a:pt x="0" y="5"/>
                </a:cubicBezTo>
                <a:cubicBezTo>
                  <a:pt x="0" y="5"/>
                  <a:pt x="0" y="5"/>
                  <a:pt x="0" y="5"/>
                </a:cubicBezTo>
                <a:cubicBezTo>
                  <a:pt x="1" y="8"/>
                  <a:pt x="2" y="10"/>
                  <a:pt x="3" y="13"/>
                </a:cubicBezTo>
                <a:cubicBezTo>
                  <a:pt x="3" y="13"/>
                  <a:pt x="3" y="14"/>
                  <a:pt x="4" y="14"/>
                </a:cubicBezTo>
                <a:cubicBezTo>
                  <a:pt x="4" y="14"/>
                  <a:pt x="4" y="14"/>
                  <a:pt x="4" y="14"/>
                </a:cubicBezTo>
                <a:cubicBezTo>
                  <a:pt x="4" y="14"/>
                  <a:pt x="5" y="14"/>
                  <a:pt x="5" y="14"/>
                </a:cubicBezTo>
                <a:cubicBezTo>
                  <a:pt x="5" y="14"/>
                  <a:pt x="5" y="14"/>
                  <a:pt x="5" y="14"/>
                </a:cubicBezTo>
                <a:cubicBezTo>
                  <a:pt x="5" y="15"/>
                  <a:pt x="6" y="15"/>
                  <a:pt x="6" y="15"/>
                </a:cubicBezTo>
                <a:cubicBezTo>
                  <a:pt x="6" y="15"/>
                  <a:pt x="6" y="15"/>
                  <a:pt x="6" y="15"/>
                </a:cubicBezTo>
                <a:cubicBezTo>
                  <a:pt x="7" y="15"/>
                  <a:pt x="7" y="15"/>
                  <a:pt x="7" y="15"/>
                </a:cubicBezTo>
                <a:cubicBezTo>
                  <a:pt x="7" y="15"/>
                  <a:pt x="6" y="16"/>
                  <a:pt x="5" y="17"/>
                </a:cubicBezTo>
                <a:cubicBezTo>
                  <a:pt x="5" y="17"/>
                  <a:pt x="5" y="17"/>
                  <a:pt x="5" y="17"/>
                </a:cubicBezTo>
                <a:cubicBezTo>
                  <a:pt x="6" y="20"/>
                  <a:pt x="8" y="24"/>
                  <a:pt x="10" y="26"/>
                </a:cubicBezTo>
                <a:cubicBezTo>
                  <a:pt x="10" y="26"/>
                  <a:pt x="10" y="27"/>
                  <a:pt x="10" y="27"/>
                </a:cubicBezTo>
                <a:cubicBezTo>
                  <a:pt x="10" y="28"/>
                  <a:pt x="11" y="28"/>
                  <a:pt x="11" y="27"/>
                </a:cubicBezTo>
                <a:cubicBezTo>
                  <a:pt x="12" y="26"/>
                  <a:pt x="12" y="24"/>
                  <a:pt x="13" y="23"/>
                </a:cubicBezTo>
                <a:cubicBezTo>
                  <a:pt x="15" y="22"/>
                  <a:pt x="17" y="18"/>
                  <a:pt x="18" y="16"/>
                </a:cubicBezTo>
                <a:cubicBezTo>
                  <a:pt x="19" y="16"/>
                  <a:pt x="19" y="16"/>
                  <a:pt x="19" y="15"/>
                </a:cubicBezTo>
                <a:cubicBezTo>
                  <a:pt x="20" y="15"/>
                  <a:pt x="21" y="14"/>
                  <a:pt x="21" y="13"/>
                </a:cubicBezTo>
                <a:cubicBezTo>
                  <a:pt x="24" y="10"/>
                  <a:pt x="27" y="7"/>
                  <a:pt x="29" y="3"/>
                </a:cubicBezTo>
                <a:cubicBezTo>
                  <a:pt x="29" y="3"/>
                  <a:pt x="30" y="3"/>
                  <a:pt x="30" y="3"/>
                </a:cubicBezTo>
                <a:cubicBezTo>
                  <a:pt x="30" y="3"/>
                  <a:pt x="30" y="3"/>
                  <a:pt x="30" y="3"/>
                </a:cubicBezTo>
                <a:cubicBezTo>
                  <a:pt x="30" y="3"/>
                  <a:pt x="30" y="2"/>
                  <a:pt x="30" y="2"/>
                </a:cubicBezTo>
                <a:cubicBezTo>
                  <a:pt x="30" y="2"/>
                  <a:pt x="30" y="2"/>
                  <a:pt x="30" y="2"/>
                </a:cubicBezTo>
                <a:cubicBezTo>
                  <a:pt x="30" y="2"/>
                  <a:pt x="30" y="1"/>
                  <a:pt x="29" y="1"/>
                </a:cubicBezTo>
                <a:close/>
                <a:moveTo>
                  <a:pt x="5" y="13"/>
                </a:moveTo>
                <a:cubicBezTo>
                  <a:pt x="5" y="13"/>
                  <a:pt x="5" y="13"/>
                  <a:pt x="5" y="13"/>
                </a:cubicBezTo>
                <a:cubicBezTo>
                  <a:pt x="5" y="13"/>
                  <a:pt x="5" y="13"/>
                  <a:pt x="5" y="13"/>
                </a:cubicBezTo>
                <a:cubicBezTo>
                  <a:pt x="5" y="13"/>
                  <a:pt x="5" y="13"/>
                  <a:pt x="5" y="13"/>
                </a:cubicBezTo>
                <a:close/>
                <a:moveTo>
                  <a:pt x="4" y="12"/>
                </a:moveTo>
                <a:cubicBezTo>
                  <a:pt x="3" y="10"/>
                  <a:pt x="2" y="7"/>
                  <a:pt x="2" y="5"/>
                </a:cubicBezTo>
                <a:cubicBezTo>
                  <a:pt x="6" y="5"/>
                  <a:pt x="11" y="4"/>
                  <a:pt x="16" y="4"/>
                </a:cubicBezTo>
                <a:cubicBezTo>
                  <a:pt x="18" y="4"/>
                  <a:pt x="20" y="3"/>
                  <a:pt x="22" y="3"/>
                </a:cubicBezTo>
                <a:cubicBezTo>
                  <a:pt x="22" y="3"/>
                  <a:pt x="23" y="3"/>
                  <a:pt x="24" y="3"/>
                </a:cubicBezTo>
                <a:cubicBezTo>
                  <a:pt x="23" y="3"/>
                  <a:pt x="22" y="4"/>
                  <a:pt x="20" y="4"/>
                </a:cubicBezTo>
                <a:cubicBezTo>
                  <a:pt x="20" y="4"/>
                  <a:pt x="20" y="4"/>
                  <a:pt x="20" y="5"/>
                </a:cubicBezTo>
                <a:cubicBezTo>
                  <a:pt x="19" y="5"/>
                  <a:pt x="19" y="5"/>
                  <a:pt x="19" y="5"/>
                </a:cubicBezTo>
                <a:cubicBezTo>
                  <a:pt x="18" y="5"/>
                  <a:pt x="18" y="5"/>
                  <a:pt x="18" y="6"/>
                </a:cubicBezTo>
                <a:cubicBezTo>
                  <a:pt x="18" y="6"/>
                  <a:pt x="18" y="6"/>
                  <a:pt x="18" y="6"/>
                </a:cubicBezTo>
                <a:cubicBezTo>
                  <a:pt x="18" y="6"/>
                  <a:pt x="17" y="6"/>
                  <a:pt x="17" y="6"/>
                </a:cubicBezTo>
                <a:cubicBezTo>
                  <a:pt x="16" y="7"/>
                  <a:pt x="14" y="7"/>
                  <a:pt x="13" y="8"/>
                </a:cubicBezTo>
                <a:cubicBezTo>
                  <a:pt x="13" y="8"/>
                  <a:pt x="12" y="8"/>
                  <a:pt x="12" y="8"/>
                </a:cubicBezTo>
                <a:cubicBezTo>
                  <a:pt x="9" y="9"/>
                  <a:pt x="7" y="10"/>
                  <a:pt x="4" y="12"/>
                </a:cubicBezTo>
                <a:close/>
                <a:moveTo>
                  <a:pt x="18" y="9"/>
                </a:moveTo>
                <a:cubicBezTo>
                  <a:pt x="18" y="8"/>
                  <a:pt x="19" y="7"/>
                  <a:pt x="19" y="6"/>
                </a:cubicBezTo>
                <a:cubicBezTo>
                  <a:pt x="19" y="6"/>
                  <a:pt x="19" y="6"/>
                  <a:pt x="19" y="6"/>
                </a:cubicBezTo>
                <a:cubicBezTo>
                  <a:pt x="19" y="7"/>
                  <a:pt x="19" y="8"/>
                  <a:pt x="19" y="9"/>
                </a:cubicBezTo>
                <a:cubicBezTo>
                  <a:pt x="18" y="9"/>
                  <a:pt x="17" y="10"/>
                  <a:pt x="16" y="10"/>
                </a:cubicBezTo>
                <a:cubicBezTo>
                  <a:pt x="17" y="9"/>
                  <a:pt x="17" y="8"/>
                  <a:pt x="17" y="7"/>
                </a:cubicBezTo>
                <a:cubicBezTo>
                  <a:pt x="17" y="7"/>
                  <a:pt x="17" y="7"/>
                  <a:pt x="17" y="7"/>
                </a:cubicBezTo>
                <a:cubicBezTo>
                  <a:pt x="17" y="8"/>
                  <a:pt x="17" y="8"/>
                  <a:pt x="17" y="8"/>
                </a:cubicBezTo>
                <a:cubicBezTo>
                  <a:pt x="17" y="9"/>
                  <a:pt x="18" y="9"/>
                  <a:pt x="18" y="9"/>
                </a:cubicBezTo>
                <a:close/>
                <a:moveTo>
                  <a:pt x="15" y="11"/>
                </a:moveTo>
                <a:cubicBezTo>
                  <a:pt x="15" y="11"/>
                  <a:pt x="15" y="11"/>
                  <a:pt x="14" y="11"/>
                </a:cubicBezTo>
                <a:cubicBezTo>
                  <a:pt x="15" y="10"/>
                  <a:pt x="15" y="9"/>
                  <a:pt x="15" y="8"/>
                </a:cubicBezTo>
                <a:cubicBezTo>
                  <a:pt x="15" y="8"/>
                  <a:pt x="15" y="8"/>
                  <a:pt x="16" y="8"/>
                </a:cubicBezTo>
                <a:cubicBezTo>
                  <a:pt x="15" y="9"/>
                  <a:pt x="15" y="9"/>
                  <a:pt x="15" y="10"/>
                </a:cubicBezTo>
                <a:cubicBezTo>
                  <a:pt x="15" y="10"/>
                  <a:pt x="15" y="11"/>
                  <a:pt x="15" y="11"/>
                </a:cubicBezTo>
                <a:close/>
                <a:moveTo>
                  <a:pt x="13" y="11"/>
                </a:moveTo>
                <a:cubicBezTo>
                  <a:pt x="13" y="12"/>
                  <a:pt x="13" y="12"/>
                  <a:pt x="13" y="12"/>
                </a:cubicBezTo>
                <a:cubicBezTo>
                  <a:pt x="13" y="11"/>
                  <a:pt x="13" y="10"/>
                  <a:pt x="13" y="9"/>
                </a:cubicBezTo>
                <a:cubicBezTo>
                  <a:pt x="13" y="9"/>
                  <a:pt x="14" y="9"/>
                  <a:pt x="14" y="9"/>
                </a:cubicBezTo>
                <a:cubicBezTo>
                  <a:pt x="14" y="9"/>
                  <a:pt x="13" y="10"/>
                  <a:pt x="13" y="11"/>
                </a:cubicBezTo>
                <a:cubicBezTo>
                  <a:pt x="13" y="11"/>
                  <a:pt x="13" y="11"/>
                  <a:pt x="13" y="11"/>
                </a:cubicBezTo>
                <a:close/>
                <a:moveTo>
                  <a:pt x="12" y="9"/>
                </a:moveTo>
                <a:cubicBezTo>
                  <a:pt x="12" y="11"/>
                  <a:pt x="11" y="12"/>
                  <a:pt x="11" y="13"/>
                </a:cubicBezTo>
                <a:cubicBezTo>
                  <a:pt x="11" y="13"/>
                  <a:pt x="11" y="13"/>
                  <a:pt x="11" y="13"/>
                </a:cubicBezTo>
                <a:cubicBezTo>
                  <a:pt x="11" y="12"/>
                  <a:pt x="11" y="11"/>
                  <a:pt x="11" y="10"/>
                </a:cubicBezTo>
                <a:cubicBezTo>
                  <a:pt x="11" y="10"/>
                  <a:pt x="12" y="9"/>
                  <a:pt x="12" y="9"/>
                </a:cubicBezTo>
                <a:close/>
                <a:moveTo>
                  <a:pt x="9" y="14"/>
                </a:moveTo>
                <a:cubicBezTo>
                  <a:pt x="9" y="14"/>
                  <a:pt x="9" y="14"/>
                  <a:pt x="9" y="14"/>
                </a:cubicBezTo>
                <a:cubicBezTo>
                  <a:pt x="9" y="14"/>
                  <a:pt x="9" y="14"/>
                  <a:pt x="9" y="14"/>
                </a:cubicBezTo>
                <a:cubicBezTo>
                  <a:pt x="9" y="13"/>
                  <a:pt x="9" y="12"/>
                  <a:pt x="9" y="10"/>
                </a:cubicBezTo>
                <a:cubicBezTo>
                  <a:pt x="10" y="10"/>
                  <a:pt x="10" y="10"/>
                  <a:pt x="10" y="10"/>
                </a:cubicBezTo>
                <a:cubicBezTo>
                  <a:pt x="10" y="11"/>
                  <a:pt x="9" y="13"/>
                  <a:pt x="9" y="14"/>
                </a:cubicBezTo>
                <a:cubicBezTo>
                  <a:pt x="9" y="14"/>
                  <a:pt x="9" y="14"/>
                  <a:pt x="9" y="14"/>
                </a:cubicBezTo>
                <a:close/>
                <a:moveTo>
                  <a:pt x="7" y="14"/>
                </a:moveTo>
                <a:cubicBezTo>
                  <a:pt x="7" y="13"/>
                  <a:pt x="7" y="13"/>
                  <a:pt x="6" y="13"/>
                </a:cubicBezTo>
                <a:cubicBezTo>
                  <a:pt x="6" y="13"/>
                  <a:pt x="7" y="12"/>
                  <a:pt x="7" y="12"/>
                </a:cubicBezTo>
                <a:cubicBezTo>
                  <a:pt x="7" y="12"/>
                  <a:pt x="7" y="11"/>
                  <a:pt x="8" y="11"/>
                </a:cubicBezTo>
                <a:cubicBezTo>
                  <a:pt x="8" y="12"/>
                  <a:pt x="8" y="13"/>
                  <a:pt x="7" y="14"/>
                </a:cubicBezTo>
                <a:close/>
                <a:moveTo>
                  <a:pt x="19" y="14"/>
                </a:moveTo>
                <a:cubicBezTo>
                  <a:pt x="19" y="14"/>
                  <a:pt x="18" y="15"/>
                  <a:pt x="18" y="15"/>
                </a:cubicBezTo>
                <a:cubicBezTo>
                  <a:pt x="18" y="15"/>
                  <a:pt x="18" y="15"/>
                  <a:pt x="18" y="15"/>
                </a:cubicBezTo>
                <a:cubicBezTo>
                  <a:pt x="18" y="15"/>
                  <a:pt x="18" y="16"/>
                  <a:pt x="17" y="16"/>
                </a:cubicBezTo>
                <a:cubicBezTo>
                  <a:pt x="15" y="18"/>
                  <a:pt x="14" y="20"/>
                  <a:pt x="12" y="22"/>
                </a:cubicBezTo>
                <a:cubicBezTo>
                  <a:pt x="12" y="23"/>
                  <a:pt x="11" y="23"/>
                  <a:pt x="11" y="23"/>
                </a:cubicBezTo>
                <a:cubicBezTo>
                  <a:pt x="10" y="23"/>
                  <a:pt x="10" y="24"/>
                  <a:pt x="11" y="24"/>
                </a:cubicBezTo>
                <a:cubicBezTo>
                  <a:pt x="11" y="24"/>
                  <a:pt x="11" y="25"/>
                  <a:pt x="11" y="25"/>
                </a:cubicBezTo>
                <a:cubicBezTo>
                  <a:pt x="9" y="23"/>
                  <a:pt x="8" y="21"/>
                  <a:pt x="7" y="18"/>
                </a:cubicBezTo>
                <a:cubicBezTo>
                  <a:pt x="6" y="17"/>
                  <a:pt x="7" y="16"/>
                  <a:pt x="9" y="15"/>
                </a:cubicBezTo>
                <a:cubicBezTo>
                  <a:pt x="9" y="15"/>
                  <a:pt x="9" y="15"/>
                  <a:pt x="9" y="16"/>
                </a:cubicBezTo>
                <a:cubicBezTo>
                  <a:pt x="10" y="16"/>
                  <a:pt x="10" y="15"/>
                  <a:pt x="10" y="15"/>
                </a:cubicBezTo>
                <a:cubicBezTo>
                  <a:pt x="10" y="14"/>
                  <a:pt x="11" y="14"/>
                  <a:pt x="11" y="14"/>
                </a:cubicBezTo>
                <a:cubicBezTo>
                  <a:pt x="11" y="14"/>
                  <a:pt x="12" y="14"/>
                  <a:pt x="12" y="14"/>
                </a:cubicBezTo>
                <a:cubicBezTo>
                  <a:pt x="12" y="13"/>
                  <a:pt x="12" y="13"/>
                  <a:pt x="12" y="13"/>
                </a:cubicBezTo>
                <a:cubicBezTo>
                  <a:pt x="13" y="13"/>
                  <a:pt x="13" y="13"/>
                  <a:pt x="13" y="13"/>
                </a:cubicBezTo>
                <a:cubicBezTo>
                  <a:pt x="16" y="12"/>
                  <a:pt x="18" y="10"/>
                  <a:pt x="21" y="9"/>
                </a:cubicBezTo>
                <a:cubicBezTo>
                  <a:pt x="21" y="9"/>
                  <a:pt x="21" y="9"/>
                  <a:pt x="21" y="9"/>
                </a:cubicBezTo>
                <a:cubicBezTo>
                  <a:pt x="23" y="8"/>
                  <a:pt x="24" y="7"/>
                  <a:pt x="26" y="6"/>
                </a:cubicBezTo>
                <a:cubicBezTo>
                  <a:pt x="24" y="9"/>
                  <a:pt x="21" y="11"/>
                  <a:pt x="19" y="14"/>
                </a:cubicBezTo>
                <a:close/>
                <a:moveTo>
                  <a:pt x="22" y="7"/>
                </a:moveTo>
                <a:cubicBezTo>
                  <a:pt x="22" y="6"/>
                  <a:pt x="22" y="6"/>
                  <a:pt x="22" y="5"/>
                </a:cubicBezTo>
                <a:cubicBezTo>
                  <a:pt x="22" y="5"/>
                  <a:pt x="22" y="5"/>
                  <a:pt x="22" y="5"/>
                </a:cubicBezTo>
                <a:cubicBezTo>
                  <a:pt x="24" y="4"/>
                  <a:pt x="25" y="3"/>
                  <a:pt x="27" y="3"/>
                </a:cubicBezTo>
                <a:cubicBezTo>
                  <a:pt x="26" y="4"/>
                  <a:pt x="24" y="6"/>
                  <a:pt x="22" y="7"/>
                </a:cubicBezTo>
                <a:close/>
              </a:path>
            </a:pathLst>
          </a:custGeom>
          <a:solidFill>
            <a:srgbClr val="FFDE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文本框 39"/>
          <p:cNvSpPr txBox="1"/>
          <p:nvPr/>
        </p:nvSpPr>
        <p:spPr>
          <a:xfrm>
            <a:off x="8933651" y="1724583"/>
            <a:ext cx="2395987" cy="584775"/>
          </a:xfrm>
          <a:prstGeom prst="rect">
            <a:avLst/>
          </a:prstGeom>
          <a:noFill/>
        </p:spPr>
        <p:txBody>
          <a:bodyPr wrap="square" rtlCol="0">
            <a:spAutoFit/>
          </a:bodyPr>
          <a:lstStyle/>
          <a:p>
            <a:r>
              <a:rPr lang="en-US" altLang="zh-CN" sz="3200" b="1" dirty="0">
                <a:solidFill>
                  <a:schemeClr val="tx1">
                    <a:lumMod val="85000"/>
                    <a:lumOff val="15000"/>
                  </a:schemeClr>
                </a:solidFill>
                <a:cs typeface="+mn-ea"/>
                <a:sym typeface="+mn-lt"/>
              </a:rPr>
              <a:t>weakness</a:t>
            </a:r>
            <a:endParaRPr lang="zh-CN" altLang="en-US" sz="3200" b="1" dirty="0">
              <a:solidFill>
                <a:schemeClr val="tx1">
                  <a:lumMod val="85000"/>
                  <a:lumOff val="15000"/>
                </a:schemeClr>
              </a:solidFill>
              <a:cs typeface="+mn-ea"/>
              <a:sym typeface="+mn-lt"/>
            </a:endParaRPr>
          </a:p>
        </p:txBody>
      </p:sp>
      <p:sp>
        <p:nvSpPr>
          <p:cNvPr id="41" name="文本框 40"/>
          <p:cNvSpPr txBox="1"/>
          <p:nvPr/>
        </p:nvSpPr>
        <p:spPr>
          <a:xfrm>
            <a:off x="8295638" y="2309358"/>
            <a:ext cx="2780758" cy="1077218"/>
          </a:xfrm>
          <a:prstGeom prst="rect">
            <a:avLst/>
          </a:prstGeom>
          <a:noFill/>
        </p:spPr>
        <p:txBody>
          <a:bodyPr wrap="square" rtlCol="0">
            <a:spAutoFit/>
          </a:bodyPr>
          <a:lstStyle/>
          <a:p>
            <a:r>
              <a:rPr lang="zh-CN" altLang="en-US" sz="1600" dirty="0">
                <a:cs typeface="+mn-ea"/>
                <a:sym typeface="+mn-lt"/>
              </a:rPr>
              <a:t>请在这里输入文字请在这里</a:t>
            </a:r>
            <a:r>
              <a:rPr lang="zh-CN" altLang="en-US" sz="1600">
                <a:cs typeface="+mn-ea"/>
                <a:sym typeface="+mn-lt"/>
              </a:rPr>
              <a:t>输入文字请在这里输入文字</a:t>
            </a:r>
          </a:p>
          <a:p>
            <a:r>
              <a:rPr lang="zh-CN" altLang="en-US" sz="1600">
                <a:cs typeface="+mn-ea"/>
                <a:sym typeface="+mn-lt"/>
              </a:rPr>
              <a:t>请在这里输入文字</a:t>
            </a:r>
          </a:p>
          <a:p>
            <a:endParaRPr lang="zh-CN" altLang="en-US" sz="1600" dirty="0">
              <a:cs typeface="+mn-ea"/>
              <a:sym typeface="+mn-lt"/>
            </a:endParaRPr>
          </a:p>
        </p:txBody>
      </p:sp>
      <p:sp>
        <p:nvSpPr>
          <p:cNvPr id="42" name="Freeform 14"/>
          <p:cNvSpPr>
            <a:spLocks noEditPoints="1"/>
          </p:cNvSpPr>
          <p:nvPr/>
        </p:nvSpPr>
        <p:spPr bwMode="auto">
          <a:xfrm rot="20714497">
            <a:off x="8350518" y="1795515"/>
            <a:ext cx="528254" cy="499272"/>
          </a:xfrm>
          <a:custGeom>
            <a:avLst/>
            <a:gdLst>
              <a:gd name="T0" fmla="*/ 29 w 30"/>
              <a:gd name="T1" fmla="*/ 1 h 28"/>
              <a:gd name="T2" fmla="*/ 1 w 30"/>
              <a:gd name="T3" fmla="*/ 4 h 28"/>
              <a:gd name="T4" fmla="*/ 0 w 30"/>
              <a:gd name="T5" fmla="*/ 5 h 28"/>
              <a:gd name="T6" fmla="*/ 4 w 30"/>
              <a:gd name="T7" fmla="*/ 14 h 28"/>
              <a:gd name="T8" fmla="*/ 5 w 30"/>
              <a:gd name="T9" fmla="*/ 14 h 28"/>
              <a:gd name="T10" fmla="*/ 6 w 30"/>
              <a:gd name="T11" fmla="*/ 15 h 28"/>
              <a:gd name="T12" fmla="*/ 7 w 30"/>
              <a:gd name="T13" fmla="*/ 15 h 28"/>
              <a:gd name="T14" fmla="*/ 5 w 30"/>
              <a:gd name="T15" fmla="*/ 17 h 28"/>
              <a:gd name="T16" fmla="*/ 10 w 30"/>
              <a:gd name="T17" fmla="*/ 27 h 28"/>
              <a:gd name="T18" fmla="*/ 13 w 30"/>
              <a:gd name="T19" fmla="*/ 23 h 28"/>
              <a:gd name="T20" fmla="*/ 19 w 30"/>
              <a:gd name="T21" fmla="*/ 15 h 28"/>
              <a:gd name="T22" fmla="*/ 29 w 30"/>
              <a:gd name="T23" fmla="*/ 3 h 28"/>
              <a:gd name="T24" fmla="*/ 30 w 30"/>
              <a:gd name="T25" fmla="*/ 3 h 28"/>
              <a:gd name="T26" fmla="*/ 30 w 30"/>
              <a:gd name="T27" fmla="*/ 2 h 28"/>
              <a:gd name="T28" fmla="*/ 5 w 30"/>
              <a:gd name="T29" fmla="*/ 13 h 28"/>
              <a:gd name="T30" fmla="*/ 5 w 30"/>
              <a:gd name="T31" fmla="*/ 13 h 28"/>
              <a:gd name="T32" fmla="*/ 4 w 30"/>
              <a:gd name="T33" fmla="*/ 12 h 28"/>
              <a:gd name="T34" fmla="*/ 16 w 30"/>
              <a:gd name="T35" fmla="*/ 4 h 28"/>
              <a:gd name="T36" fmla="*/ 24 w 30"/>
              <a:gd name="T37" fmla="*/ 3 h 28"/>
              <a:gd name="T38" fmla="*/ 20 w 30"/>
              <a:gd name="T39" fmla="*/ 5 h 28"/>
              <a:gd name="T40" fmla="*/ 18 w 30"/>
              <a:gd name="T41" fmla="*/ 6 h 28"/>
              <a:gd name="T42" fmla="*/ 17 w 30"/>
              <a:gd name="T43" fmla="*/ 6 h 28"/>
              <a:gd name="T44" fmla="*/ 12 w 30"/>
              <a:gd name="T45" fmla="*/ 8 h 28"/>
              <a:gd name="T46" fmla="*/ 18 w 30"/>
              <a:gd name="T47" fmla="*/ 9 h 28"/>
              <a:gd name="T48" fmla="*/ 19 w 30"/>
              <a:gd name="T49" fmla="*/ 6 h 28"/>
              <a:gd name="T50" fmla="*/ 16 w 30"/>
              <a:gd name="T51" fmla="*/ 10 h 28"/>
              <a:gd name="T52" fmla="*/ 17 w 30"/>
              <a:gd name="T53" fmla="*/ 7 h 28"/>
              <a:gd name="T54" fmla="*/ 18 w 30"/>
              <a:gd name="T55" fmla="*/ 9 h 28"/>
              <a:gd name="T56" fmla="*/ 14 w 30"/>
              <a:gd name="T57" fmla="*/ 11 h 28"/>
              <a:gd name="T58" fmla="*/ 16 w 30"/>
              <a:gd name="T59" fmla="*/ 8 h 28"/>
              <a:gd name="T60" fmla="*/ 15 w 30"/>
              <a:gd name="T61" fmla="*/ 11 h 28"/>
              <a:gd name="T62" fmla="*/ 13 w 30"/>
              <a:gd name="T63" fmla="*/ 12 h 28"/>
              <a:gd name="T64" fmla="*/ 14 w 30"/>
              <a:gd name="T65" fmla="*/ 9 h 28"/>
              <a:gd name="T66" fmla="*/ 13 w 30"/>
              <a:gd name="T67" fmla="*/ 11 h 28"/>
              <a:gd name="T68" fmla="*/ 11 w 30"/>
              <a:gd name="T69" fmla="*/ 13 h 28"/>
              <a:gd name="T70" fmla="*/ 11 w 30"/>
              <a:gd name="T71" fmla="*/ 10 h 28"/>
              <a:gd name="T72" fmla="*/ 9 w 30"/>
              <a:gd name="T73" fmla="*/ 14 h 28"/>
              <a:gd name="T74" fmla="*/ 9 w 30"/>
              <a:gd name="T75" fmla="*/ 14 h 28"/>
              <a:gd name="T76" fmla="*/ 10 w 30"/>
              <a:gd name="T77" fmla="*/ 10 h 28"/>
              <a:gd name="T78" fmla="*/ 9 w 30"/>
              <a:gd name="T79" fmla="*/ 14 h 28"/>
              <a:gd name="T80" fmla="*/ 6 w 30"/>
              <a:gd name="T81" fmla="*/ 13 h 28"/>
              <a:gd name="T82" fmla="*/ 8 w 30"/>
              <a:gd name="T83" fmla="*/ 11 h 28"/>
              <a:gd name="T84" fmla="*/ 19 w 30"/>
              <a:gd name="T85" fmla="*/ 14 h 28"/>
              <a:gd name="T86" fmla="*/ 18 w 30"/>
              <a:gd name="T87" fmla="*/ 15 h 28"/>
              <a:gd name="T88" fmla="*/ 12 w 30"/>
              <a:gd name="T89" fmla="*/ 22 h 28"/>
              <a:gd name="T90" fmla="*/ 11 w 30"/>
              <a:gd name="T91" fmla="*/ 24 h 28"/>
              <a:gd name="T92" fmla="*/ 7 w 30"/>
              <a:gd name="T93" fmla="*/ 18 h 28"/>
              <a:gd name="T94" fmla="*/ 9 w 30"/>
              <a:gd name="T95" fmla="*/ 16 h 28"/>
              <a:gd name="T96" fmla="*/ 11 w 30"/>
              <a:gd name="T97" fmla="*/ 14 h 28"/>
              <a:gd name="T98" fmla="*/ 12 w 30"/>
              <a:gd name="T99" fmla="*/ 13 h 28"/>
              <a:gd name="T100" fmla="*/ 21 w 30"/>
              <a:gd name="T101" fmla="*/ 9 h 28"/>
              <a:gd name="T102" fmla="*/ 26 w 30"/>
              <a:gd name="T103" fmla="*/ 6 h 28"/>
              <a:gd name="T104" fmla="*/ 22 w 30"/>
              <a:gd name="T105" fmla="*/ 7 h 28"/>
              <a:gd name="T106" fmla="*/ 22 w 30"/>
              <a:gd name="T107" fmla="*/ 5 h 28"/>
              <a:gd name="T108" fmla="*/ 22 w 30"/>
              <a:gd name="T10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 h="28">
                <a:moveTo>
                  <a:pt x="29" y="1"/>
                </a:moveTo>
                <a:cubicBezTo>
                  <a:pt x="29" y="1"/>
                  <a:pt x="29" y="1"/>
                  <a:pt x="29" y="1"/>
                </a:cubicBezTo>
                <a:cubicBezTo>
                  <a:pt x="26" y="0"/>
                  <a:pt x="22" y="2"/>
                  <a:pt x="19" y="2"/>
                </a:cubicBezTo>
                <a:cubicBezTo>
                  <a:pt x="13" y="3"/>
                  <a:pt x="7" y="4"/>
                  <a:pt x="1" y="4"/>
                </a:cubicBezTo>
                <a:cubicBezTo>
                  <a:pt x="0" y="4"/>
                  <a:pt x="0" y="4"/>
                  <a:pt x="0" y="5"/>
                </a:cubicBezTo>
                <a:cubicBezTo>
                  <a:pt x="0" y="5"/>
                  <a:pt x="0" y="5"/>
                  <a:pt x="0" y="5"/>
                </a:cubicBezTo>
                <a:cubicBezTo>
                  <a:pt x="1" y="8"/>
                  <a:pt x="2" y="10"/>
                  <a:pt x="3" y="13"/>
                </a:cubicBezTo>
                <a:cubicBezTo>
                  <a:pt x="3" y="13"/>
                  <a:pt x="3" y="14"/>
                  <a:pt x="4" y="14"/>
                </a:cubicBezTo>
                <a:cubicBezTo>
                  <a:pt x="4" y="14"/>
                  <a:pt x="4" y="14"/>
                  <a:pt x="4" y="14"/>
                </a:cubicBezTo>
                <a:cubicBezTo>
                  <a:pt x="4" y="14"/>
                  <a:pt x="5" y="14"/>
                  <a:pt x="5" y="14"/>
                </a:cubicBezTo>
                <a:cubicBezTo>
                  <a:pt x="5" y="14"/>
                  <a:pt x="5" y="14"/>
                  <a:pt x="5" y="14"/>
                </a:cubicBezTo>
                <a:cubicBezTo>
                  <a:pt x="5" y="15"/>
                  <a:pt x="6" y="15"/>
                  <a:pt x="6" y="15"/>
                </a:cubicBezTo>
                <a:cubicBezTo>
                  <a:pt x="6" y="15"/>
                  <a:pt x="6" y="15"/>
                  <a:pt x="6" y="15"/>
                </a:cubicBezTo>
                <a:cubicBezTo>
                  <a:pt x="7" y="15"/>
                  <a:pt x="7" y="15"/>
                  <a:pt x="7" y="15"/>
                </a:cubicBezTo>
                <a:cubicBezTo>
                  <a:pt x="7" y="15"/>
                  <a:pt x="6" y="16"/>
                  <a:pt x="5" y="17"/>
                </a:cubicBezTo>
                <a:cubicBezTo>
                  <a:pt x="5" y="17"/>
                  <a:pt x="5" y="17"/>
                  <a:pt x="5" y="17"/>
                </a:cubicBezTo>
                <a:cubicBezTo>
                  <a:pt x="6" y="20"/>
                  <a:pt x="8" y="24"/>
                  <a:pt x="10" y="26"/>
                </a:cubicBezTo>
                <a:cubicBezTo>
                  <a:pt x="10" y="26"/>
                  <a:pt x="10" y="27"/>
                  <a:pt x="10" y="27"/>
                </a:cubicBezTo>
                <a:cubicBezTo>
                  <a:pt x="10" y="28"/>
                  <a:pt x="11" y="28"/>
                  <a:pt x="11" y="27"/>
                </a:cubicBezTo>
                <a:cubicBezTo>
                  <a:pt x="12" y="26"/>
                  <a:pt x="12" y="24"/>
                  <a:pt x="13" y="23"/>
                </a:cubicBezTo>
                <a:cubicBezTo>
                  <a:pt x="15" y="22"/>
                  <a:pt x="17" y="18"/>
                  <a:pt x="18" y="16"/>
                </a:cubicBezTo>
                <a:cubicBezTo>
                  <a:pt x="19" y="16"/>
                  <a:pt x="19" y="16"/>
                  <a:pt x="19" y="15"/>
                </a:cubicBezTo>
                <a:cubicBezTo>
                  <a:pt x="20" y="15"/>
                  <a:pt x="21" y="14"/>
                  <a:pt x="21" y="13"/>
                </a:cubicBezTo>
                <a:cubicBezTo>
                  <a:pt x="24" y="10"/>
                  <a:pt x="27" y="7"/>
                  <a:pt x="29" y="3"/>
                </a:cubicBezTo>
                <a:cubicBezTo>
                  <a:pt x="29" y="3"/>
                  <a:pt x="30" y="3"/>
                  <a:pt x="30" y="3"/>
                </a:cubicBezTo>
                <a:cubicBezTo>
                  <a:pt x="30" y="3"/>
                  <a:pt x="30" y="3"/>
                  <a:pt x="30" y="3"/>
                </a:cubicBezTo>
                <a:cubicBezTo>
                  <a:pt x="30" y="3"/>
                  <a:pt x="30" y="2"/>
                  <a:pt x="30" y="2"/>
                </a:cubicBezTo>
                <a:cubicBezTo>
                  <a:pt x="30" y="2"/>
                  <a:pt x="30" y="2"/>
                  <a:pt x="30" y="2"/>
                </a:cubicBezTo>
                <a:cubicBezTo>
                  <a:pt x="30" y="2"/>
                  <a:pt x="30" y="1"/>
                  <a:pt x="29" y="1"/>
                </a:cubicBezTo>
                <a:close/>
                <a:moveTo>
                  <a:pt x="5" y="13"/>
                </a:moveTo>
                <a:cubicBezTo>
                  <a:pt x="5" y="13"/>
                  <a:pt x="5" y="13"/>
                  <a:pt x="5" y="13"/>
                </a:cubicBezTo>
                <a:cubicBezTo>
                  <a:pt x="5" y="13"/>
                  <a:pt x="5" y="13"/>
                  <a:pt x="5" y="13"/>
                </a:cubicBezTo>
                <a:cubicBezTo>
                  <a:pt x="5" y="13"/>
                  <a:pt x="5" y="13"/>
                  <a:pt x="5" y="13"/>
                </a:cubicBezTo>
                <a:close/>
                <a:moveTo>
                  <a:pt x="4" y="12"/>
                </a:moveTo>
                <a:cubicBezTo>
                  <a:pt x="3" y="10"/>
                  <a:pt x="2" y="7"/>
                  <a:pt x="2" y="5"/>
                </a:cubicBezTo>
                <a:cubicBezTo>
                  <a:pt x="6" y="5"/>
                  <a:pt x="11" y="4"/>
                  <a:pt x="16" y="4"/>
                </a:cubicBezTo>
                <a:cubicBezTo>
                  <a:pt x="18" y="4"/>
                  <a:pt x="20" y="3"/>
                  <a:pt x="22" y="3"/>
                </a:cubicBezTo>
                <a:cubicBezTo>
                  <a:pt x="22" y="3"/>
                  <a:pt x="23" y="3"/>
                  <a:pt x="24" y="3"/>
                </a:cubicBezTo>
                <a:cubicBezTo>
                  <a:pt x="23" y="3"/>
                  <a:pt x="22" y="4"/>
                  <a:pt x="20" y="4"/>
                </a:cubicBezTo>
                <a:cubicBezTo>
                  <a:pt x="20" y="4"/>
                  <a:pt x="20" y="4"/>
                  <a:pt x="20" y="5"/>
                </a:cubicBezTo>
                <a:cubicBezTo>
                  <a:pt x="19" y="5"/>
                  <a:pt x="19" y="5"/>
                  <a:pt x="19" y="5"/>
                </a:cubicBezTo>
                <a:cubicBezTo>
                  <a:pt x="18" y="5"/>
                  <a:pt x="18" y="5"/>
                  <a:pt x="18" y="6"/>
                </a:cubicBezTo>
                <a:cubicBezTo>
                  <a:pt x="18" y="6"/>
                  <a:pt x="18" y="6"/>
                  <a:pt x="18" y="6"/>
                </a:cubicBezTo>
                <a:cubicBezTo>
                  <a:pt x="18" y="6"/>
                  <a:pt x="17" y="6"/>
                  <a:pt x="17" y="6"/>
                </a:cubicBezTo>
                <a:cubicBezTo>
                  <a:pt x="16" y="7"/>
                  <a:pt x="14" y="7"/>
                  <a:pt x="13" y="8"/>
                </a:cubicBezTo>
                <a:cubicBezTo>
                  <a:pt x="13" y="8"/>
                  <a:pt x="12" y="8"/>
                  <a:pt x="12" y="8"/>
                </a:cubicBezTo>
                <a:cubicBezTo>
                  <a:pt x="9" y="9"/>
                  <a:pt x="7" y="10"/>
                  <a:pt x="4" y="12"/>
                </a:cubicBezTo>
                <a:close/>
                <a:moveTo>
                  <a:pt x="18" y="9"/>
                </a:moveTo>
                <a:cubicBezTo>
                  <a:pt x="18" y="8"/>
                  <a:pt x="19" y="7"/>
                  <a:pt x="19" y="6"/>
                </a:cubicBezTo>
                <a:cubicBezTo>
                  <a:pt x="19" y="6"/>
                  <a:pt x="19" y="6"/>
                  <a:pt x="19" y="6"/>
                </a:cubicBezTo>
                <a:cubicBezTo>
                  <a:pt x="19" y="7"/>
                  <a:pt x="19" y="8"/>
                  <a:pt x="19" y="9"/>
                </a:cubicBezTo>
                <a:cubicBezTo>
                  <a:pt x="18" y="9"/>
                  <a:pt x="17" y="10"/>
                  <a:pt x="16" y="10"/>
                </a:cubicBezTo>
                <a:cubicBezTo>
                  <a:pt x="17" y="9"/>
                  <a:pt x="17" y="8"/>
                  <a:pt x="17" y="7"/>
                </a:cubicBezTo>
                <a:cubicBezTo>
                  <a:pt x="17" y="7"/>
                  <a:pt x="17" y="7"/>
                  <a:pt x="17" y="7"/>
                </a:cubicBezTo>
                <a:cubicBezTo>
                  <a:pt x="17" y="8"/>
                  <a:pt x="17" y="8"/>
                  <a:pt x="17" y="8"/>
                </a:cubicBezTo>
                <a:cubicBezTo>
                  <a:pt x="17" y="9"/>
                  <a:pt x="18" y="9"/>
                  <a:pt x="18" y="9"/>
                </a:cubicBezTo>
                <a:close/>
                <a:moveTo>
                  <a:pt x="15" y="11"/>
                </a:moveTo>
                <a:cubicBezTo>
                  <a:pt x="15" y="11"/>
                  <a:pt x="15" y="11"/>
                  <a:pt x="14" y="11"/>
                </a:cubicBezTo>
                <a:cubicBezTo>
                  <a:pt x="15" y="10"/>
                  <a:pt x="15" y="9"/>
                  <a:pt x="15" y="8"/>
                </a:cubicBezTo>
                <a:cubicBezTo>
                  <a:pt x="15" y="8"/>
                  <a:pt x="15" y="8"/>
                  <a:pt x="16" y="8"/>
                </a:cubicBezTo>
                <a:cubicBezTo>
                  <a:pt x="15" y="9"/>
                  <a:pt x="15" y="9"/>
                  <a:pt x="15" y="10"/>
                </a:cubicBezTo>
                <a:cubicBezTo>
                  <a:pt x="15" y="10"/>
                  <a:pt x="15" y="11"/>
                  <a:pt x="15" y="11"/>
                </a:cubicBezTo>
                <a:close/>
                <a:moveTo>
                  <a:pt x="13" y="11"/>
                </a:moveTo>
                <a:cubicBezTo>
                  <a:pt x="13" y="12"/>
                  <a:pt x="13" y="12"/>
                  <a:pt x="13" y="12"/>
                </a:cubicBezTo>
                <a:cubicBezTo>
                  <a:pt x="13" y="11"/>
                  <a:pt x="13" y="10"/>
                  <a:pt x="13" y="9"/>
                </a:cubicBezTo>
                <a:cubicBezTo>
                  <a:pt x="13" y="9"/>
                  <a:pt x="14" y="9"/>
                  <a:pt x="14" y="9"/>
                </a:cubicBezTo>
                <a:cubicBezTo>
                  <a:pt x="14" y="9"/>
                  <a:pt x="13" y="10"/>
                  <a:pt x="13" y="11"/>
                </a:cubicBezTo>
                <a:cubicBezTo>
                  <a:pt x="13" y="11"/>
                  <a:pt x="13" y="11"/>
                  <a:pt x="13" y="11"/>
                </a:cubicBezTo>
                <a:close/>
                <a:moveTo>
                  <a:pt x="12" y="9"/>
                </a:moveTo>
                <a:cubicBezTo>
                  <a:pt x="12" y="11"/>
                  <a:pt x="11" y="12"/>
                  <a:pt x="11" y="13"/>
                </a:cubicBezTo>
                <a:cubicBezTo>
                  <a:pt x="11" y="13"/>
                  <a:pt x="11" y="13"/>
                  <a:pt x="11" y="13"/>
                </a:cubicBezTo>
                <a:cubicBezTo>
                  <a:pt x="11" y="12"/>
                  <a:pt x="11" y="11"/>
                  <a:pt x="11" y="10"/>
                </a:cubicBezTo>
                <a:cubicBezTo>
                  <a:pt x="11" y="10"/>
                  <a:pt x="12" y="9"/>
                  <a:pt x="12" y="9"/>
                </a:cubicBezTo>
                <a:close/>
                <a:moveTo>
                  <a:pt x="9" y="14"/>
                </a:moveTo>
                <a:cubicBezTo>
                  <a:pt x="9" y="14"/>
                  <a:pt x="9" y="14"/>
                  <a:pt x="9" y="14"/>
                </a:cubicBezTo>
                <a:cubicBezTo>
                  <a:pt x="9" y="14"/>
                  <a:pt x="9" y="14"/>
                  <a:pt x="9" y="14"/>
                </a:cubicBezTo>
                <a:cubicBezTo>
                  <a:pt x="9" y="13"/>
                  <a:pt x="9" y="12"/>
                  <a:pt x="9" y="10"/>
                </a:cubicBezTo>
                <a:cubicBezTo>
                  <a:pt x="10" y="10"/>
                  <a:pt x="10" y="10"/>
                  <a:pt x="10" y="10"/>
                </a:cubicBezTo>
                <a:cubicBezTo>
                  <a:pt x="10" y="11"/>
                  <a:pt x="9" y="13"/>
                  <a:pt x="9" y="14"/>
                </a:cubicBezTo>
                <a:cubicBezTo>
                  <a:pt x="9" y="14"/>
                  <a:pt x="9" y="14"/>
                  <a:pt x="9" y="14"/>
                </a:cubicBezTo>
                <a:close/>
                <a:moveTo>
                  <a:pt x="7" y="14"/>
                </a:moveTo>
                <a:cubicBezTo>
                  <a:pt x="7" y="13"/>
                  <a:pt x="7" y="13"/>
                  <a:pt x="6" y="13"/>
                </a:cubicBezTo>
                <a:cubicBezTo>
                  <a:pt x="6" y="13"/>
                  <a:pt x="7" y="12"/>
                  <a:pt x="7" y="12"/>
                </a:cubicBezTo>
                <a:cubicBezTo>
                  <a:pt x="7" y="12"/>
                  <a:pt x="7" y="11"/>
                  <a:pt x="8" y="11"/>
                </a:cubicBezTo>
                <a:cubicBezTo>
                  <a:pt x="8" y="12"/>
                  <a:pt x="8" y="13"/>
                  <a:pt x="7" y="14"/>
                </a:cubicBezTo>
                <a:close/>
                <a:moveTo>
                  <a:pt x="19" y="14"/>
                </a:moveTo>
                <a:cubicBezTo>
                  <a:pt x="19" y="14"/>
                  <a:pt x="18" y="15"/>
                  <a:pt x="18" y="15"/>
                </a:cubicBezTo>
                <a:cubicBezTo>
                  <a:pt x="18" y="15"/>
                  <a:pt x="18" y="15"/>
                  <a:pt x="18" y="15"/>
                </a:cubicBezTo>
                <a:cubicBezTo>
                  <a:pt x="18" y="15"/>
                  <a:pt x="18" y="16"/>
                  <a:pt x="17" y="16"/>
                </a:cubicBezTo>
                <a:cubicBezTo>
                  <a:pt x="15" y="18"/>
                  <a:pt x="14" y="20"/>
                  <a:pt x="12" y="22"/>
                </a:cubicBezTo>
                <a:cubicBezTo>
                  <a:pt x="12" y="23"/>
                  <a:pt x="11" y="23"/>
                  <a:pt x="11" y="23"/>
                </a:cubicBezTo>
                <a:cubicBezTo>
                  <a:pt x="10" y="23"/>
                  <a:pt x="10" y="24"/>
                  <a:pt x="11" y="24"/>
                </a:cubicBezTo>
                <a:cubicBezTo>
                  <a:pt x="11" y="24"/>
                  <a:pt x="11" y="25"/>
                  <a:pt x="11" y="25"/>
                </a:cubicBezTo>
                <a:cubicBezTo>
                  <a:pt x="9" y="23"/>
                  <a:pt x="8" y="21"/>
                  <a:pt x="7" y="18"/>
                </a:cubicBezTo>
                <a:cubicBezTo>
                  <a:pt x="6" y="17"/>
                  <a:pt x="7" y="16"/>
                  <a:pt x="9" y="15"/>
                </a:cubicBezTo>
                <a:cubicBezTo>
                  <a:pt x="9" y="15"/>
                  <a:pt x="9" y="15"/>
                  <a:pt x="9" y="16"/>
                </a:cubicBezTo>
                <a:cubicBezTo>
                  <a:pt x="10" y="16"/>
                  <a:pt x="10" y="15"/>
                  <a:pt x="10" y="15"/>
                </a:cubicBezTo>
                <a:cubicBezTo>
                  <a:pt x="10" y="14"/>
                  <a:pt x="11" y="14"/>
                  <a:pt x="11" y="14"/>
                </a:cubicBezTo>
                <a:cubicBezTo>
                  <a:pt x="11" y="14"/>
                  <a:pt x="12" y="14"/>
                  <a:pt x="12" y="14"/>
                </a:cubicBezTo>
                <a:cubicBezTo>
                  <a:pt x="12" y="13"/>
                  <a:pt x="12" y="13"/>
                  <a:pt x="12" y="13"/>
                </a:cubicBezTo>
                <a:cubicBezTo>
                  <a:pt x="13" y="13"/>
                  <a:pt x="13" y="13"/>
                  <a:pt x="13" y="13"/>
                </a:cubicBezTo>
                <a:cubicBezTo>
                  <a:pt x="16" y="12"/>
                  <a:pt x="18" y="10"/>
                  <a:pt x="21" y="9"/>
                </a:cubicBezTo>
                <a:cubicBezTo>
                  <a:pt x="21" y="9"/>
                  <a:pt x="21" y="9"/>
                  <a:pt x="21" y="9"/>
                </a:cubicBezTo>
                <a:cubicBezTo>
                  <a:pt x="23" y="8"/>
                  <a:pt x="24" y="7"/>
                  <a:pt x="26" y="6"/>
                </a:cubicBezTo>
                <a:cubicBezTo>
                  <a:pt x="24" y="9"/>
                  <a:pt x="21" y="11"/>
                  <a:pt x="19" y="14"/>
                </a:cubicBezTo>
                <a:close/>
                <a:moveTo>
                  <a:pt x="22" y="7"/>
                </a:moveTo>
                <a:cubicBezTo>
                  <a:pt x="22" y="6"/>
                  <a:pt x="22" y="6"/>
                  <a:pt x="22" y="5"/>
                </a:cubicBezTo>
                <a:cubicBezTo>
                  <a:pt x="22" y="5"/>
                  <a:pt x="22" y="5"/>
                  <a:pt x="22" y="5"/>
                </a:cubicBezTo>
                <a:cubicBezTo>
                  <a:pt x="24" y="4"/>
                  <a:pt x="25" y="3"/>
                  <a:pt x="27" y="3"/>
                </a:cubicBezTo>
                <a:cubicBezTo>
                  <a:pt x="26" y="4"/>
                  <a:pt x="24" y="6"/>
                  <a:pt x="22" y="7"/>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文本框 42"/>
          <p:cNvSpPr txBox="1"/>
          <p:nvPr/>
        </p:nvSpPr>
        <p:spPr>
          <a:xfrm>
            <a:off x="2113366" y="1724583"/>
            <a:ext cx="2179853" cy="584775"/>
          </a:xfrm>
          <a:prstGeom prst="rect">
            <a:avLst/>
          </a:prstGeom>
          <a:noFill/>
        </p:spPr>
        <p:txBody>
          <a:bodyPr wrap="square" rtlCol="0">
            <a:spAutoFit/>
          </a:bodyPr>
          <a:lstStyle/>
          <a:p>
            <a:r>
              <a:rPr lang="en-US" altLang="zh-CN" sz="3200" b="1" dirty="0">
                <a:solidFill>
                  <a:schemeClr val="tx1">
                    <a:lumMod val="85000"/>
                    <a:lumOff val="15000"/>
                  </a:schemeClr>
                </a:solidFill>
                <a:cs typeface="+mn-ea"/>
                <a:sym typeface="+mn-lt"/>
              </a:rPr>
              <a:t>strength</a:t>
            </a:r>
            <a:endParaRPr lang="zh-CN" altLang="en-US" sz="3200" b="1" dirty="0">
              <a:solidFill>
                <a:schemeClr val="tx1">
                  <a:lumMod val="85000"/>
                  <a:lumOff val="15000"/>
                </a:schemeClr>
              </a:solidFill>
              <a:cs typeface="+mn-ea"/>
              <a:sym typeface="+mn-lt"/>
            </a:endParaRPr>
          </a:p>
        </p:txBody>
      </p:sp>
      <p:sp>
        <p:nvSpPr>
          <p:cNvPr id="44" name="文本框 43"/>
          <p:cNvSpPr txBox="1"/>
          <p:nvPr/>
        </p:nvSpPr>
        <p:spPr>
          <a:xfrm>
            <a:off x="1475353" y="2309358"/>
            <a:ext cx="2780758" cy="1077218"/>
          </a:xfrm>
          <a:prstGeom prst="rect">
            <a:avLst/>
          </a:prstGeom>
          <a:noFill/>
        </p:spPr>
        <p:txBody>
          <a:bodyPr wrap="square" rtlCol="0">
            <a:spAutoFit/>
          </a:bodyPr>
          <a:lstStyle/>
          <a:p>
            <a:r>
              <a:rPr lang="zh-CN" altLang="en-US" sz="1600" dirty="0">
                <a:cs typeface="+mn-ea"/>
                <a:sym typeface="+mn-lt"/>
              </a:rPr>
              <a:t>请在这里输入文字请在这里</a:t>
            </a:r>
            <a:r>
              <a:rPr lang="zh-CN" altLang="en-US" sz="1600">
                <a:cs typeface="+mn-ea"/>
                <a:sym typeface="+mn-lt"/>
              </a:rPr>
              <a:t>输入文字请在这里输入文字</a:t>
            </a:r>
          </a:p>
          <a:p>
            <a:r>
              <a:rPr lang="zh-CN" altLang="en-US" sz="1600">
                <a:cs typeface="+mn-ea"/>
                <a:sym typeface="+mn-lt"/>
              </a:rPr>
              <a:t>请在这里输入文字</a:t>
            </a:r>
          </a:p>
          <a:p>
            <a:endParaRPr lang="zh-CN" altLang="en-US" sz="1600" dirty="0">
              <a:cs typeface="+mn-ea"/>
              <a:sym typeface="+mn-lt"/>
            </a:endParaRPr>
          </a:p>
        </p:txBody>
      </p:sp>
      <p:sp>
        <p:nvSpPr>
          <p:cNvPr id="45" name="Freeform 14"/>
          <p:cNvSpPr>
            <a:spLocks noEditPoints="1"/>
          </p:cNvSpPr>
          <p:nvPr/>
        </p:nvSpPr>
        <p:spPr bwMode="auto">
          <a:xfrm rot="20714497">
            <a:off x="1530233" y="1795515"/>
            <a:ext cx="528254" cy="499272"/>
          </a:xfrm>
          <a:custGeom>
            <a:avLst/>
            <a:gdLst>
              <a:gd name="T0" fmla="*/ 29 w 30"/>
              <a:gd name="T1" fmla="*/ 1 h 28"/>
              <a:gd name="T2" fmla="*/ 1 w 30"/>
              <a:gd name="T3" fmla="*/ 4 h 28"/>
              <a:gd name="T4" fmla="*/ 0 w 30"/>
              <a:gd name="T5" fmla="*/ 5 h 28"/>
              <a:gd name="T6" fmla="*/ 4 w 30"/>
              <a:gd name="T7" fmla="*/ 14 h 28"/>
              <a:gd name="T8" fmla="*/ 5 w 30"/>
              <a:gd name="T9" fmla="*/ 14 h 28"/>
              <a:gd name="T10" fmla="*/ 6 w 30"/>
              <a:gd name="T11" fmla="*/ 15 h 28"/>
              <a:gd name="T12" fmla="*/ 7 w 30"/>
              <a:gd name="T13" fmla="*/ 15 h 28"/>
              <a:gd name="T14" fmla="*/ 5 w 30"/>
              <a:gd name="T15" fmla="*/ 17 h 28"/>
              <a:gd name="T16" fmla="*/ 10 w 30"/>
              <a:gd name="T17" fmla="*/ 27 h 28"/>
              <a:gd name="T18" fmla="*/ 13 w 30"/>
              <a:gd name="T19" fmla="*/ 23 h 28"/>
              <a:gd name="T20" fmla="*/ 19 w 30"/>
              <a:gd name="T21" fmla="*/ 15 h 28"/>
              <a:gd name="T22" fmla="*/ 29 w 30"/>
              <a:gd name="T23" fmla="*/ 3 h 28"/>
              <a:gd name="T24" fmla="*/ 30 w 30"/>
              <a:gd name="T25" fmla="*/ 3 h 28"/>
              <a:gd name="T26" fmla="*/ 30 w 30"/>
              <a:gd name="T27" fmla="*/ 2 h 28"/>
              <a:gd name="T28" fmla="*/ 5 w 30"/>
              <a:gd name="T29" fmla="*/ 13 h 28"/>
              <a:gd name="T30" fmla="*/ 5 w 30"/>
              <a:gd name="T31" fmla="*/ 13 h 28"/>
              <a:gd name="T32" fmla="*/ 4 w 30"/>
              <a:gd name="T33" fmla="*/ 12 h 28"/>
              <a:gd name="T34" fmla="*/ 16 w 30"/>
              <a:gd name="T35" fmla="*/ 4 h 28"/>
              <a:gd name="T36" fmla="*/ 24 w 30"/>
              <a:gd name="T37" fmla="*/ 3 h 28"/>
              <a:gd name="T38" fmla="*/ 20 w 30"/>
              <a:gd name="T39" fmla="*/ 5 h 28"/>
              <a:gd name="T40" fmla="*/ 18 w 30"/>
              <a:gd name="T41" fmla="*/ 6 h 28"/>
              <a:gd name="T42" fmla="*/ 17 w 30"/>
              <a:gd name="T43" fmla="*/ 6 h 28"/>
              <a:gd name="T44" fmla="*/ 12 w 30"/>
              <a:gd name="T45" fmla="*/ 8 h 28"/>
              <a:gd name="T46" fmla="*/ 18 w 30"/>
              <a:gd name="T47" fmla="*/ 9 h 28"/>
              <a:gd name="T48" fmla="*/ 19 w 30"/>
              <a:gd name="T49" fmla="*/ 6 h 28"/>
              <a:gd name="T50" fmla="*/ 16 w 30"/>
              <a:gd name="T51" fmla="*/ 10 h 28"/>
              <a:gd name="T52" fmla="*/ 17 w 30"/>
              <a:gd name="T53" fmla="*/ 7 h 28"/>
              <a:gd name="T54" fmla="*/ 18 w 30"/>
              <a:gd name="T55" fmla="*/ 9 h 28"/>
              <a:gd name="T56" fmla="*/ 14 w 30"/>
              <a:gd name="T57" fmla="*/ 11 h 28"/>
              <a:gd name="T58" fmla="*/ 16 w 30"/>
              <a:gd name="T59" fmla="*/ 8 h 28"/>
              <a:gd name="T60" fmla="*/ 15 w 30"/>
              <a:gd name="T61" fmla="*/ 11 h 28"/>
              <a:gd name="T62" fmla="*/ 13 w 30"/>
              <a:gd name="T63" fmla="*/ 12 h 28"/>
              <a:gd name="T64" fmla="*/ 14 w 30"/>
              <a:gd name="T65" fmla="*/ 9 h 28"/>
              <a:gd name="T66" fmla="*/ 13 w 30"/>
              <a:gd name="T67" fmla="*/ 11 h 28"/>
              <a:gd name="T68" fmla="*/ 11 w 30"/>
              <a:gd name="T69" fmla="*/ 13 h 28"/>
              <a:gd name="T70" fmla="*/ 11 w 30"/>
              <a:gd name="T71" fmla="*/ 10 h 28"/>
              <a:gd name="T72" fmla="*/ 9 w 30"/>
              <a:gd name="T73" fmla="*/ 14 h 28"/>
              <a:gd name="T74" fmla="*/ 9 w 30"/>
              <a:gd name="T75" fmla="*/ 14 h 28"/>
              <a:gd name="T76" fmla="*/ 10 w 30"/>
              <a:gd name="T77" fmla="*/ 10 h 28"/>
              <a:gd name="T78" fmla="*/ 9 w 30"/>
              <a:gd name="T79" fmla="*/ 14 h 28"/>
              <a:gd name="T80" fmla="*/ 6 w 30"/>
              <a:gd name="T81" fmla="*/ 13 h 28"/>
              <a:gd name="T82" fmla="*/ 8 w 30"/>
              <a:gd name="T83" fmla="*/ 11 h 28"/>
              <a:gd name="T84" fmla="*/ 19 w 30"/>
              <a:gd name="T85" fmla="*/ 14 h 28"/>
              <a:gd name="T86" fmla="*/ 18 w 30"/>
              <a:gd name="T87" fmla="*/ 15 h 28"/>
              <a:gd name="T88" fmla="*/ 12 w 30"/>
              <a:gd name="T89" fmla="*/ 22 h 28"/>
              <a:gd name="T90" fmla="*/ 11 w 30"/>
              <a:gd name="T91" fmla="*/ 24 h 28"/>
              <a:gd name="T92" fmla="*/ 7 w 30"/>
              <a:gd name="T93" fmla="*/ 18 h 28"/>
              <a:gd name="T94" fmla="*/ 9 w 30"/>
              <a:gd name="T95" fmla="*/ 16 h 28"/>
              <a:gd name="T96" fmla="*/ 11 w 30"/>
              <a:gd name="T97" fmla="*/ 14 h 28"/>
              <a:gd name="T98" fmla="*/ 12 w 30"/>
              <a:gd name="T99" fmla="*/ 13 h 28"/>
              <a:gd name="T100" fmla="*/ 21 w 30"/>
              <a:gd name="T101" fmla="*/ 9 h 28"/>
              <a:gd name="T102" fmla="*/ 26 w 30"/>
              <a:gd name="T103" fmla="*/ 6 h 28"/>
              <a:gd name="T104" fmla="*/ 22 w 30"/>
              <a:gd name="T105" fmla="*/ 7 h 28"/>
              <a:gd name="T106" fmla="*/ 22 w 30"/>
              <a:gd name="T107" fmla="*/ 5 h 28"/>
              <a:gd name="T108" fmla="*/ 22 w 30"/>
              <a:gd name="T10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 h="28">
                <a:moveTo>
                  <a:pt x="29" y="1"/>
                </a:moveTo>
                <a:cubicBezTo>
                  <a:pt x="29" y="1"/>
                  <a:pt x="29" y="1"/>
                  <a:pt x="29" y="1"/>
                </a:cubicBezTo>
                <a:cubicBezTo>
                  <a:pt x="26" y="0"/>
                  <a:pt x="22" y="2"/>
                  <a:pt x="19" y="2"/>
                </a:cubicBezTo>
                <a:cubicBezTo>
                  <a:pt x="13" y="3"/>
                  <a:pt x="7" y="4"/>
                  <a:pt x="1" y="4"/>
                </a:cubicBezTo>
                <a:cubicBezTo>
                  <a:pt x="0" y="4"/>
                  <a:pt x="0" y="4"/>
                  <a:pt x="0" y="5"/>
                </a:cubicBezTo>
                <a:cubicBezTo>
                  <a:pt x="0" y="5"/>
                  <a:pt x="0" y="5"/>
                  <a:pt x="0" y="5"/>
                </a:cubicBezTo>
                <a:cubicBezTo>
                  <a:pt x="1" y="8"/>
                  <a:pt x="2" y="10"/>
                  <a:pt x="3" y="13"/>
                </a:cubicBezTo>
                <a:cubicBezTo>
                  <a:pt x="3" y="13"/>
                  <a:pt x="3" y="14"/>
                  <a:pt x="4" y="14"/>
                </a:cubicBezTo>
                <a:cubicBezTo>
                  <a:pt x="4" y="14"/>
                  <a:pt x="4" y="14"/>
                  <a:pt x="4" y="14"/>
                </a:cubicBezTo>
                <a:cubicBezTo>
                  <a:pt x="4" y="14"/>
                  <a:pt x="5" y="14"/>
                  <a:pt x="5" y="14"/>
                </a:cubicBezTo>
                <a:cubicBezTo>
                  <a:pt x="5" y="14"/>
                  <a:pt x="5" y="14"/>
                  <a:pt x="5" y="14"/>
                </a:cubicBezTo>
                <a:cubicBezTo>
                  <a:pt x="5" y="15"/>
                  <a:pt x="6" y="15"/>
                  <a:pt x="6" y="15"/>
                </a:cubicBezTo>
                <a:cubicBezTo>
                  <a:pt x="6" y="15"/>
                  <a:pt x="6" y="15"/>
                  <a:pt x="6" y="15"/>
                </a:cubicBezTo>
                <a:cubicBezTo>
                  <a:pt x="7" y="15"/>
                  <a:pt x="7" y="15"/>
                  <a:pt x="7" y="15"/>
                </a:cubicBezTo>
                <a:cubicBezTo>
                  <a:pt x="7" y="15"/>
                  <a:pt x="6" y="16"/>
                  <a:pt x="5" y="17"/>
                </a:cubicBezTo>
                <a:cubicBezTo>
                  <a:pt x="5" y="17"/>
                  <a:pt x="5" y="17"/>
                  <a:pt x="5" y="17"/>
                </a:cubicBezTo>
                <a:cubicBezTo>
                  <a:pt x="6" y="20"/>
                  <a:pt x="8" y="24"/>
                  <a:pt x="10" y="26"/>
                </a:cubicBezTo>
                <a:cubicBezTo>
                  <a:pt x="10" y="26"/>
                  <a:pt x="10" y="27"/>
                  <a:pt x="10" y="27"/>
                </a:cubicBezTo>
                <a:cubicBezTo>
                  <a:pt x="10" y="28"/>
                  <a:pt x="11" y="28"/>
                  <a:pt x="11" y="27"/>
                </a:cubicBezTo>
                <a:cubicBezTo>
                  <a:pt x="12" y="26"/>
                  <a:pt x="12" y="24"/>
                  <a:pt x="13" y="23"/>
                </a:cubicBezTo>
                <a:cubicBezTo>
                  <a:pt x="15" y="22"/>
                  <a:pt x="17" y="18"/>
                  <a:pt x="18" y="16"/>
                </a:cubicBezTo>
                <a:cubicBezTo>
                  <a:pt x="19" y="16"/>
                  <a:pt x="19" y="16"/>
                  <a:pt x="19" y="15"/>
                </a:cubicBezTo>
                <a:cubicBezTo>
                  <a:pt x="20" y="15"/>
                  <a:pt x="21" y="14"/>
                  <a:pt x="21" y="13"/>
                </a:cubicBezTo>
                <a:cubicBezTo>
                  <a:pt x="24" y="10"/>
                  <a:pt x="27" y="7"/>
                  <a:pt x="29" y="3"/>
                </a:cubicBezTo>
                <a:cubicBezTo>
                  <a:pt x="29" y="3"/>
                  <a:pt x="30" y="3"/>
                  <a:pt x="30" y="3"/>
                </a:cubicBezTo>
                <a:cubicBezTo>
                  <a:pt x="30" y="3"/>
                  <a:pt x="30" y="3"/>
                  <a:pt x="30" y="3"/>
                </a:cubicBezTo>
                <a:cubicBezTo>
                  <a:pt x="30" y="3"/>
                  <a:pt x="30" y="2"/>
                  <a:pt x="30" y="2"/>
                </a:cubicBezTo>
                <a:cubicBezTo>
                  <a:pt x="30" y="2"/>
                  <a:pt x="30" y="2"/>
                  <a:pt x="30" y="2"/>
                </a:cubicBezTo>
                <a:cubicBezTo>
                  <a:pt x="30" y="2"/>
                  <a:pt x="30" y="1"/>
                  <a:pt x="29" y="1"/>
                </a:cubicBezTo>
                <a:close/>
                <a:moveTo>
                  <a:pt x="5" y="13"/>
                </a:moveTo>
                <a:cubicBezTo>
                  <a:pt x="5" y="13"/>
                  <a:pt x="5" y="13"/>
                  <a:pt x="5" y="13"/>
                </a:cubicBezTo>
                <a:cubicBezTo>
                  <a:pt x="5" y="13"/>
                  <a:pt x="5" y="13"/>
                  <a:pt x="5" y="13"/>
                </a:cubicBezTo>
                <a:cubicBezTo>
                  <a:pt x="5" y="13"/>
                  <a:pt x="5" y="13"/>
                  <a:pt x="5" y="13"/>
                </a:cubicBezTo>
                <a:close/>
                <a:moveTo>
                  <a:pt x="4" y="12"/>
                </a:moveTo>
                <a:cubicBezTo>
                  <a:pt x="3" y="10"/>
                  <a:pt x="2" y="7"/>
                  <a:pt x="2" y="5"/>
                </a:cubicBezTo>
                <a:cubicBezTo>
                  <a:pt x="6" y="5"/>
                  <a:pt x="11" y="4"/>
                  <a:pt x="16" y="4"/>
                </a:cubicBezTo>
                <a:cubicBezTo>
                  <a:pt x="18" y="4"/>
                  <a:pt x="20" y="3"/>
                  <a:pt x="22" y="3"/>
                </a:cubicBezTo>
                <a:cubicBezTo>
                  <a:pt x="22" y="3"/>
                  <a:pt x="23" y="3"/>
                  <a:pt x="24" y="3"/>
                </a:cubicBezTo>
                <a:cubicBezTo>
                  <a:pt x="23" y="3"/>
                  <a:pt x="22" y="4"/>
                  <a:pt x="20" y="4"/>
                </a:cubicBezTo>
                <a:cubicBezTo>
                  <a:pt x="20" y="4"/>
                  <a:pt x="20" y="4"/>
                  <a:pt x="20" y="5"/>
                </a:cubicBezTo>
                <a:cubicBezTo>
                  <a:pt x="19" y="5"/>
                  <a:pt x="19" y="5"/>
                  <a:pt x="19" y="5"/>
                </a:cubicBezTo>
                <a:cubicBezTo>
                  <a:pt x="18" y="5"/>
                  <a:pt x="18" y="5"/>
                  <a:pt x="18" y="6"/>
                </a:cubicBezTo>
                <a:cubicBezTo>
                  <a:pt x="18" y="6"/>
                  <a:pt x="18" y="6"/>
                  <a:pt x="18" y="6"/>
                </a:cubicBezTo>
                <a:cubicBezTo>
                  <a:pt x="18" y="6"/>
                  <a:pt x="17" y="6"/>
                  <a:pt x="17" y="6"/>
                </a:cubicBezTo>
                <a:cubicBezTo>
                  <a:pt x="16" y="7"/>
                  <a:pt x="14" y="7"/>
                  <a:pt x="13" y="8"/>
                </a:cubicBezTo>
                <a:cubicBezTo>
                  <a:pt x="13" y="8"/>
                  <a:pt x="12" y="8"/>
                  <a:pt x="12" y="8"/>
                </a:cubicBezTo>
                <a:cubicBezTo>
                  <a:pt x="9" y="9"/>
                  <a:pt x="7" y="10"/>
                  <a:pt x="4" y="12"/>
                </a:cubicBezTo>
                <a:close/>
                <a:moveTo>
                  <a:pt x="18" y="9"/>
                </a:moveTo>
                <a:cubicBezTo>
                  <a:pt x="18" y="8"/>
                  <a:pt x="19" y="7"/>
                  <a:pt x="19" y="6"/>
                </a:cubicBezTo>
                <a:cubicBezTo>
                  <a:pt x="19" y="6"/>
                  <a:pt x="19" y="6"/>
                  <a:pt x="19" y="6"/>
                </a:cubicBezTo>
                <a:cubicBezTo>
                  <a:pt x="19" y="7"/>
                  <a:pt x="19" y="8"/>
                  <a:pt x="19" y="9"/>
                </a:cubicBezTo>
                <a:cubicBezTo>
                  <a:pt x="18" y="9"/>
                  <a:pt x="17" y="10"/>
                  <a:pt x="16" y="10"/>
                </a:cubicBezTo>
                <a:cubicBezTo>
                  <a:pt x="17" y="9"/>
                  <a:pt x="17" y="8"/>
                  <a:pt x="17" y="7"/>
                </a:cubicBezTo>
                <a:cubicBezTo>
                  <a:pt x="17" y="7"/>
                  <a:pt x="17" y="7"/>
                  <a:pt x="17" y="7"/>
                </a:cubicBezTo>
                <a:cubicBezTo>
                  <a:pt x="17" y="8"/>
                  <a:pt x="17" y="8"/>
                  <a:pt x="17" y="8"/>
                </a:cubicBezTo>
                <a:cubicBezTo>
                  <a:pt x="17" y="9"/>
                  <a:pt x="18" y="9"/>
                  <a:pt x="18" y="9"/>
                </a:cubicBezTo>
                <a:close/>
                <a:moveTo>
                  <a:pt x="15" y="11"/>
                </a:moveTo>
                <a:cubicBezTo>
                  <a:pt x="15" y="11"/>
                  <a:pt x="15" y="11"/>
                  <a:pt x="14" y="11"/>
                </a:cubicBezTo>
                <a:cubicBezTo>
                  <a:pt x="15" y="10"/>
                  <a:pt x="15" y="9"/>
                  <a:pt x="15" y="8"/>
                </a:cubicBezTo>
                <a:cubicBezTo>
                  <a:pt x="15" y="8"/>
                  <a:pt x="15" y="8"/>
                  <a:pt x="16" y="8"/>
                </a:cubicBezTo>
                <a:cubicBezTo>
                  <a:pt x="15" y="9"/>
                  <a:pt x="15" y="9"/>
                  <a:pt x="15" y="10"/>
                </a:cubicBezTo>
                <a:cubicBezTo>
                  <a:pt x="15" y="10"/>
                  <a:pt x="15" y="11"/>
                  <a:pt x="15" y="11"/>
                </a:cubicBezTo>
                <a:close/>
                <a:moveTo>
                  <a:pt x="13" y="11"/>
                </a:moveTo>
                <a:cubicBezTo>
                  <a:pt x="13" y="12"/>
                  <a:pt x="13" y="12"/>
                  <a:pt x="13" y="12"/>
                </a:cubicBezTo>
                <a:cubicBezTo>
                  <a:pt x="13" y="11"/>
                  <a:pt x="13" y="10"/>
                  <a:pt x="13" y="9"/>
                </a:cubicBezTo>
                <a:cubicBezTo>
                  <a:pt x="13" y="9"/>
                  <a:pt x="14" y="9"/>
                  <a:pt x="14" y="9"/>
                </a:cubicBezTo>
                <a:cubicBezTo>
                  <a:pt x="14" y="9"/>
                  <a:pt x="13" y="10"/>
                  <a:pt x="13" y="11"/>
                </a:cubicBezTo>
                <a:cubicBezTo>
                  <a:pt x="13" y="11"/>
                  <a:pt x="13" y="11"/>
                  <a:pt x="13" y="11"/>
                </a:cubicBezTo>
                <a:close/>
                <a:moveTo>
                  <a:pt x="12" y="9"/>
                </a:moveTo>
                <a:cubicBezTo>
                  <a:pt x="12" y="11"/>
                  <a:pt x="11" y="12"/>
                  <a:pt x="11" y="13"/>
                </a:cubicBezTo>
                <a:cubicBezTo>
                  <a:pt x="11" y="13"/>
                  <a:pt x="11" y="13"/>
                  <a:pt x="11" y="13"/>
                </a:cubicBezTo>
                <a:cubicBezTo>
                  <a:pt x="11" y="12"/>
                  <a:pt x="11" y="11"/>
                  <a:pt x="11" y="10"/>
                </a:cubicBezTo>
                <a:cubicBezTo>
                  <a:pt x="11" y="10"/>
                  <a:pt x="12" y="9"/>
                  <a:pt x="12" y="9"/>
                </a:cubicBezTo>
                <a:close/>
                <a:moveTo>
                  <a:pt x="9" y="14"/>
                </a:moveTo>
                <a:cubicBezTo>
                  <a:pt x="9" y="14"/>
                  <a:pt x="9" y="14"/>
                  <a:pt x="9" y="14"/>
                </a:cubicBezTo>
                <a:cubicBezTo>
                  <a:pt x="9" y="14"/>
                  <a:pt x="9" y="14"/>
                  <a:pt x="9" y="14"/>
                </a:cubicBezTo>
                <a:cubicBezTo>
                  <a:pt x="9" y="13"/>
                  <a:pt x="9" y="12"/>
                  <a:pt x="9" y="10"/>
                </a:cubicBezTo>
                <a:cubicBezTo>
                  <a:pt x="10" y="10"/>
                  <a:pt x="10" y="10"/>
                  <a:pt x="10" y="10"/>
                </a:cubicBezTo>
                <a:cubicBezTo>
                  <a:pt x="10" y="11"/>
                  <a:pt x="9" y="13"/>
                  <a:pt x="9" y="14"/>
                </a:cubicBezTo>
                <a:cubicBezTo>
                  <a:pt x="9" y="14"/>
                  <a:pt x="9" y="14"/>
                  <a:pt x="9" y="14"/>
                </a:cubicBezTo>
                <a:close/>
                <a:moveTo>
                  <a:pt x="7" y="14"/>
                </a:moveTo>
                <a:cubicBezTo>
                  <a:pt x="7" y="13"/>
                  <a:pt x="7" y="13"/>
                  <a:pt x="6" y="13"/>
                </a:cubicBezTo>
                <a:cubicBezTo>
                  <a:pt x="6" y="13"/>
                  <a:pt x="7" y="12"/>
                  <a:pt x="7" y="12"/>
                </a:cubicBezTo>
                <a:cubicBezTo>
                  <a:pt x="7" y="12"/>
                  <a:pt x="7" y="11"/>
                  <a:pt x="8" y="11"/>
                </a:cubicBezTo>
                <a:cubicBezTo>
                  <a:pt x="8" y="12"/>
                  <a:pt x="8" y="13"/>
                  <a:pt x="7" y="14"/>
                </a:cubicBezTo>
                <a:close/>
                <a:moveTo>
                  <a:pt x="19" y="14"/>
                </a:moveTo>
                <a:cubicBezTo>
                  <a:pt x="19" y="14"/>
                  <a:pt x="18" y="15"/>
                  <a:pt x="18" y="15"/>
                </a:cubicBezTo>
                <a:cubicBezTo>
                  <a:pt x="18" y="15"/>
                  <a:pt x="18" y="15"/>
                  <a:pt x="18" y="15"/>
                </a:cubicBezTo>
                <a:cubicBezTo>
                  <a:pt x="18" y="15"/>
                  <a:pt x="18" y="16"/>
                  <a:pt x="17" y="16"/>
                </a:cubicBezTo>
                <a:cubicBezTo>
                  <a:pt x="15" y="18"/>
                  <a:pt x="14" y="20"/>
                  <a:pt x="12" y="22"/>
                </a:cubicBezTo>
                <a:cubicBezTo>
                  <a:pt x="12" y="23"/>
                  <a:pt x="11" y="23"/>
                  <a:pt x="11" y="23"/>
                </a:cubicBezTo>
                <a:cubicBezTo>
                  <a:pt x="10" y="23"/>
                  <a:pt x="10" y="24"/>
                  <a:pt x="11" y="24"/>
                </a:cubicBezTo>
                <a:cubicBezTo>
                  <a:pt x="11" y="24"/>
                  <a:pt x="11" y="25"/>
                  <a:pt x="11" y="25"/>
                </a:cubicBezTo>
                <a:cubicBezTo>
                  <a:pt x="9" y="23"/>
                  <a:pt x="8" y="21"/>
                  <a:pt x="7" y="18"/>
                </a:cubicBezTo>
                <a:cubicBezTo>
                  <a:pt x="6" y="17"/>
                  <a:pt x="7" y="16"/>
                  <a:pt x="9" y="15"/>
                </a:cubicBezTo>
                <a:cubicBezTo>
                  <a:pt x="9" y="15"/>
                  <a:pt x="9" y="15"/>
                  <a:pt x="9" y="16"/>
                </a:cubicBezTo>
                <a:cubicBezTo>
                  <a:pt x="10" y="16"/>
                  <a:pt x="10" y="15"/>
                  <a:pt x="10" y="15"/>
                </a:cubicBezTo>
                <a:cubicBezTo>
                  <a:pt x="10" y="14"/>
                  <a:pt x="11" y="14"/>
                  <a:pt x="11" y="14"/>
                </a:cubicBezTo>
                <a:cubicBezTo>
                  <a:pt x="11" y="14"/>
                  <a:pt x="12" y="14"/>
                  <a:pt x="12" y="14"/>
                </a:cubicBezTo>
                <a:cubicBezTo>
                  <a:pt x="12" y="13"/>
                  <a:pt x="12" y="13"/>
                  <a:pt x="12" y="13"/>
                </a:cubicBezTo>
                <a:cubicBezTo>
                  <a:pt x="13" y="13"/>
                  <a:pt x="13" y="13"/>
                  <a:pt x="13" y="13"/>
                </a:cubicBezTo>
                <a:cubicBezTo>
                  <a:pt x="16" y="12"/>
                  <a:pt x="18" y="10"/>
                  <a:pt x="21" y="9"/>
                </a:cubicBezTo>
                <a:cubicBezTo>
                  <a:pt x="21" y="9"/>
                  <a:pt x="21" y="9"/>
                  <a:pt x="21" y="9"/>
                </a:cubicBezTo>
                <a:cubicBezTo>
                  <a:pt x="23" y="8"/>
                  <a:pt x="24" y="7"/>
                  <a:pt x="26" y="6"/>
                </a:cubicBezTo>
                <a:cubicBezTo>
                  <a:pt x="24" y="9"/>
                  <a:pt x="21" y="11"/>
                  <a:pt x="19" y="14"/>
                </a:cubicBezTo>
                <a:close/>
                <a:moveTo>
                  <a:pt x="22" y="7"/>
                </a:moveTo>
                <a:cubicBezTo>
                  <a:pt x="22" y="6"/>
                  <a:pt x="22" y="6"/>
                  <a:pt x="22" y="5"/>
                </a:cubicBezTo>
                <a:cubicBezTo>
                  <a:pt x="22" y="5"/>
                  <a:pt x="22" y="5"/>
                  <a:pt x="22" y="5"/>
                </a:cubicBezTo>
                <a:cubicBezTo>
                  <a:pt x="24" y="4"/>
                  <a:pt x="25" y="3"/>
                  <a:pt x="27" y="3"/>
                </a:cubicBezTo>
                <a:cubicBezTo>
                  <a:pt x="26" y="4"/>
                  <a:pt x="24" y="6"/>
                  <a:pt x="22" y="7"/>
                </a:cubicBezTo>
                <a:close/>
              </a:path>
            </a:pathLst>
          </a:custGeom>
          <a:solidFill>
            <a:srgbClr val="FFDE00"/>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文本框 45"/>
          <p:cNvSpPr txBox="1"/>
          <p:nvPr/>
        </p:nvSpPr>
        <p:spPr>
          <a:xfrm>
            <a:off x="2226580" y="3985692"/>
            <a:ext cx="2981039" cy="584775"/>
          </a:xfrm>
          <a:prstGeom prst="rect">
            <a:avLst/>
          </a:prstGeom>
          <a:noFill/>
        </p:spPr>
        <p:txBody>
          <a:bodyPr wrap="square" rtlCol="0">
            <a:spAutoFit/>
          </a:bodyPr>
          <a:lstStyle/>
          <a:p>
            <a:r>
              <a:rPr lang="en-US" altLang="zh-CN" sz="3200" b="1" dirty="0">
                <a:solidFill>
                  <a:schemeClr val="tx1">
                    <a:lumMod val="85000"/>
                    <a:lumOff val="15000"/>
                  </a:schemeClr>
                </a:solidFill>
                <a:cs typeface="+mn-ea"/>
                <a:sym typeface="+mn-lt"/>
              </a:rPr>
              <a:t>opportunities</a:t>
            </a:r>
            <a:endParaRPr lang="zh-CN" altLang="en-US" sz="3200" b="1" dirty="0">
              <a:solidFill>
                <a:schemeClr val="tx1">
                  <a:lumMod val="85000"/>
                  <a:lumOff val="15000"/>
                </a:schemeClr>
              </a:solidFill>
              <a:cs typeface="+mn-ea"/>
              <a:sym typeface="+mn-lt"/>
            </a:endParaRPr>
          </a:p>
        </p:txBody>
      </p:sp>
      <p:sp>
        <p:nvSpPr>
          <p:cNvPr id="47" name="文本框 46"/>
          <p:cNvSpPr txBox="1"/>
          <p:nvPr/>
        </p:nvSpPr>
        <p:spPr>
          <a:xfrm>
            <a:off x="1588568" y="4570467"/>
            <a:ext cx="2780758" cy="1077218"/>
          </a:xfrm>
          <a:prstGeom prst="rect">
            <a:avLst/>
          </a:prstGeom>
          <a:noFill/>
        </p:spPr>
        <p:txBody>
          <a:bodyPr wrap="square" rtlCol="0">
            <a:spAutoFit/>
          </a:bodyPr>
          <a:lstStyle/>
          <a:p>
            <a:r>
              <a:rPr lang="zh-CN" altLang="en-US" sz="1600" dirty="0">
                <a:cs typeface="+mn-ea"/>
                <a:sym typeface="+mn-lt"/>
              </a:rPr>
              <a:t>请在这里输入文字请在这里</a:t>
            </a:r>
            <a:r>
              <a:rPr lang="zh-CN" altLang="en-US" sz="1600">
                <a:cs typeface="+mn-ea"/>
                <a:sym typeface="+mn-lt"/>
              </a:rPr>
              <a:t>输入文字请在这里输入文字</a:t>
            </a:r>
          </a:p>
          <a:p>
            <a:r>
              <a:rPr lang="zh-CN" altLang="en-US" sz="1600">
                <a:cs typeface="+mn-ea"/>
                <a:sym typeface="+mn-lt"/>
              </a:rPr>
              <a:t>请在这里输入文字</a:t>
            </a:r>
          </a:p>
          <a:p>
            <a:endParaRPr lang="zh-CN" altLang="en-US" sz="1600" dirty="0">
              <a:cs typeface="+mn-ea"/>
              <a:sym typeface="+mn-lt"/>
            </a:endParaRPr>
          </a:p>
        </p:txBody>
      </p:sp>
      <p:sp>
        <p:nvSpPr>
          <p:cNvPr id="48" name="Freeform 14"/>
          <p:cNvSpPr>
            <a:spLocks noEditPoints="1"/>
          </p:cNvSpPr>
          <p:nvPr/>
        </p:nvSpPr>
        <p:spPr bwMode="auto">
          <a:xfrm rot="20714497">
            <a:off x="1643448" y="4056624"/>
            <a:ext cx="528254" cy="499272"/>
          </a:xfrm>
          <a:custGeom>
            <a:avLst/>
            <a:gdLst>
              <a:gd name="T0" fmla="*/ 29 w 30"/>
              <a:gd name="T1" fmla="*/ 1 h 28"/>
              <a:gd name="T2" fmla="*/ 1 w 30"/>
              <a:gd name="T3" fmla="*/ 4 h 28"/>
              <a:gd name="T4" fmla="*/ 0 w 30"/>
              <a:gd name="T5" fmla="*/ 5 h 28"/>
              <a:gd name="T6" fmla="*/ 4 w 30"/>
              <a:gd name="T7" fmla="*/ 14 h 28"/>
              <a:gd name="T8" fmla="*/ 5 w 30"/>
              <a:gd name="T9" fmla="*/ 14 h 28"/>
              <a:gd name="T10" fmla="*/ 6 w 30"/>
              <a:gd name="T11" fmla="*/ 15 h 28"/>
              <a:gd name="T12" fmla="*/ 7 w 30"/>
              <a:gd name="T13" fmla="*/ 15 h 28"/>
              <a:gd name="T14" fmla="*/ 5 w 30"/>
              <a:gd name="T15" fmla="*/ 17 h 28"/>
              <a:gd name="T16" fmla="*/ 10 w 30"/>
              <a:gd name="T17" fmla="*/ 27 h 28"/>
              <a:gd name="T18" fmla="*/ 13 w 30"/>
              <a:gd name="T19" fmla="*/ 23 h 28"/>
              <a:gd name="T20" fmla="*/ 19 w 30"/>
              <a:gd name="T21" fmla="*/ 15 h 28"/>
              <a:gd name="T22" fmla="*/ 29 w 30"/>
              <a:gd name="T23" fmla="*/ 3 h 28"/>
              <a:gd name="T24" fmla="*/ 30 w 30"/>
              <a:gd name="T25" fmla="*/ 3 h 28"/>
              <a:gd name="T26" fmla="*/ 30 w 30"/>
              <a:gd name="T27" fmla="*/ 2 h 28"/>
              <a:gd name="T28" fmla="*/ 5 w 30"/>
              <a:gd name="T29" fmla="*/ 13 h 28"/>
              <a:gd name="T30" fmla="*/ 5 w 30"/>
              <a:gd name="T31" fmla="*/ 13 h 28"/>
              <a:gd name="T32" fmla="*/ 4 w 30"/>
              <a:gd name="T33" fmla="*/ 12 h 28"/>
              <a:gd name="T34" fmla="*/ 16 w 30"/>
              <a:gd name="T35" fmla="*/ 4 h 28"/>
              <a:gd name="T36" fmla="*/ 24 w 30"/>
              <a:gd name="T37" fmla="*/ 3 h 28"/>
              <a:gd name="T38" fmla="*/ 20 w 30"/>
              <a:gd name="T39" fmla="*/ 5 h 28"/>
              <a:gd name="T40" fmla="*/ 18 w 30"/>
              <a:gd name="T41" fmla="*/ 6 h 28"/>
              <a:gd name="T42" fmla="*/ 17 w 30"/>
              <a:gd name="T43" fmla="*/ 6 h 28"/>
              <a:gd name="T44" fmla="*/ 12 w 30"/>
              <a:gd name="T45" fmla="*/ 8 h 28"/>
              <a:gd name="T46" fmla="*/ 18 w 30"/>
              <a:gd name="T47" fmla="*/ 9 h 28"/>
              <a:gd name="T48" fmla="*/ 19 w 30"/>
              <a:gd name="T49" fmla="*/ 6 h 28"/>
              <a:gd name="T50" fmla="*/ 16 w 30"/>
              <a:gd name="T51" fmla="*/ 10 h 28"/>
              <a:gd name="T52" fmla="*/ 17 w 30"/>
              <a:gd name="T53" fmla="*/ 7 h 28"/>
              <a:gd name="T54" fmla="*/ 18 w 30"/>
              <a:gd name="T55" fmla="*/ 9 h 28"/>
              <a:gd name="T56" fmla="*/ 14 w 30"/>
              <a:gd name="T57" fmla="*/ 11 h 28"/>
              <a:gd name="T58" fmla="*/ 16 w 30"/>
              <a:gd name="T59" fmla="*/ 8 h 28"/>
              <a:gd name="T60" fmla="*/ 15 w 30"/>
              <a:gd name="T61" fmla="*/ 11 h 28"/>
              <a:gd name="T62" fmla="*/ 13 w 30"/>
              <a:gd name="T63" fmla="*/ 12 h 28"/>
              <a:gd name="T64" fmla="*/ 14 w 30"/>
              <a:gd name="T65" fmla="*/ 9 h 28"/>
              <a:gd name="T66" fmla="*/ 13 w 30"/>
              <a:gd name="T67" fmla="*/ 11 h 28"/>
              <a:gd name="T68" fmla="*/ 11 w 30"/>
              <a:gd name="T69" fmla="*/ 13 h 28"/>
              <a:gd name="T70" fmla="*/ 11 w 30"/>
              <a:gd name="T71" fmla="*/ 10 h 28"/>
              <a:gd name="T72" fmla="*/ 9 w 30"/>
              <a:gd name="T73" fmla="*/ 14 h 28"/>
              <a:gd name="T74" fmla="*/ 9 w 30"/>
              <a:gd name="T75" fmla="*/ 14 h 28"/>
              <a:gd name="T76" fmla="*/ 10 w 30"/>
              <a:gd name="T77" fmla="*/ 10 h 28"/>
              <a:gd name="T78" fmla="*/ 9 w 30"/>
              <a:gd name="T79" fmla="*/ 14 h 28"/>
              <a:gd name="T80" fmla="*/ 6 w 30"/>
              <a:gd name="T81" fmla="*/ 13 h 28"/>
              <a:gd name="T82" fmla="*/ 8 w 30"/>
              <a:gd name="T83" fmla="*/ 11 h 28"/>
              <a:gd name="T84" fmla="*/ 19 w 30"/>
              <a:gd name="T85" fmla="*/ 14 h 28"/>
              <a:gd name="T86" fmla="*/ 18 w 30"/>
              <a:gd name="T87" fmla="*/ 15 h 28"/>
              <a:gd name="T88" fmla="*/ 12 w 30"/>
              <a:gd name="T89" fmla="*/ 22 h 28"/>
              <a:gd name="T90" fmla="*/ 11 w 30"/>
              <a:gd name="T91" fmla="*/ 24 h 28"/>
              <a:gd name="T92" fmla="*/ 7 w 30"/>
              <a:gd name="T93" fmla="*/ 18 h 28"/>
              <a:gd name="T94" fmla="*/ 9 w 30"/>
              <a:gd name="T95" fmla="*/ 16 h 28"/>
              <a:gd name="T96" fmla="*/ 11 w 30"/>
              <a:gd name="T97" fmla="*/ 14 h 28"/>
              <a:gd name="T98" fmla="*/ 12 w 30"/>
              <a:gd name="T99" fmla="*/ 13 h 28"/>
              <a:gd name="T100" fmla="*/ 21 w 30"/>
              <a:gd name="T101" fmla="*/ 9 h 28"/>
              <a:gd name="T102" fmla="*/ 26 w 30"/>
              <a:gd name="T103" fmla="*/ 6 h 28"/>
              <a:gd name="T104" fmla="*/ 22 w 30"/>
              <a:gd name="T105" fmla="*/ 7 h 28"/>
              <a:gd name="T106" fmla="*/ 22 w 30"/>
              <a:gd name="T107" fmla="*/ 5 h 28"/>
              <a:gd name="T108" fmla="*/ 22 w 30"/>
              <a:gd name="T10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 h="28">
                <a:moveTo>
                  <a:pt x="29" y="1"/>
                </a:moveTo>
                <a:cubicBezTo>
                  <a:pt x="29" y="1"/>
                  <a:pt x="29" y="1"/>
                  <a:pt x="29" y="1"/>
                </a:cubicBezTo>
                <a:cubicBezTo>
                  <a:pt x="26" y="0"/>
                  <a:pt x="22" y="2"/>
                  <a:pt x="19" y="2"/>
                </a:cubicBezTo>
                <a:cubicBezTo>
                  <a:pt x="13" y="3"/>
                  <a:pt x="7" y="4"/>
                  <a:pt x="1" y="4"/>
                </a:cubicBezTo>
                <a:cubicBezTo>
                  <a:pt x="0" y="4"/>
                  <a:pt x="0" y="4"/>
                  <a:pt x="0" y="5"/>
                </a:cubicBezTo>
                <a:cubicBezTo>
                  <a:pt x="0" y="5"/>
                  <a:pt x="0" y="5"/>
                  <a:pt x="0" y="5"/>
                </a:cubicBezTo>
                <a:cubicBezTo>
                  <a:pt x="1" y="8"/>
                  <a:pt x="2" y="10"/>
                  <a:pt x="3" y="13"/>
                </a:cubicBezTo>
                <a:cubicBezTo>
                  <a:pt x="3" y="13"/>
                  <a:pt x="3" y="14"/>
                  <a:pt x="4" y="14"/>
                </a:cubicBezTo>
                <a:cubicBezTo>
                  <a:pt x="4" y="14"/>
                  <a:pt x="4" y="14"/>
                  <a:pt x="4" y="14"/>
                </a:cubicBezTo>
                <a:cubicBezTo>
                  <a:pt x="4" y="14"/>
                  <a:pt x="5" y="14"/>
                  <a:pt x="5" y="14"/>
                </a:cubicBezTo>
                <a:cubicBezTo>
                  <a:pt x="5" y="14"/>
                  <a:pt x="5" y="14"/>
                  <a:pt x="5" y="14"/>
                </a:cubicBezTo>
                <a:cubicBezTo>
                  <a:pt x="5" y="15"/>
                  <a:pt x="6" y="15"/>
                  <a:pt x="6" y="15"/>
                </a:cubicBezTo>
                <a:cubicBezTo>
                  <a:pt x="6" y="15"/>
                  <a:pt x="6" y="15"/>
                  <a:pt x="6" y="15"/>
                </a:cubicBezTo>
                <a:cubicBezTo>
                  <a:pt x="7" y="15"/>
                  <a:pt x="7" y="15"/>
                  <a:pt x="7" y="15"/>
                </a:cubicBezTo>
                <a:cubicBezTo>
                  <a:pt x="7" y="15"/>
                  <a:pt x="6" y="16"/>
                  <a:pt x="5" y="17"/>
                </a:cubicBezTo>
                <a:cubicBezTo>
                  <a:pt x="5" y="17"/>
                  <a:pt x="5" y="17"/>
                  <a:pt x="5" y="17"/>
                </a:cubicBezTo>
                <a:cubicBezTo>
                  <a:pt x="6" y="20"/>
                  <a:pt x="8" y="24"/>
                  <a:pt x="10" y="26"/>
                </a:cubicBezTo>
                <a:cubicBezTo>
                  <a:pt x="10" y="26"/>
                  <a:pt x="10" y="27"/>
                  <a:pt x="10" y="27"/>
                </a:cubicBezTo>
                <a:cubicBezTo>
                  <a:pt x="10" y="28"/>
                  <a:pt x="11" y="28"/>
                  <a:pt x="11" y="27"/>
                </a:cubicBezTo>
                <a:cubicBezTo>
                  <a:pt x="12" y="26"/>
                  <a:pt x="12" y="24"/>
                  <a:pt x="13" y="23"/>
                </a:cubicBezTo>
                <a:cubicBezTo>
                  <a:pt x="15" y="22"/>
                  <a:pt x="17" y="18"/>
                  <a:pt x="18" y="16"/>
                </a:cubicBezTo>
                <a:cubicBezTo>
                  <a:pt x="19" y="16"/>
                  <a:pt x="19" y="16"/>
                  <a:pt x="19" y="15"/>
                </a:cubicBezTo>
                <a:cubicBezTo>
                  <a:pt x="20" y="15"/>
                  <a:pt x="21" y="14"/>
                  <a:pt x="21" y="13"/>
                </a:cubicBezTo>
                <a:cubicBezTo>
                  <a:pt x="24" y="10"/>
                  <a:pt x="27" y="7"/>
                  <a:pt x="29" y="3"/>
                </a:cubicBezTo>
                <a:cubicBezTo>
                  <a:pt x="29" y="3"/>
                  <a:pt x="30" y="3"/>
                  <a:pt x="30" y="3"/>
                </a:cubicBezTo>
                <a:cubicBezTo>
                  <a:pt x="30" y="3"/>
                  <a:pt x="30" y="3"/>
                  <a:pt x="30" y="3"/>
                </a:cubicBezTo>
                <a:cubicBezTo>
                  <a:pt x="30" y="3"/>
                  <a:pt x="30" y="2"/>
                  <a:pt x="30" y="2"/>
                </a:cubicBezTo>
                <a:cubicBezTo>
                  <a:pt x="30" y="2"/>
                  <a:pt x="30" y="2"/>
                  <a:pt x="30" y="2"/>
                </a:cubicBezTo>
                <a:cubicBezTo>
                  <a:pt x="30" y="2"/>
                  <a:pt x="30" y="1"/>
                  <a:pt x="29" y="1"/>
                </a:cubicBezTo>
                <a:close/>
                <a:moveTo>
                  <a:pt x="5" y="13"/>
                </a:moveTo>
                <a:cubicBezTo>
                  <a:pt x="5" y="13"/>
                  <a:pt x="5" y="13"/>
                  <a:pt x="5" y="13"/>
                </a:cubicBezTo>
                <a:cubicBezTo>
                  <a:pt x="5" y="13"/>
                  <a:pt x="5" y="13"/>
                  <a:pt x="5" y="13"/>
                </a:cubicBezTo>
                <a:cubicBezTo>
                  <a:pt x="5" y="13"/>
                  <a:pt x="5" y="13"/>
                  <a:pt x="5" y="13"/>
                </a:cubicBezTo>
                <a:close/>
                <a:moveTo>
                  <a:pt x="4" y="12"/>
                </a:moveTo>
                <a:cubicBezTo>
                  <a:pt x="3" y="10"/>
                  <a:pt x="2" y="7"/>
                  <a:pt x="2" y="5"/>
                </a:cubicBezTo>
                <a:cubicBezTo>
                  <a:pt x="6" y="5"/>
                  <a:pt x="11" y="4"/>
                  <a:pt x="16" y="4"/>
                </a:cubicBezTo>
                <a:cubicBezTo>
                  <a:pt x="18" y="4"/>
                  <a:pt x="20" y="3"/>
                  <a:pt x="22" y="3"/>
                </a:cubicBezTo>
                <a:cubicBezTo>
                  <a:pt x="22" y="3"/>
                  <a:pt x="23" y="3"/>
                  <a:pt x="24" y="3"/>
                </a:cubicBezTo>
                <a:cubicBezTo>
                  <a:pt x="23" y="3"/>
                  <a:pt x="22" y="4"/>
                  <a:pt x="20" y="4"/>
                </a:cubicBezTo>
                <a:cubicBezTo>
                  <a:pt x="20" y="4"/>
                  <a:pt x="20" y="4"/>
                  <a:pt x="20" y="5"/>
                </a:cubicBezTo>
                <a:cubicBezTo>
                  <a:pt x="19" y="5"/>
                  <a:pt x="19" y="5"/>
                  <a:pt x="19" y="5"/>
                </a:cubicBezTo>
                <a:cubicBezTo>
                  <a:pt x="18" y="5"/>
                  <a:pt x="18" y="5"/>
                  <a:pt x="18" y="6"/>
                </a:cubicBezTo>
                <a:cubicBezTo>
                  <a:pt x="18" y="6"/>
                  <a:pt x="18" y="6"/>
                  <a:pt x="18" y="6"/>
                </a:cubicBezTo>
                <a:cubicBezTo>
                  <a:pt x="18" y="6"/>
                  <a:pt x="17" y="6"/>
                  <a:pt x="17" y="6"/>
                </a:cubicBezTo>
                <a:cubicBezTo>
                  <a:pt x="16" y="7"/>
                  <a:pt x="14" y="7"/>
                  <a:pt x="13" y="8"/>
                </a:cubicBezTo>
                <a:cubicBezTo>
                  <a:pt x="13" y="8"/>
                  <a:pt x="12" y="8"/>
                  <a:pt x="12" y="8"/>
                </a:cubicBezTo>
                <a:cubicBezTo>
                  <a:pt x="9" y="9"/>
                  <a:pt x="7" y="10"/>
                  <a:pt x="4" y="12"/>
                </a:cubicBezTo>
                <a:close/>
                <a:moveTo>
                  <a:pt x="18" y="9"/>
                </a:moveTo>
                <a:cubicBezTo>
                  <a:pt x="18" y="8"/>
                  <a:pt x="19" y="7"/>
                  <a:pt x="19" y="6"/>
                </a:cubicBezTo>
                <a:cubicBezTo>
                  <a:pt x="19" y="6"/>
                  <a:pt x="19" y="6"/>
                  <a:pt x="19" y="6"/>
                </a:cubicBezTo>
                <a:cubicBezTo>
                  <a:pt x="19" y="7"/>
                  <a:pt x="19" y="8"/>
                  <a:pt x="19" y="9"/>
                </a:cubicBezTo>
                <a:cubicBezTo>
                  <a:pt x="18" y="9"/>
                  <a:pt x="17" y="10"/>
                  <a:pt x="16" y="10"/>
                </a:cubicBezTo>
                <a:cubicBezTo>
                  <a:pt x="17" y="9"/>
                  <a:pt x="17" y="8"/>
                  <a:pt x="17" y="7"/>
                </a:cubicBezTo>
                <a:cubicBezTo>
                  <a:pt x="17" y="7"/>
                  <a:pt x="17" y="7"/>
                  <a:pt x="17" y="7"/>
                </a:cubicBezTo>
                <a:cubicBezTo>
                  <a:pt x="17" y="8"/>
                  <a:pt x="17" y="8"/>
                  <a:pt x="17" y="8"/>
                </a:cubicBezTo>
                <a:cubicBezTo>
                  <a:pt x="17" y="9"/>
                  <a:pt x="18" y="9"/>
                  <a:pt x="18" y="9"/>
                </a:cubicBezTo>
                <a:close/>
                <a:moveTo>
                  <a:pt x="15" y="11"/>
                </a:moveTo>
                <a:cubicBezTo>
                  <a:pt x="15" y="11"/>
                  <a:pt x="15" y="11"/>
                  <a:pt x="14" y="11"/>
                </a:cubicBezTo>
                <a:cubicBezTo>
                  <a:pt x="15" y="10"/>
                  <a:pt x="15" y="9"/>
                  <a:pt x="15" y="8"/>
                </a:cubicBezTo>
                <a:cubicBezTo>
                  <a:pt x="15" y="8"/>
                  <a:pt x="15" y="8"/>
                  <a:pt x="16" y="8"/>
                </a:cubicBezTo>
                <a:cubicBezTo>
                  <a:pt x="15" y="9"/>
                  <a:pt x="15" y="9"/>
                  <a:pt x="15" y="10"/>
                </a:cubicBezTo>
                <a:cubicBezTo>
                  <a:pt x="15" y="10"/>
                  <a:pt x="15" y="11"/>
                  <a:pt x="15" y="11"/>
                </a:cubicBezTo>
                <a:close/>
                <a:moveTo>
                  <a:pt x="13" y="11"/>
                </a:moveTo>
                <a:cubicBezTo>
                  <a:pt x="13" y="12"/>
                  <a:pt x="13" y="12"/>
                  <a:pt x="13" y="12"/>
                </a:cubicBezTo>
                <a:cubicBezTo>
                  <a:pt x="13" y="11"/>
                  <a:pt x="13" y="10"/>
                  <a:pt x="13" y="9"/>
                </a:cubicBezTo>
                <a:cubicBezTo>
                  <a:pt x="13" y="9"/>
                  <a:pt x="14" y="9"/>
                  <a:pt x="14" y="9"/>
                </a:cubicBezTo>
                <a:cubicBezTo>
                  <a:pt x="14" y="9"/>
                  <a:pt x="13" y="10"/>
                  <a:pt x="13" y="11"/>
                </a:cubicBezTo>
                <a:cubicBezTo>
                  <a:pt x="13" y="11"/>
                  <a:pt x="13" y="11"/>
                  <a:pt x="13" y="11"/>
                </a:cubicBezTo>
                <a:close/>
                <a:moveTo>
                  <a:pt x="12" y="9"/>
                </a:moveTo>
                <a:cubicBezTo>
                  <a:pt x="12" y="11"/>
                  <a:pt x="11" y="12"/>
                  <a:pt x="11" y="13"/>
                </a:cubicBezTo>
                <a:cubicBezTo>
                  <a:pt x="11" y="13"/>
                  <a:pt x="11" y="13"/>
                  <a:pt x="11" y="13"/>
                </a:cubicBezTo>
                <a:cubicBezTo>
                  <a:pt x="11" y="12"/>
                  <a:pt x="11" y="11"/>
                  <a:pt x="11" y="10"/>
                </a:cubicBezTo>
                <a:cubicBezTo>
                  <a:pt x="11" y="10"/>
                  <a:pt x="12" y="9"/>
                  <a:pt x="12" y="9"/>
                </a:cubicBezTo>
                <a:close/>
                <a:moveTo>
                  <a:pt x="9" y="14"/>
                </a:moveTo>
                <a:cubicBezTo>
                  <a:pt x="9" y="14"/>
                  <a:pt x="9" y="14"/>
                  <a:pt x="9" y="14"/>
                </a:cubicBezTo>
                <a:cubicBezTo>
                  <a:pt x="9" y="14"/>
                  <a:pt x="9" y="14"/>
                  <a:pt x="9" y="14"/>
                </a:cubicBezTo>
                <a:cubicBezTo>
                  <a:pt x="9" y="13"/>
                  <a:pt x="9" y="12"/>
                  <a:pt x="9" y="10"/>
                </a:cubicBezTo>
                <a:cubicBezTo>
                  <a:pt x="10" y="10"/>
                  <a:pt x="10" y="10"/>
                  <a:pt x="10" y="10"/>
                </a:cubicBezTo>
                <a:cubicBezTo>
                  <a:pt x="10" y="11"/>
                  <a:pt x="9" y="13"/>
                  <a:pt x="9" y="14"/>
                </a:cubicBezTo>
                <a:cubicBezTo>
                  <a:pt x="9" y="14"/>
                  <a:pt x="9" y="14"/>
                  <a:pt x="9" y="14"/>
                </a:cubicBezTo>
                <a:close/>
                <a:moveTo>
                  <a:pt x="7" y="14"/>
                </a:moveTo>
                <a:cubicBezTo>
                  <a:pt x="7" y="13"/>
                  <a:pt x="7" y="13"/>
                  <a:pt x="6" y="13"/>
                </a:cubicBezTo>
                <a:cubicBezTo>
                  <a:pt x="6" y="13"/>
                  <a:pt x="7" y="12"/>
                  <a:pt x="7" y="12"/>
                </a:cubicBezTo>
                <a:cubicBezTo>
                  <a:pt x="7" y="12"/>
                  <a:pt x="7" y="11"/>
                  <a:pt x="8" y="11"/>
                </a:cubicBezTo>
                <a:cubicBezTo>
                  <a:pt x="8" y="12"/>
                  <a:pt x="8" y="13"/>
                  <a:pt x="7" y="14"/>
                </a:cubicBezTo>
                <a:close/>
                <a:moveTo>
                  <a:pt x="19" y="14"/>
                </a:moveTo>
                <a:cubicBezTo>
                  <a:pt x="19" y="14"/>
                  <a:pt x="18" y="15"/>
                  <a:pt x="18" y="15"/>
                </a:cubicBezTo>
                <a:cubicBezTo>
                  <a:pt x="18" y="15"/>
                  <a:pt x="18" y="15"/>
                  <a:pt x="18" y="15"/>
                </a:cubicBezTo>
                <a:cubicBezTo>
                  <a:pt x="18" y="15"/>
                  <a:pt x="18" y="16"/>
                  <a:pt x="17" y="16"/>
                </a:cubicBezTo>
                <a:cubicBezTo>
                  <a:pt x="15" y="18"/>
                  <a:pt x="14" y="20"/>
                  <a:pt x="12" y="22"/>
                </a:cubicBezTo>
                <a:cubicBezTo>
                  <a:pt x="12" y="23"/>
                  <a:pt x="11" y="23"/>
                  <a:pt x="11" y="23"/>
                </a:cubicBezTo>
                <a:cubicBezTo>
                  <a:pt x="10" y="23"/>
                  <a:pt x="10" y="24"/>
                  <a:pt x="11" y="24"/>
                </a:cubicBezTo>
                <a:cubicBezTo>
                  <a:pt x="11" y="24"/>
                  <a:pt x="11" y="25"/>
                  <a:pt x="11" y="25"/>
                </a:cubicBezTo>
                <a:cubicBezTo>
                  <a:pt x="9" y="23"/>
                  <a:pt x="8" y="21"/>
                  <a:pt x="7" y="18"/>
                </a:cubicBezTo>
                <a:cubicBezTo>
                  <a:pt x="6" y="17"/>
                  <a:pt x="7" y="16"/>
                  <a:pt x="9" y="15"/>
                </a:cubicBezTo>
                <a:cubicBezTo>
                  <a:pt x="9" y="15"/>
                  <a:pt x="9" y="15"/>
                  <a:pt x="9" y="16"/>
                </a:cubicBezTo>
                <a:cubicBezTo>
                  <a:pt x="10" y="16"/>
                  <a:pt x="10" y="15"/>
                  <a:pt x="10" y="15"/>
                </a:cubicBezTo>
                <a:cubicBezTo>
                  <a:pt x="10" y="14"/>
                  <a:pt x="11" y="14"/>
                  <a:pt x="11" y="14"/>
                </a:cubicBezTo>
                <a:cubicBezTo>
                  <a:pt x="11" y="14"/>
                  <a:pt x="12" y="14"/>
                  <a:pt x="12" y="14"/>
                </a:cubicBezTo>
                <a:cubicBezTo>
                  <a:pt x="12" y="13"/>
                  <a:pt x="12" y="13"/>
                  <a:pt x="12" y="13"/>
                </a:cubicBezTo>
                <a:cubicBezTo>
                  <a:pt x="13" y="13"/>
                  <a:pt x="13" y="13"/>
                  <a:pt x="13" y="13"/>
                </a:cubicBezTo>
                <a:cubicBezTo>
                  <a:pt x="16" y="12"/>
                  <a:pt x="18" y="10"/>
                  <a:pt x="21" y="9"/>
                </a:cubicBezTo>
                <a:cubicBezTo>
                  <a:pt x="21" y="9"/>
                  <a:pt x="21" y="9"/>
                  <a:pt x="21" y="9"/>
                </a:cubicBezTo>
                <a:cubicBezTo>
                  <a:pt x="23" y="8"/>
                  <a:pt x="24" y="7"/>
                  <a:pt x="26" y="6"/>
                </a:cubicBezTo>
                <a:cubicBezTo>
                  <a:pt x="24" y="9"/>
                  <a:pt x="21" y="11"/>
                  <a:pt x="19" y="14"/>
                </a:cubicBezTo>
                <a:close/>
                <a:moveTo>
                  <a:pt x="22" y="7"/>
                </a:moveTo>
                <a:cubicBezTo>
                  <a:pt x="22" y="6"/>
                  <a:pt x="22" y="6"/>
                  <a:pt x="22" y="5"/>
                </a:cubicBezTo>
                <a:cubicBezTo>
                  <a:pt x="22" y="5"/>
                  <a:pt x="22" y="5"/>
                  <a:pt x="22" y="5"/>
                </a:cubicBezTo>
                <a:cubicBezTo>
                  <a:pt x="24" y="4"/>
                  <a:pt x="25" y="3"/>
                  <a:pt x="27" y="3"/>
                </a:cubicBezTo>
                <a:cubicBezTo>
                  <a:pt x="26" y="4"/>
                  <a:pt x="24" y="6"/>
                  <a:pt x="22" y="7"/>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49" name="组合 48"/>
          <p:cNvGrpSpPr/>
          <p:nvPr/>
        </p:nvGrpSpPr>
        <p:grpSpPr>
          <a:xfrm>
            <a:off x="4433702" y="1906442"/>
            <a:ext cx="3120155" cy="3118142"/>
            <a:chOff x="5045075" y="739776"/>
            <a:chExt cx="2462212" cy="2460624"/>
          </a:xfrm>
        </p:grpSpPr>
        <p:sp>
          <p:nvSpPr>
            <p:cNvPr id="50" name="Freeform 11"/>
            <p:cNvSpPr>
              <a:spLocks noEditPoints="1"/>
            </p:cNvSpPr>
            <p:nvPr/>
          </p:nvSpPr>
          <p:spPr bwMode="auto">
            <a:xfrm>
              <a:off x="5527675" y="1296988"/>
              <a:ext cx="1563687" cy="1468437"/>
            </a:xfrm>
            <a:custGeom>
              <a:avLst/>
              <a:gdLst>
                <a:gd name="T0" fmla="*/ 694 w 710"/>
                <a:gd name="T1" fmla="*/ 221 h 666"/>
                <a:gd name="T2" fmla="*/ 681 w 710"/>
                <a:gd name="T3" fmla="*/ 166 h 666"/>
                <a:gd name="T4" fmla="*/ 627 w 710"/>
                <a:gd name="T5" fmla="*/ 134 h 666"/>
                <a:gd name="T6" fmla="*/ 632 w 710"/>
                <a:gd name="T7" fmla="*/ 87 h 666"/>
                <a:gd name="T8" fmla="*/ 562 w 710"/>
                <a:gd name="T9" fmla="*/ 33 h 666"/>
                <a:gd name="T10" fmla="*/ 478 w 710"/>
                <a:gd name="T11" fmla="*/ 11 h 666"/>
                <a:gd name="T12" fmla="*/ 418 w 710"/>
                <a:gd name="T13" fmla="*/ 19 h 666"/>
                <a:gd name="T14" fmla="*/ 366 w 710"/>
                <a:gd name="T15" fmla="*/ 29 h 666"/>
                <a:gd name="T16" fmla="*/ 320 w 710"/>
                <a:gd name="T17" fmla="*/ 29 h 666"/>
                <a:gd name="T18" fmla="*/ 330 w 710"/>
                <a:gd name="T19" fmla="*/ 90 h 666"/>
                <a:gd name="T20" fmla="*/ 220 w 710"/>
                <a:gd name="T21" fmla="*/ 61 h 666"/>
                <a:gd name="T22" fmla="*/ 167 w 710"/>
                <a:gd name="T23" fmla="*/ 57 h 666"/>
                <a:gd name="T24" fmla="*/ 147 w 710"/>
                <a:gd name="T25" fmla="*/ 92 h 666"/>
                <a:gd name="T26" fmla="*/ 252 w 710"/>
                <a:gd name="T27" fmla="*/ 227 h 666"/>
                <a:gd name="T28" fmla="*/ 97 w 710"/>
                <a:gd name="T29" fmla="*/ 167 h 666"/>
                <a:gd name="T30" fmla="*/ 124 w 710"/>
                <a:gd name="T31" fmla="*/ 227 h 666"/>
                <a:gd name="T32" fmla="*/ 48 w 710"/>
                <a:gd name="T33" fmla="*/ 219 h 666"/>
                <a:gd name="T34" fmla="*/ 16 w 710"/>
                <a:gd name="T35" fmla="*/ 270 h 666"/>
                <a:gd name="T36" fmla="*/ 42 w 710"/>
                <a:gd name="T37" fmla="*/ 312 h 666"/>
                <a:gd name="T38" fmla="*/ 46 w 710"/>
                <a:gd name="T39" fmla="*/ 353 h 666"/>
                <a:gd name="T40" fmla="*/ 59 w 710"/>
                <a:gd name="T41" fmla="*/ 396 h 666"/>
                <a:gd name="T42" fmla="*/ 84 w 710"/>
                <a:gd name="T43" fmla="*/ 447 h 666"/>
                <a:gd name="T44" fmla="*/ 126 w 710"/>
                <a:gd name="T45" fmla="*/ 514 h 666"/>
                <a:gd name="T46" fmla="*/ 201 w 710"/>
                <a:gd name="T47" fmla="*/ 587 h 666"/>
                <a:gd name="T48" fmla="*/ 223 w 710"/>
                <a:gd name="T49" fmla="*/ 608 h 666"/>
                <a:gd name="T50" fmla="*/ 305 w 710"/>
                <a:gd name="T51" fmla="*/ 637 h 666"/>
                <a:gd name="T52" fmla="*/ 332 w 710"/>
                <a:gd name="T53" fmla="*/ 630 h 666"/>
                <a:gd name="T54" fmla="*/ 399 w 710"/>
                <a:gd name="T55" fmla="*/ 640 h 666"/>
                <a:gd name="T56" fmla="*/ 440 w 710"/>
                <a:gd name="T57" fmla="*/ 631 h 666"/>
                <a:gd name="T58" fmla="*/ 455 w 710"/>
                <a:gd name="T59" fmla="*/ 619 h 666"/>
                <a:gd name="T60" fmla="*/ 456 w 710"/>
                <a:gd name="T61" fmla="*/ 571 h 666"/>
                <a:gd name="T62" fmla="*/ 461 w 710"/>
                <a:gd name="T63" fmla="*/ 571 h 666"/>
                <a:gd name="T64" fmla="*/ 417 w 710"/>
                <a:gd name="T65" fmla="*/ 492 h 666"/>
                <a:gd name="T66" fmla="*/ 492 w 710"/>
                <a:gd name="T67" fmla="*/ 487 h 666"/>
                <a:gd name="T68" fmla="*/ 560 w 710"/>
                <a:gd name="T69" fmla="*/ 527 h 666"/>
                <a:gd name="T70" fmla="*/ 379 w 710"/>
                <a:gd name="T71" fmla="*/ 359 h 666"/>
                <a:gd name="T72" fmla="*/ 557 w 710"/>
                <a:gd name="T73" fmla="*/ 455 h 666"/>
                <a:gd name="T74" fmla="*/ 622 w 710"/>
                <a:gd name="T75" fmla="*/ 452 h 666"/>
                <a:gd name="T76" fmla="*/ 632 w 710"/>
                <a:gd name="T77" fmla="*/ 411 h 666"/>
                <a:gd name="T78" fmla="*/ 585 w 710"/>
                <a:gd name="T79" fmla="*/ 339 h 666"/>
                <a:gd name="T80" fmla="*/ 645 w 710"/>
                <a:gd name="T81" fmla="*/ 333 h 666"/>
                <a:gd name="T82" fmla="*/ 675 w 710"/>
                <a:gd name="T83" fmla="*/ 304 h 666"/>
                <a:gd name="T84" fmla="*/ 667 w 710"/>
                <a:gd name="T85" fmla="*/ 297 h 666"/>
                <a:gd name="T86" fmla="*/ 684 w 710"/>
                <a:gd name="T87" fmla="*/ 259 h 666"/>
                <a:gd name="T88" fmla="*/ 396 w 710"/>
                <a:gd name="T89" fmla="*/ 260 h 666"/>
                <a:gd name="T90" fmla="*/ 531 w 710"/>
                <a:gd name="T91" fmla="*/ 35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0" h="666">
                  <a:moveTo>
                    <a:pt x="684" y="259"/>
                  </a:moveTo>
                  <a:cubicBezTo>
                    <a:pt x="701" y="258"/>
                    <a:pt x="710" y="233"/>
                    <a:pt x="694" y="221"/>
                  </a:cubicBezTo>
                  <a:cubicBezTo>
                    <a:pt x="669" y="203"/>
                    <a:pt x="669" y="203"/>
                    <a:pt x="669" y="203"/>
                  </a:cubicBezTo>
                  <a:cubicBezTo>
                    <a:pt x="688" y="205"/>
                    <a:pt x="701" y="177"/>
                    <a:pt x="681" y="166"/>
                  </a:cubicBezTo>
                  <a:cubicBezTo>
                    <a:pt x="676" y="163"/>
                    <a:pt x="671" y="160"/>
                    <a:pt x="666" y="158"/>
                  </a:cubicBezTo>
                  <a:cubicBezTo>
                    <a:pt x="653" y="150"/>
                    <a:pt x="640" y="142"/>
                    <a:pt x="627" y="134"/>
                  </a:cubicBezTo>
                  <a:cubicBezTo>
                    <a:pt x="645" y="137"/>
                    <a:pt x="661" y="117"/>
                    <a:pt x="646" y="101"/>
                  </a:cubicBezTo>
                  <a:cubicBezTo>
                    <a:pt x="641" y="96"/>
                    <a:pt x="636" y="91"/>
                    <a:pt x="632" y="87"/>
                  </a:cubicBezTo>
                  <a:cubicBezTo>
                    <a:pt x="633" y="81"/>
                    <a:pt x="631" y="76"/>
                    <a:pt x="625" y="71"/>
                  </a:cubicBezTo>
                  <a:cubicBezTo>
                    <a:pt x="605" y="56"/>
                    <a:pt x="585" y="43"/>
                    <a:pt x="562" y="33"/>
                  </a:cubicBezTo>
                  <a:cubicBezTo>
                    <a:pt x="549" y="27"/>
                    <a:pt x="537" y="34"/>
                    <a:pt x="533" y="44"/>
                  </a:cubicBezTo>
                  <a:cubicBezTo>
                    <a:pt x="515" y="34"/>
                    <a:pt x="496" y="23"/>
                    <a:pt x="478" y="11"/>
                  </a:cubicBezTo>
                  <a:cubicBezTo>
                    <a:pt x="460" y="0"/>
                    <a:pt x="442" y="21"/>
                    <a:pt x="450" y="37"/>
                  </a:cubicBezTo>
                  <a:cubicBezTo>
                    <a:pt x="439" y="31"/>
                    <a:pt x="428" y="25"/>
                    <a:pt x="418" y="19"/>
                  </a:cubicBezTo>
                  <a:cubicBezTo>
                    <a:pt x="400" y="9"/>
                    <a:pt x="385" y="27"/>
                    <a:pt x="389" y="42"/>
                  </a:cubicBezTo>
                  <a:cubicBezTo>
                    <a:pt x="381" y="38"/>
                    <a:pt x="374" y="33"/>
                    <a:pt x="366" y="29"/>
                  </a:cubicBezTo>
                  <a:cubicBezTo>
                    <a:pt x="353" y="22"/>
                    <a:pt x="340" y="30"/>
                    <a:pt x="337" y="41"/>
                  </a:cubicBezTo>
                  <a:cubicBezTo>
                    <a:pt x="331" y="37"/>
                    <a:pt x="325" y="33"/>
                    <a:pt x="320" y="29"/>
                  </a:cubicBezTo>
                  <a:cubicBezTo>
                    <a:pt x="301" y="16"/>
                    <a:pt x="278" y="46"/>
                    <a:pt x="296" y="61"/>
                  </a:cubicBezTo>
                  <a:cubicBezTo>
                    <a:pt x="307" y="70"/>
                    <a:pt x="318" y="80"/>
                    <a:pt x="330" y="90"/>
                  </a:cubicBezTo>
                  <a:cubicBezTo>
                    <a:pt x="302" y="71"/>
                    <a:pt x="275" y="52"/>
                    <a:pt x="247" y="33"/>
                  </a:cubicBezTo>
                  <a:cubicBezTo>
                    <a:pt x="230" y="21"/>
                    <a:pt x="211" y="45"/>
                    <a:pt x="220" y="61"/>
                  </a:cubicBezTo>
                  <a:cubicBezTo>
                    <a:pt x="210" y="59"/>
                    <a:pt x="200" y="68"/>
                    <a:pt x="198" y="77"/>
                  </a:cubicBezTo>
                  <a:cubicBezTo>
                    <a:pt x="188" y="71"/>
                    <a:pt x="178" y="64"/>
                    <a:pt x="167" y="57"/>
                  </a:cubicBezTo>
                  <a:cubicBezTo>
                    <a:pt x="148" y="44"/>
                    <a:pt x="127" y="73"/>
                    <a:pt x="143" y="88"/>
                  </a:cubicBezTo>
                  <a:cubicBezTo>
                    <a:pt x="145" y="90"/>
                    <a:pt x="146" y="91"/>
                    <a:pt x="147" y="92"/>
                  </a:cubicBezTo>
                  <a:cubicBezTo>
                    <a:pt x="140" y="99"/>
                    <a:pt x="138" y="110"/>
                    <a:pt x="147" y="120"/>
                  </a:cubicBezTo>
                  <a:cubicBezTo>
                    <a:pt x="180" y="157"/>
                    <a:pt x="215" y="193"/>
                    <a:pt x="252" y="227"/>
                  </a:cubicBezTo>
                  <a:cubicBezTo>
                    <a:pt x="210" y="200"/>
                    <a:pt x="168" y="173"/>
                    <a:pt x="127" y="144"/>
                  </a:cubicBezTo>
                  <a:cubicBezTo>
                    <a:pt x="111" y="134"/>
                    <a:pt x="93" y="152"/>
                    <a:pt x="97" y="167"/>
                  </a:cubicBezTo>
                  <a:cubicBezTo>
                    <a:pt x="88" y="173"/>
                    <a:pt x="84" y="186"/>
                    <a:pt x="94" y="197"/>
                  </a:cubicBezTo>
                  <a:cubicBezTo>
                    <a:pt x="104" y="207"/>
                    <a:pt x="114" y="217"/>
                    <a:pt x="124" y="227"/>
                  </a:cubicBezTo>
                  <a:cubicBezTo>
                    <a:pt x="109" y="216"/>
                    <a:pt x="94" y="205"/>
                    <a:pt x="78" y="196"/>
                  </a:cubicBezTo>
                  <a:cubicBezTo>
                    <a:pt x="62" y="186"/>
                    <a:pt x="43" y="204"/>
                    <a:pt x="48" y="219"/>
                  </a:cubicBezTo>
                  <a:cubicBezTo>
                    <a:pt x="42" y="222"/>
                    <a:pt x="37" y="229"/>
                    <a:pt x="36" y="236"/>
                  </a:cubicBezTo>
                  <a:cubicBezTo>
                    <a:pt x="19" y="230"/>
                    <a:pt x="0" y="257"/>
                    <a:pt x="16" y="270"/>
                  </a:cubicBezTo>
                  <a:cubicBezTo>
                    <a:pt x="24" y="276"/>
                    <a:pt x="32" y="282"/>
                    <a:pt x="39" y="288"/>
                  </a:cubicBezTo>
                  <a:cubicBezTo>
                    <a:pt x="34" y="295"/>
                    <a:pt x="33" y="304"/>
                    <a:pt x="42" y="312"/>
                  </a:cubicBezTo>
                  <a:cubicBezTo>
                    <a:pt x="45" y="315"/>
                    <a:pt x="49" y="318"/>
                    <a:pt x="52" y="321"/>
                  </a:cubicBezTo>
                  <a:cubicBezTo>
                    <a:pt x="41" y="326"/>
                    <a:pt x="34" y="341"/>
                    <a:pt x="46" y="353"/>
                  </a:cubicBezTo>
                  <a:cubicBezTo>
                    <a:pt x="51" y="357"/>
                    <a:pt x="56" y="362"/>
                    <a:pt x="61" y="367"/>
                  </a:cubicBezTo>
                  <a:cubicBezTo>
                    <a:pt x="53" y="374"/>
                    <a:pt x="49" y="388"/>
                    <a:pt x="59" y="396"/>
                  </a:cubicBezTo>
                  <a:cubicBezTo>
                    <a:pt x="68" y="404"/>
                    <a:pt x="77" y="411"/>
                    <a:pt x="85" y="418"/>
                  </a:cubicBezTo>
                  <a:cubicBezTo>
                    <a:pt x="78" y="426"/>
                    <a:pt x="75" y="438"/>
                    <a:pt x="84" y="447"/>
                  </a:cubicBezTo>
                  <a:cubicBezTo>
                    <a:pt x="97" y="459"/>
                    <a:pt x="110" y="471"/>
                    <a:pt x="123" y="482"/>
                  </a:cubicBezTo>
                  <a:cubicBezTo>
                    <a:pt x="115" y="491"/>
                    <a:pt x="114" y="505"/>
                    <a:pt x="126" y="514"/>
                  </a:cubicBezTo>
                  <a:cubicBezTo>
                    <a:pt x="149" y="529"/>
                    <a:pt x="172" y="545"/>
                    <a:pt x="194" y="561"/>
                  </a:cubicBezTo>
                  <a:cubicBezTo>
                    <a:pt x="190" y="569"/>
                    <a:pt x="191" y="580"/>
                    <a:pt x="201" y="587"/>
                  </a:cubicBezTo>
                  <a:cubicBezTo>
                    <a:pt x="205" y="590"/>
                    <a:pt x="210" y="593"/>
                    <a:pt x="214" y="596"/>
                  </a:cubicBezTo>
                  <a:cubicBezTo>
                    <a:pt x="215" y="600"/>
                    <a:pt x="218" y="605"/>
                    <a:pt x="223" y="608"/>
                  </a:cubicBezTo>
                  <a:cubicBezTo>
                    <a:pt x="280" y="642"/>
                    <a:pt x="280" y="642"/>
                    <a:pt x="280" y="642"/>
                  </a:cubicBezTo>
                  <a:cubicBezTo>
                    <a:pt x="290" y="648"/>
                    <a:pt x="300" y="644"/>
                    <a:pt x="305" y="637"/>
                  </a:cubicBezTo>
                  <a:cubicBezTo>
                    <a:pt x="307" y="638"/>
                    <a:pt x="309" y="639"/>
                    <a:pt x="310" y="639"/>
                  </a:cubicBezTo>
                  <a:cubicBezTo>
                    <a:pt x="321" y="643"/>
                    <a:pt x="329" y="638"/>
                    <a:pt x="332" y="630"/>
                  </a:cubicBezTo>
                  <a:cubicBezTo>
                    <a:pt x="345" y="639"/>
                    <a:pt x="357" y="648"/>
                    <a:pt x="369" y="657"/>
                  </a:cubicBezTo>
                  <a:cubicBezTo>
                    <a:pt x="382" y="666"/>
                    <a:pt x="398" y="653"/>
                    <a:pt x="399" y="640"/>
                  </a:cubicBezTo>
                  <a:cubicBezTo>
                    <a:pt x="403" y="642"/>
                    <a:pt x="407" y="644"/>
                    <a:pt x="410" y="647"/>
                  </a:cubicBezTo>
                  <a:cubicBezTo>
                    <a:pt x="425" y="656"/>
                    <a:pt x="439" y="644"/>
                    <a:pt x="440" y="631"/>
                  </a:cubicBezTo>
                  <a:cubicBezTo>
                    <a:pt x="444" y="626"/>
                    <a:pt x="447" y="620"/>
                    <a:pt x="447" y="614"/>
                  </a:cubicBezTo>
                  <a:cubicBezTo>
                    <a:pt x="450" y="615"/>
                    <a:pt x="452" y="617"/>
                    <a:pt x="455" y="619"/>
                  </a:cubicBezTo>
                  <a:cubicBezTo>
                    <a:pt x="477" y="633"/>
                    <a:pt x="497" y="599"/>
                    <a:pt x="475" y="584"/>
                  </a:cubicBezTo>
                  <a:cubicBezTo>
                    <a:pt x="469" y="580"/>
                    <a:pt x="463" y="576"/>
                    <a:pt x="456" y="571"/>
                  </a:cubicBezTo>
                  <a:cubicBezTo>
                    <a:pt x="457" y="571"/>
                    <a:pt x="458" y="571"/>
                    <a:pt x="459" y="571"/>
                  </a:cubicBezTo>
                  <a:cubicBezTo>
                    <a:pt x="460" y="571"/>
                    <a:pt x="461" y="571"/>
                    <a:pt x="461" y="571"/>
                  </a:cubicBezTo>
                  <a:cubicBezTo>
                    <a:pt x="484" y="580"/>
                    <a:pt x="494" y="547"/>
                    <a:pt x="477" y="535"/>
                  </a:cubicBezTo>
                  <a:cubicBezTo>
                    <a:pt x="456" y="521"/>
                    <a:pt x="437" y="507"/>
                    <a:pt x="417" y="492"/>
                  </a:cubicBezTo>
                  <a:cubicBezTo>
                    <a:pt x="435" y="502"/>
                    <a:pt x="453" y="512"/>
                    <a:pt x="472" y="522"/>
                  </a:cubicBezTo>
                  <a:cubicBezTo>
                    <a:pt x="494" y="534"/>
                    <a:pt x="514" y="501"/>
                    <a:pt x="492" y="487"/>
                  </a:cubicBezTo>
                  <a:cubicBezTo>
                    <a:pt x="465" y="471"/>
                    <a:pt x="438" y="453"/>
                    <a:pt x="413" y="434"/>
                  </a:cubicBezTo>
                  <a:cubicBezTo>
                    <a:pt x="460" y="468"/>
                    <a:pt x="509" y="499"/>
                    <a:pt x="560" y="527"/>
                  </a:cubicBezTo>
                  <a:cubicBezTo>
                    <a:pt x="583" y="540"/>
                    <a:pt x="602" y="506"/>
                    <a:pt x="580" y="493"/>
                  </a:cubicBezTo>
                  <a:cubicBezTo>
                    <a:pt x="512" y="450"/>
                    <a:pt x="445" y="405"/>
                    <a:pt x="379" y="359"/>
                  </a:cubicBezTo>
                  <a:cubicBezTo>
                    <a:pt x="367" y="350"/>
                    <a:pt x="356" y="341"/>
                    <a:pt x="344" y="332"/>
                  </a:cubicBezTo>
                  <a:cubicBezTo>
                    <a:pt x="414" y="375"/>
                    <a:pt x="485" y="416"/>
                    <a:pt x="557" y="455"/>
                  </a:cubicBezTo>
                  <a:cubicBezTo>
                    <a:pt x="574" y="464"/>
                    <a:pt x="590" y="447"/>
                    <a:pt x="587" y="433"/>
                  </a:cubicBezTo>
                  <a:cubicBezTo>
                    <a:pt x="598" y="439"/>
                    <a:pt x="610" y="446"/>
                    <a:pt x="622" y="452"/>
                  </a:cubicBezTo>
                  <a:cubicBezTo>
                    <a:pt x="645" y="464"/>
                    <a:pt x="665" y="430"/>
                    <a:pt x="642" y="417"/>
                  </a:cubicBezTo>
                  <a:cubicBezTo>
                    <a:pt x="639" y="415"/>
                    <a:pt x="635" y="413"/>
                    <a:pt x="632" y="411"/>
                  </a:cubicBezTo>
                  <a:cubicBezTo>
                    <a:pt x="646" y="407"/>
                    <a:pt x="653" y="385"/>
                    <a:pt x="637" y="374"/>
                  </a:cubicBezTo>
                  <a:cubicBezTo>
                    <a:pt x="620" y="363"/>
                    <a:pt x="602" y="351"/>
                    <a:pt x="585" y="339"/>
                  </a:cubicBezTo>
                  <a:cubicBezTo>
                    <a:pt x="595" y="344"/>
                    <a:pt x="605" y="350"/>
                    <a:pt x="615" y="355"/>
                  </a:cubicBezTo>
                  <a:cubicBezTo>
                    <a:pt x="632" y="363"/>
                    <a:pt x="647" y="347"/>
                    <a:pt x="645" y="333"/>
                  </a:cubicBezTo>
                  <a:cubicBezTo>
                    <a:pt x="648" y="335"/>
                    <a:pt x="651" y="337"/>
                    <a:pt x="655" y="339"/>
                  </a:cubicBezTo>
                  <a:cubicBezTo>
                    <a:pt x="677" y="352"/>
                    <a:pt x="696" y="319"/>
                    <a:pt x="675" y="304"/>
                  </a:cubicBezTo>
                  <a:cubicBezTo>
                    <a:pt x="669" y="300"/>
                    <a:pt x="662" y="295"/>
                    <a:pt x="656" y="291"/>
                  </a:cubicBezTo>
                  <a:cubicBezTo>
                    <a:pt x="659" y="293"/>
                    <a:pt x="663" y="295"/>
                    <a:pt x="667" y="297"/>
                  </a:cubicBezTo>
                  <a:cubicBezTo>
                    <a:pt x="687" y="308"/>
                    <a:pt x="706" y="282"/>
                    <a:pt x="691" y="266"/>
                  </a:cubicBezTo>
                  <a:cubicBezTo>
                    <a:pt x="689" y="263"/>
                    <a:pt x="687" y="261"/>
                    <a:pt x="684" y="259"/>
                  </a:cubicBezTo>
                  <a:close/>
                  <a:moveTo>
                    <a:pt x="531" y="352"/>
                  </a:moveTo>
                  <a:cubicBezTo>
                    <a:pt x="485" y="324"/>
                    <a:pt x="439" y="293"/>
                    <a:pt x="396" y="260"/>
                  </a:cubicBezTo>
                  <a:cubicBezTo>
                    <a:pt x="463" y="305"/>
                    <a:pt x="463" y="305"/>
                    <a:pt x="463" y="305"/>
                  </a:cubicBezTo>
                  <a:cubicBezTo>
                    <a:pt x="485" y="321"/>
                    <a:pt x="508" y="337"/>
                    <a:pt x="531" y="35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12"/>
            <p:cNvSpPr>
              <a:spLocks noEditPoints="1"/>
            </p:cNvSpPr>
            <p:nvPr/>
          </p:nvSpPr>
          <p:spPr bwMode="auto">
            <a:xfrm>
              <a:off x="5618163" y="1284288"/>
              <a:ext cx="1427162" cy="1916112"/>
            </a:xfrm>
            <a:custGeom>
              <a:avLst/>
              <a:gdLst>
                <a:gd name="T0" fmla="*/ 158 w 648"/>
                <a:gd name="T1" fmla="*/ 52 h 869"/>
                <a:gd name="T2" fmla="*/ 100 w 648"/>
                <a:gd name="T3" fmla="*/ 490 h 869"/>
                <a:gd name="T4" fmla="*/ 248 w 648"/>
                <a:gd name="T5" fmla="*/ 653 h 869"/>
                <a:gd name="T6" fmla="*/ 240 w 648"/>
                <a:gd name="T7" fmla="*/ 697 h 869"/>
                <a:gd name="T8" fmla="*/ 240 w 648"/>
                <a:gd name="T9" fmla="*/ 743 h 869"/>
                <a:gd name="T10" fmla="*/ 256 w 648"/>
                <a:gd name="T11" fmla="*/ 811 h 869"/>
                <a:gd name="T12" fmla="*/ 394 w 648"/>
                <a:gd name="T13" fmla="*/ 821 h 869"/>
                <a:gd name="T14" fmla="*/ 420 w 648"/>
                <a:gd name="T15" fmla="*/ 808 h 869"/>
                <a:gd name="T16" fmla="*/ 413 w 648"/>
                <a:gd name="T17" fmla="*/ 705 h 869"/>
                <a:gd name="T18" fmla="*/ 411 w 648"/>
                <a:gd name="T19" fmla="*/ 655 h 869"/>
                <a:gd name="T20" fmla="*/ 413 w 648"/>
                <a:gd name="T21" fmla="*/ 645 h 869"/>
                <a:gd name="T22" fmla="*/ 620 w 648"/>
                <a:gd name="T23" fmla="*/ 354 h 869"/>
                <a:gd name="T24" fmla="*/ 254 w 648"/>
                <a:gd name="T25" fmla="*/ 660 h 869"/>
                <a:gd name="T26" fmla="*/ 348 w 648"/>
                <a:gd name="T27" fmla="*/ 667 h 869"/>
                <a:gd name="T28" fmla="*/ 401 w 648"/>
                <a:gd name="T29" fmla="*/ 669 h 869"/>
                <a:gd name="T30" fmla="*/ 385 w 648"/>
                <a:gd name="T31" fmla="*/ 694 h 869"/>
                <a:gd name="T32" fmla="*/ 323 w 648"/>
                <a:gd name="T33" fmla="*/ 699 h 869"/>
                <a:gd name="T34" fmla="*/ 254 w 648"/>
                <a:gd name="T35" fmla="*/ 660 h 869"/>
                <a:gd name="T36" fmla="*/ 298 w 648"/>
                <a:gd name="T37" fmla="*/ 649 h 869"/>
                <a:gd name="T38" fmla="*/ 190 w 648"/>
                <a:gd name="T39" fmla="*/ 400 h 869"/>
                <a:gd name="T40" fmla="*/ 321 w 648"/>
                <a:gd name="T41" fmla="*/ 329 h 869"/>
                <a:gd name="T42" fmla="*/ 380 w 648"/>
                <a:gd name="T43" fmla="*/ 431 h 869"/>
                <a:gd name="T44" fmla="*/ 361 w 648"/>
                <a:gd name="T45" fmla="*/ 651 h 869"/>
                <a:gd name="T46" fmla="*/ 271 w 648"/>
                <a:gd name="T47" fmla="*/ 816 h 869"/>
                <a:gd name="T48" fmla="*/ 379 w 648"/>
                <a:gd name="T49" fmla="*/ 818 h 869"/>
                <a:gd name="T50" fmla="*/ 317 w 648"/>
                <a:gd name="T51" fmla="*/ 850 h 869"/>
                <a:gd name="T52" fmla="*/ 370 w 648"/>
                <a:gd name="T53" fmla="*/ 802 h 869"/>
                <a:gd name="T54" fmla="*/ 266 w 648"/>
                <a:gd name="T55" fmla="*/ 798 h 869"/>
                <a:gd name="T56" fmla="*/ 315 w 648"/>
                <a:gd name="T57" fmla="*/ 764 h 869"/>
                <a:gd name="T58" fmla="*/ 403 w 648"/>
                <a:gd name="T59" fmla="*/ 759 h 869"/>
                <a:gd name="T60" fmla="*/ 396 w 648"/>
                <a:gd name="T61" fmla="*/ 743 h 869"/>
                <a:gd name="T62" fmla="*/ 323 w 648"/>
                <a:gd name="T63" fmla="*/ 748 h 869"/>
                <a:gd name="T64" fmla="*/ 249 w 648"/>
                <a:gd name="T65" fmla="*/ 704 h 869"/>
                <a:gd name="T66" fmla="*/ 381 w 648"/>
                <a:gd name="T67" fmla="*/ 711 h 869"/>
                <a:gd name="T68" fmla="*/ 399 w 648"/>
                <a:gd name="T69" fmla="*/ 714 h 869"/>
                <a:gd name="T70" fmla="*/ 601 w 648"/>
                <a:gd name="T71" fmla="*/ 355 h 869"/>
                <a:gd name="T72" fmla="*/ 484 w 648"/>
                <a:gd name="T73" fmla="*/ 509 h 869"/>
                <a:gd name="T74" fmla="*/ 396 w 648"/>
                <a:gd name="T75" fmla="*/ 649 h 869"/>
                <a:gd name="T76" fmla="*/ 377 w 648"/>
                <a:gd name="T77" fmla="*/ 544 h 869"/>
                <a:gd name="T78" fmla="*/ 423 w 648"/>
                <a:gd name="T79" fmla="*/ 362 h 869"/>
                <a:gd name="T80" fmla="*/ 484 w 648"/>
                <a:gd name="T81" fmla="*/ 345 h 869"/>
                <a:gd name="T82" fmla="*/ 454 w 648"/>
                <a:gd name="T83" fmla="*/ 347 h 869"/>
                <a:gd name="T84" fmla="*/ 435 w 648"/>
                <a:gd name="T85" fmla="*/ 334 h 869"/>
                <a:gd name="T86" fmla="*/ 478 w 648"/>
                <a:gd name="T87" fmla="*/ 230 h 869"/>
                <a:gd name="T88" fmla="*/ 413 w 648"/>
                <a:gd name="T89" fmla="*/ 340 h 869"/>
                <a:gd name="T90" fmla="*/ 257 w 648"/>
                <a:gd name="T91" fmla="*/ 308 h 869"/>
                <a:gd name="T92" fmla="*/ 142 w 648"/>
                <a:gd name="T93" fmla="*/ 329 h 869"/>
                <a:gd name="T94" fmla="*/ 152 w 648"/>
                <a:gd name="T95" fmla="*/ 371 h 869"/>
                <a:gd name="T96" fmla="*/ 141 w 648"/>
                <a:gd name="T97" fmla="*/ 419 h 869"/>
                <a:gd name="T98" fmla="*/ 164 w 648"/>
                <a:gd name="T99" fmla="*/ 390 h 869"/>
                <a:gd name="T100" fmla="*/ 219 w 648"/>
                <a:gd name="T101" fmla="*/ 490 h 869"/>
                <a:gd name="T102" fmla="*/ 255 w 648"/>
                <a:gd name="T103" fmla="*/ 649 h 869"/>
                <a:gd name="T104" fmla="*/ 255 w 648"/>
                <a:gd name="T105" fmla="*/ 647 h 869"/>
                <a:gd name="T106" fmla="*/ 45 w 648"/>
                <a:gd name="T107" fmla="*/ 390 h 869"/>
                <a:gd name="T108" fmla="*/ 468 w 648"/>
                <a:gd name="T109" fmla="*/ 56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869">
                  <a:moveTo>
                    <a:pt x="503" y="51"/>
                  </a:moveTo>
                  <a:cubicBezTo>
                    <a:pt x="401" y="0"/>
                    <a:pt x="261" y="4"/>
                    <a:pt x="158" y="52"/>
                  </a:cubicBezTo>
                  <a:cubicBezTo>
                    <a:pt x="54" y="101"/>
                    <a:pt x="0" y="213"/>
                    <a:pt x="11" y="327"/>
                  </a:cubicBezTo>
                  <a:cubicBezTo>
                    <a:pt x="18" y="393"/>
                    <a:pt x="51" y="445"/>
                    <a:pt x="100" y="490"/>
                  </a:cubicBezTo>
                  <a:cubicBezTo>
                    <a:pt x="155" y="539"/>
                    <a:pt x="209" y="586"/>
                    <a:pt x="246" y="651"/>
                  </a:cubicBezTo>
                  <a:cubicBezTo>
                    <a:pt x="246" y="652"/>
                    <a:pt x="247" y="653"/>
                    <a:pt x="248" y="653"/>
                  </a:cubicBezTo>
                  <a:cubicBezTo>
                    <a:pt x="231" y="653"/>
                    <a:pt x="228" y="678"/>
                    <a:pt x="236" y="691"/>
                  </a:cubicBezTo>
                  <a:cubicBezTo>
                    <a:pt x="237" y="693"/>
                    <a:pt x="239" y="695"/>
                    <a:pt x="240" y="697"/>
                  </a:cubicBezTo>
                  <a:cubicBezTo>
                    <a:pt x="230" y="704"/>
                    <a:pt x="227" y="720"/>
                    <a:pt x="233" y="733"/>
                  </a:cubicBezTo>
                  <a:cubicBezTo>
                    <a:pt x="235" y="737"/>
                    <a:pt x="237" y="740"/>
                    <a:pt x="240" y="743"/>
                  </a:cubicBezTo>
                  <a:cubicBezTo>
                    <a:pt x="225" y="757"/>
                    <a:pt x="225" y="782"/>
                    <a:pt x="238" y="798"/>
                  </a:cubicBezTo>
                  <a:cubicBezTo>
                    <a:pt x="243" y="804"/>
                    <a:pt x="249" y="808"/>
                    <a:pt x="256" y="811"/>
                  </a:cubicBezTo>
                  <a:cubicBezTo>
                    <a:pt x="266" y="840"/>
                    <a:pt x="288" y="863"/>
                    <a:pt x="319" y="866"/>
                  </a:cubicBezTo>
                  <a:cubicBezTo>
                    <a:pt x="344" y="869"/>
                    <a:pt x="389" y="848"/>
                    <a:pt x="394" y="821"/>
                  </a:cubicBezTo>
                  <a:cubicBezTo>
                    <a:pt x="395" y="819"/>
                    <a:pt x="394" y="818"/>
                    <a:pt x="394" y="816"/>
                  </a:cubicBezTo>
                  <a:cubicBezTo>
                    <a:pt x="403" y="815"/>
                    <a:pt x="413" y="813"/>
                    <a:pt x="420" y="808"/>
                  </a:cubicBezTo>
                  <a:cubicBezTo>
                    <a:pt x="439" y="793"/>
                    <a:pt x="433" y="767"/>
                    <a:pt x="418" y="752"/>
                  </a:cubicBezTo>
                  <a:cubicBezTo>
                    <a:pt x="434" y="740"/>
                    <a:pt x="425" y="717"/>
                    <a:pt x="413" y="705"/>
                  </a:cubicBezTo>
                  <a:cubicBezTo>
                    <a:pt x="416" y="704"/>
                    <a:pt x="419" y="702"/>
                    <a:pt x="421" y="699"/>
                  </a:cubicBezTo>
                  <a:cubicBezTo>
                    <a:pt x="437" y="684"/>
                    <a:pt x="428" y="663"/>
                    <a:pt x="411" y="655"/>
                  </a:cubicBezTo>
                  <a:cubicBezTo>
                    <a:pt x="411" y="654"/>
                    <a:pt x="411" y="652"/>
                    <a:pt x="410" y="651"/>
                  </a:cubicBezTo>
                  <a:cubicBezTo>
                    <a:pt x="412" y="650"/>
                    <a:pt x="413" y="648"/>
                    <a:pt x="413" y="645"/>
                  </a:cubicBezTo>
                  <a:cubicBezTo>
                    <a:pt x="417" y="577"/>
                    <a:pt x="479" y="537"/>
                    <a:pt x="526" y="498"/>
                  </a:cubicBezTo>
                  <a:cubicBezTo>
                    <a:pt x="571" y="460"/>
                    <a:pt x="605" y="411"/>
                    <a:pt x="620" y="354"/>
                  </a:cubicBezTo>
                  <a:cubicBezTo>
                    <a:pt x="648" y="247"/>
                    <a:pt x="608" y="103"/>
                    <a:pt x="503" y="51"/>
                  </a:cubicBezTo>
                  <a:close/>
                  <a:moveTo>
                    <a:pt x="254" y="660"/>
                  </a:moveTo>
                  <a:cubicBezTo>
                    <a:pt x="254" y="660"/>
                    <a:pt x="255" y="660"/>
                    <a:pt x="255" y="660"/>
                  </a:cubicBezTo>
                  <a:cubicBezTo>
                    <a:pt x="286" y="665"/>
                    <a:pt x="317" y="666"/>
                    <a:pt x="348" y="667"/>
                  </a:cubicBezTo>
                  <a:cubicBezTo>
                    <a:pt x="363" y="668"/>
                    <a:pt x="381" y="671"/>
                    <a:pt x="397" y="665"/>
                  </a:cubicBezTo>
                  <a:cubicBezTo>
                    <a:pt x="397" y="667"/>
                    <a:pt x="399" y="668"/>
                    <a:pt x="401" y="669"/>
                  </a:cubicBezTo>
                  <a:cubicBezTo>
                    <a:pt x="407" y="684"/>
                    <a:pt x="405" y="692"/>
                    <a:pt x="396" y="693"/>
                  </a:cubicBezTo>
                  <a:cubicBezTo>
                    <a:pt x="392" y="693"/>
                    <a:pt x="389" y="694"/>
                    <a:pt x="385" y="694"/>
                  </a:cubicBezTo>
                  <a:cubicBezTo>
                    <a:pt x="380" y="695"/>
                    <a:pt x="375" y="696"/>
                    <a:pt x="370" y="696"/>
                  </a:cubicBezTo>
                  <a:cubicBezTo>
                    <a:pt x="354" y="698"/>
                    <a:pt x="339" y="698"/>
                    <a:pt x="323" y="699"/>
                  </a:cubicBezTo>
                  <a:cubicBezTo>
                    <a:pt x="310" y="699"/>
                    <a:pt x="297" y="699"/>
                    <a:pt x="285" y="698"/>
                  </a:cubicBezTo>
                  <a:cubicBezTo>
                    <a:pt x="272" y="697"/>
                    <a:pt x="225" y="683"/>
                    <a:pt x="254" y="660"/>
                  </a:cubicBezTo>
                  <a:close/>
                  <a:moveTo>
                    <a:pt x="361" y="651"/>
                  </a:moveTo>
                  <a:cubicBezTo>
                    <a:pt x="340" y="652"/>
                    <a:pt x="319" y="650"/>
                    <a:pt x="298" y="649"/>
                  </a:cubicBezTo>
                  <a:cubicBezTo>
                    <a:pt x="285" y="592"/>
                    <a:pt x="260" y="535"/>
                    <a:pt x="234" y="482"/>
                  </a:cubicBezTo>
                  <a:cubicBezTo>
                    <a:pt x="220" y="454"/>
                    <a:pt x="206" y="427"/>
                    <a:pt x="190" y="400"/>
                  </a:cubicBezTo>
                  <a:cubicBezTo>
                    <a:pt x="185" y="392"/>
                    <a:pt x="181" y="383"/>
                    <a:pt x="176" y="374"/>
                  </a:cubicBezTo>
                  <a:cubicBezTo>
                    <a:pt x="210" y="333"/>
                    <a:pt x="264" y="316"/>
                    <a:pt x="321" y="329"/>
                  </a:cubicBezTo>
                  <a:cubicBezTo>
                    <a:pt x="350" y="335"/>
                    <a:pt x="377" y="348"/>
                    <a:pt x="406" y="357"/>
                  </a:cubicBezTo>
                  <a:cubicBezTo>
                    <a:pt x="396" y="381"/>
                    <a:pt x="387" y="406"/>
                    <a:pt x="380" y="431"/>
                  </a:cubicBezTo>
                  <a:cubicBezTo>
                    <a:pt x="370" y="466"/>
                    <a:pt x="363" y="503"/>
                    <a:pt x="360" y="540"/>
                  </a:cubicBezTo>
                  <a:cubicBezTo>
                    <a:pt x="356" y="576"/>
                    <a:pt x="353" y="616"/>
                    <a:pt x="361" y="651"/>
                  </a:cubicBezTo>
                  <a:close/>
                  <a:moveTo>
                    <a:pt x="317" y="850"/>
                  </a:moveTo>
                  <a:cubicBezTo>
                    <a:pt x="296" y="847"/>
                    <a:pt x="282" y="833"/>
                    <a:pt x="271" y="816"/>
                  </a:cubicBezTo>
                  <a:cubicBezTo>
                    <a:pt x="289" y="819"/>
                    <a:pt x="310" y="818"/>
                    <a:pt x="326" y="819"/>
                  </a:cubicBezTo>
                  <a:cubicBezTo>
                    <a:pt x="343" y="820"/>
                    <a:pt x="361" y="820"/>
                    <a:pt x="379" y="818"/>
                  </a:cubicBezTo>
                  <a:cubicBezTo>
                    <a:pt x="380" y="818"/>
                    <a:pt x="380" y="818"/>
                    <a:pt x="380" y="818"/>
                  </a:cubicBezTo>
                  <a:cubicBezTo>
                    <a:pt x="366" y="836"/>
                    <a:pt x="341" y="853"/>
                    <a:pt x="317" y="850"/>
                  </a:cubicBezTo>
                  <a:close/>
                  <a:moveTo>
                    <a:pt x="403" y="798"/>
                  </a:moveTo>
                  <a:cubicBezTo>
                    <a:pt x="394" y="801"/>
                    <a:pt x="379" y="801"/>
                    <a:pt x="370" y="802"/>
                  </a:cubicBezTo>
                  <a:cubicBezTo>
                    <a:pt x="353" y="803"/>
                    <a:pt x="336" y="803"/>
                    <a:pt x="319" y="802"/>
                  </a:cubicBezTo>
                  <a:cubicBezTo>
                    <a:pt x="302" y="801"/>
                    <a:pt x="283" y="802"/>
                    <a:pt x="266" y="798"/>
                  </a:cubicBezTo>
                  <a:cubicBezTo>
                    <a:pt x="242" y="791"/>
                    <a:pt x="241" y="769"/>
                    <a:pt x="248" y="750"/>
                  </a:cubicBezTo>
                  <a:cubicBezTo>
                    <a:pt x="267" y="762"/>
                    <a:pt x="294" y="763"/>
                    <a:pt x="315" y="764"/>
                  </a:cubicBezTo>
                  <a:cubicBezTo>
                    <a:pt x="333" y="765"/>
                    <a:pt x="352" y="765"/>
                    <a:pt x="370" y="764"/>
                  </a:cubicBezTo>
                  <a:cubicBezTo>
                    <a:pt x="380" y="763"/>
                    <a:pt x="392" y="762"/>
                    <a:pt x="403" y="759"/>
                  </a:cubicBezTo>
                  <a:cubicBezTo>
                    <a:pt x="414" y="771"/>
                    <a:pt x="425" y="787"/>
                    <a:pt x="403" y="798"/>
                  </a:cubicBezTo>
                  <a:close/>
                  <a:moveTo>
                    <a:pt x="396" y="743"/>
                  </a:moveTo>
                  <a:cubicBezTo>
                    <a:pt x="390" y="746"/>
                    <a:pt x="381" y="746"/>
                    <a:pt x="375" y="747"/>
                  </a:cubicBezTo>
                  <a:cubicBezTo>
                    <a:pt x="357" y="749"/>
                    <a:pt x="340" y="749"/>
                    <a:pt x="323" y="748"/>
                  </a:cubicBezTo>
                  <a:cubicBezTo>
                    <a:pt x="306" y="747"/>
                    <a:pt x="288" y="747"/>
                    <a:pt x="272" y="743"/>
                  </a:cubicBezTo>
                  <a:cubicBezTo>
                    <a:pt x="254" y="738"/>
                    <a:pt x="236" y="720"/>
                    <a:pt x="249" y="704"/>
                  </a:cubicBezTo>
                  <a:cubicBezTo>
                    <a:pt x="270" y="718"/>
                    <a:pt x="303" y="715"/>
                    <a:pt x="326" y="715"/>
                  </a:cubicBezTo>
                  <a:cubicBezTo>
                    <a:pt x="344" y="715"/>
                    <a:pt x="363" y="713"/>
                    <a:pt x="381" y="711"/>
                  </a:cubicBezTo>
                  <a:cubicBezTo>
                    <a:pt x="386" y="711"/>
                    <a:pt x="391" y="710"/>
                    <a:pt x="396" y="709"/>
                  </a:cubicBezTo>
                  <a:cubicBezTo>
                    <a:pt x="396" y="711"/>
                    <a:pt x="397" y="713"/>
                    <a:pt x="399" y="714"/>
                  </a:cubicBezTo>
                  <a:cubicBezTo>
                    <a:pt x="414" y="726"/>
                    <a:pt x="412" y="737"/>
                    <a:pt x="396" y="743"/>
                  </a:cubicBezTo>
                  <a:close/>
                  <a:moveTo>
                    <a:pt x="601" y="355"/>
                  </a:moveTo>
                  <a:cubicBezTo>
                    <a:pt x="592" y="386"/>
                    <a:pt x="577" y="415"/>
                    <a:pt x="558" y="440"/>
                  </a:cubicBezTo>
                  <a:cubicBezTo>
                    <a:pt x="537" y="467"/>
                    <a:pt x="510" y="488"/>
                    <a:pt x="484" y="509"/>
                  </a:cubicBezTo>
                  <a:cubicBezTo>
                    <a:pt x="441" y="544"/>
                    <a:pt x="398" y="586"/>
                    <a:pt x="395" y="645"/>
                  </a:cubicBezTo>
                  <a:cubicBezTo>
                    <a:pt x="395" y="646"/>
                    <a:pt x="395" y="647"/>
                    <a:pt x="396" y="649"/>
                  </a:cubicBezTo>
                  <a:cubicBezTo>
                    <a:pt x="388" y="650"/>
                    <a:pt x="380" y="651"/>
                    <a:pt x="372" y="651"/>
                  </a:cubicBezTo>
                  <a:cubicBezTo>
                    <a:pt x="375" y="615"/>
                    <a:pt x="373" y="579"/>
                    <a:pt x="377" y="544"/>
                  </a:cubicBezTo>
                  <a:cubicBezTo>
                    <a:pt x="380" y="507"/>
                    <a:pt x="387" y="471"/>
                    <a:pt x="397" y="436"/>
                  </a:cubicBezTo>
                  <a:cubicBezTo>
                    <a:pt x="404" y="411"/>
                    <a:pt x="413" y="386"/>
                    <a:pt x="423" y="362"/>
                  </a:cubicBezTo>
                  <a:cubicBezTo>
                    <a:pt x="424" y="362"/>
                    <a:pt x="425" y="362"/>
                    <a:pt x="426" y="363"/>
                  </a:cubicBezTo>
                  <a:cubicBezTo>
                    <a:pt x="446" y="367"/>
                    <a:pt x="476" y="368"/>
                    <a:pt x="484" y="345"/>
                  </a:cubicBezTo>
                  <a:cubicBezTo>
                    <a:pt x="486" y="339"/>
                    <a:pt x="479" y="334"/>
                    <a:pt x="474" y="337"/>
                  </a:cubicBezTo>
                  <a:cubicBezTo>
                    <a:pt x="467" y="340"/>
                    <a:pt x="462" y="345"/>
                    <a:pt x="454" y="347"/>
                  </a:cubicBezTo>
                  <a:cubicBezTo>
                    <a:pt x="446" y="348"/>
                    <a:pt x="438" y="347"/>
                    <a:pt x="430" y="345"/>
                  </a:cubicBezTo>
                  <a:cubicBezTo>
                    <a:pt x="432" y="341"/>
                    <a:pt x="434" y="337"/>
                    <a:pt x="435" y="334"/>
                  </a:cubicBezTo>
                  <a:cubicBezTo>
                    <a:pt x="451" y="301"/>
                    <a:pt x="474" y="272"/>
                    <a:pt x="490" y="240"/>
                  </a:cubicBezTo>
                  <a:cubicBezTo>
                    <a:pt x="493" y="232"/>
                    <a:pt x="485" y="223"/>
                    <a:pt x="478" y="230"/>
                  </a:cubicBezTo>
                  <a:cubicBezTo>
                    <a:pt x="453" y="255"/>
                    <a:pt x="436" y="292"/>
                    <a:pt x="420" y="324"/>
                  </a:cubicBezTo>
                  <a:cubicBezTo>
                    <a:pt x="418" y="329"/>
                    <a:pt x="415" y="335"/>
                    <a:pt x="413" y="340"/>
                  </a:cubicBezTo>
                  <a:cubicBezTo>
                    <a:pt x="398" y="336"/>
                    <a:pt x="384" y="330"/>
                    <a:pt x="370" y="325"/>
                  </a:cubicBezTo>
                  <a:cubicBezTo>
                    <a:pt x="334" y="312"/>
                    <a:pt x="295" y="302"/>
                    <a:pt x="257" y="308"/>
                  </a:cubicBezTo>
                  <a:cubicBezTo>
                    <a:pt x="222" y="314"/>
                    <a:pt x="190" y="333"/>
                    <a:pt x="168" y="360"/>
                  </a:cubicBezTo>
                  <a:cubicBezTo>
                    <a:pt x="160" y="348"/>
                    <a:pt x="152" y="336"/>
                    <a:pt x="142" y="329"/>
                  </a:cubicBezTo>
                  <a:cubicBezTo>
                    <a:pt x="137" y="325"/>
                    <a:pt x="130" y="330"/>
                    <a:pt x="132" y="336"/>
                  </a:cubicBezTo>
                  <a:cubicBezTo>
                    <a:pt x="135" y="349"/>
                    <a:pt x="144" y="360"/>
                    <a:pt x="152" y="371"/>
                  </a:cubicBezTo>
                  <a:cubicBezTo>
                    <a:pt x="153" y="374"/>
                    <a:pt x="155" y="376"/>
                    <a:pt x="156" y="378"/>
                  </a:cubicBezTo>
                  <a:cubicBezTo>
                    <a:pt x="149" y="391"/>
                    <a:pt x="143" y="405"/>
                    <a:pt x="141" y="419"/>
                  </a:cubicBezTo>
                  <a:cubicBezTo>
                    <a:pt x="140" y="424"/>
                    <a:pt x="147" y="425"/>
                    <a:pt x="149" y="421"/>
                  </a:cubicBezTo>
                  <a:cubicBezTo>
                    <a:pt x="153" y="410"/>
                    <a:pt x="158" y="400"/>
                    <a:pt x="164" y="390"/>
                  </a:cubicBezTo>
                  <a:cubicBezTo>
                    <a:pt x="168" y="397"/>
                    <a:pt x="172" y="404"/>
                    <a:pt x="176" y="411"/>
                  </a:cubicBezTo>
                  <a:cubicBezTo>
                    <a:pt x="191" y="437"/>
                    <a:pt x="205" y="463"/>
                    <a:pt x="219" y="490"/>
                  </a:cubicBezTo>
                  <a:cubicBezTo>
                    <a:pt x="244" y="542"/>
                    <a:pt x="263" y="596"/>
                    <a:pt x="286" y="649"/>
                  </a:cubicBezTo>
                  <a:cubicBezTo>
                    <a:pt x="276" y="649"/>
                    <a:pt x="266" y="649"/>
                    <a:pt x="255" y="649"/>
                  </a:cubicBezTo>
                  <a:cubicBezTo>
                    <a:pt x="255" y="649"/>
                    <a:pt x="255" y="649"/>
                    <a:pt x="255" y="649"/>
                  </a:cubicBezTo>
                  <a:cubicBezTo>
                    <a:pt x="255" y="648"/>
                    <a:pt x="255" y="648"/>
                    <a:pt x="255" y="647"/>
                  </a:cubicBezTo>
                  <a:cubicBezTo>
                    <a:pt x="230" y="595"/>
                    <a:pt x="198" y="553"/>
                    <a:pt x="156" y="515"/>
                  </a:cubicBezTo>
                  <a:cubicBezTo>
                    <a:pt x="114" y="477"/>
                    <a:pt x="68" y="443"/>
                    <a:pt x="45" y="390"/>
                  </a:cubicBezTo>
                  <a:cubicBezTo>
                    <a:pt x="0" y="285"/>
                    <a:pt x="40" y="144"/>
                    <a:pt x="137" y="84"/>
                  </a:cubicBezTo>
                  <a:cubicBezTo>
                    <a:pt x="232" y="25"/>
                    <a:pt x="366" y="19"/>
                    <a:pt x="468" y="56"/>
                  </a:cubicBezTo>
                  <a:cubicBezTo>
                    <a:pt x="585" y="97"/>
                    <a:pt x="634" y="242"/>
                    <a:pt x="601" y="35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13"/>
            <p:cNvSpPr/>
            <p:nvPr/>
          </p:nvSpPr>
          <p:spPr bwMode="auto">
            <a:xfrm>
              <a:off x="5461000" y="2530476"/>
              <a:ext cx="254000" cy="130175"/>
            </a:xfrm>
            <a:custGeom>
              <a:avLst/>
              <a:gdLst>
                <a:gd name="T0" fmla="*/ 104 w 115"/>
                <a:gd name="T1" fmla="*/ 2 h 59"/>
                <a:gd name="T2" fmla="*/ 10 w 115"/>
                <a:gd name="T3" fmla="*/ 38 h 59"/>
                <a:gd name="T4" fmla="*/ 17 w 115"/>
                <a:gd name="T5" fmla="*/ 54 h 59"/>
                <a:gd name="T6" fmla="*/ 108 w 115"/>
                <a:gd name="T7" fmla="*/ 14 h 59"/>
                <a:gd name="T8" fmla="*/ 104 w 115"/>
                <a:gd name="T9" fmla="*/ 2 h 59"/>
              </a:gdLst>
              <a:ahLst/>
              <a:cxnLst>
                <a:cxn ang="0">
                  <a:pos x="T0" y="T1"/>
                </a:cxn>
                <a:cxn ang="0">
                  <a:pos x="T2" y="T3"/>
                </a:cxn>
                <a:cxn ang="0">
                  <a:pos x="T4" y="T5"/>
                </a:cxn>
                <a:cxn ang="0">
                  <a:pos x="T6" y="T7"/>
                </a:cxn>
                <a:cxn ang="0">
                  <a:pos x="T8" y="T9"/>
                </a:cxn>
              </a:cxnLst>
              <a:rect l="0" t="0" r="r" b="b"/>
              <a:pathLst>
                <a:path w="115" h="59">
                  <a:moveTo>
                    <a:pt x="104" y="2"/>
                  </a:moveTo>
                  <a:cubicBezTo>
                    <a:pt x="72" y="10"/>
                    <a:pt x="40" y="24"/>
                    <a:pt x="10" y="38"/>
                  </a:cubicBezTo>
                  <a:cubicBezTo>
                    <a:pt x="0" y="41"/>
                    <a:pt x="5" y="59"/>
                    <a:pt x="17" y="54"/>
                  </a:cubicBezTo>
                  <a:cubicBezTo>
                    <a:pt x="47" y="41"/>
                    <a:pt x="79" y="29"/>
                    <a:pt x="108" y="14"/>
                  </a:cubicBezTo>
                  <a:cubicBezTo>
                    <a:pt x="115" y="11"/>
                    <a:pt x="112" y="0"/>
                    <a:pt x="104" y="2"/>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14"/>
            <p:cNvSpPr/>
            <p:nvPr/>
          </p:nvSpPr>
          <p:spPr bwMode="auto">
            <a:xfrm>
              <a:off x="6804025" y="2552701"/>
              <a:ext cx="227012" cy="187325"/>
            </a:xfrm>
            <a:custGeom>
              <a:avLst/>
              <a:gdLst>
                <a:gd name="T0" fmla="*/ 98 w 103"/>
                <a:gd name="T1" fmla="*/ 71 h 85"/>
                <a:gd name="T2" fmla="*/ 21 w 103"/>
                <a:gd name="T3" fmla="*/ 6 h 85"/>
                <a:gd name="T4" fmla="*/ 11 w 103"/>
                <a:gd name="T5" fmla="*/ 20 h 85"/>
                <a:gd name="T6" fmla="*/ 90 w 103"/>
                <a:gd name="T7" fmla="*/ 81 h 85"/>
                <a:gd name="T8" fmla="*/ 98 w 103"/>
                <a:gd name="T9" fmla="*/ 71 h 85"/>
              </a:gdLst>
              <a:ahLst/>
              <a:cxnLst>
                <a:cxn ang="0">
                  <a:pos x="T0" y="T1"/>
                </a:cxn>
                <a:cxn ang="0">
                  <a:pos x="T2" y="T3"/>
                </a:cxn>
                <a:cxn ang="0">
                  <a:pos x="T4" y="T5"/>
                </a:cxn>
                <a:cxn ang="0">
                  <a:pos x="T6" y="T7"/>
                </a:cxn>
                <a:cxn ang="0">
                  <a:pos x="T8" y="T9"/>
                </a:cxn>
              </a:cxnLst>
              <a:rect l="0" t="0" r="r" b="b"/>
              <a:pathLst>
                <a:path w="103" h="85">
                  <a:moveTo>
                    <a:pt x="98" y="71"/>
                  </a:moveTo>
                  <a:cubicBezTo>
                    <a:pt x="75" y="47"/>
                    <a:pt x="48" y="26"/>
                    <a:pt x="21" y="6"/>
                  </a:cubicBezTo>
                  <a:cubicBezTo>
                    <a:pt x="13" y="0"/>
                    <a:pt x="0" y="12"/>
                    <a:pt x="11" y="20"/>
                  </a:cubicBezTo>
                  <a:cubicBezTo>
                    <a:pt x="37" y="40"/>
                    <a:pt x="62" y="63"/>
                    <a:pt x="90" y="81"/>
                  </a:cubicBezTo>
                  <a:cubicBezTo>
                    <a:pt x="96" y="85"/>
                    <a:pt x="103" y="77"/>
                    <a:pt x="98" y="7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15"/>
            <p:cNvSpPr/>
            <p:nvPr/>
          </p:nvSpPr>
          <p:spPr bwMode="auto">
            <a:xfrm>
              <a:off x="5045075" y="1385888"/>
              <a:ext cx="438150" cy="174625"/>
            </a:xfrm>
            <a:custGeom>
              <a:avLst/>
              <a:gdLst>
                <a:gd name="T0" fmla="*/ 194 w 199"/>
                <a:gd name="T1" fmla="*/ 68 h 79"/>
                <a:gd name="T2" fmla="*/ 116 w 199"/>
                <a:gd name="T3" fmla="*/ 37 h 79"/>
                <a:gd name="T4" fmla="*/ 15 w 199"/>
                <a:gd name="T5" fmla="*/ 4 h 79"/>
                <a:gd name="T6" fmla="*/ 10 w 199"/>
                <a:gd name="T7" fmla="*/ 20 h 79"/>
                <a:gd name="T8" fmla="*/ 105 w 199"/>
                <a:gd name="T9" fmla="*/ 51 h 79"/>
                <a:gd name="T10" fmla="*/ 188 w 199"/>
                <a:gd name="T11" fmla="*/ 77 h 79"/>
                <a:gd name="T12" fmla="*/ 194 w 199"/>
                <a:gd name="T13" fmla="*/ 68 h 79"/>
              </a:gdLst>
              <a:ahLst/>
              <a:cxnLst>
                <a:cxn ang="0">
                  <a:pos x="T0" y="T1"/>
                </a:cxn>
                <a:cxn ang="0">
                  <a:pos x="T2" y="T3"/>
                </a:cxn>
                <a:cxn ang="0">
                  <a:pos x="T4" y="T5"/>
                </a:cxn>
                <a:cxn ang="0">
                  <a:pos x="T6" y="T7"/>
                </a:cxn>
                <a:cxn ang="0">
                  <a:pos x="T8" y="T9"/>
                </a:cxn>
                <a:cxn ang="0">
                  <a:pos x="T10" y="T11"/>
                </a:cxn>
                <a:cxn ang="0">
                  <a:pos x="T12" y="T13"/>
                </a:cxn>
              </a:cxnLst>
              <a:rect l="0" t="0" r="r" b="b"/>
              <a:pathLst>
                <a:path w="199" h="79">
                  <a:moveTo>
                    <a:pt x="194" y="68"/>
                  </a:moveTo>
                  <a:cubicBezTo>
                    <a:pt x="174" y="49"/>
                    <a:pt x="143" y="43"/>
                    <a:pt x="116" y="37"/>
                  </a:cubicBezTo>
                  <a:cubicBezTo>
                    <a:pt x="82" y="28"/>
                    <a:pt x="49" y="16"/>
                    <a:pt x="15" y="4"/>
                  </a:cubicBezTo>
                  <a:cubicBezTo>
                    <a:pt x="5" y="0"/>
                    <a:pt x="0" y="16"/>
                    <a:pt x="10" y="20"/>
                  </a:cubicBezTo>
                  <a:cubicBezTo>
                    <a:pt x="39" y="34"/>
                    <a:pt x="72" y="43"/>
                    <a:pt x="105" y="51"/>
                  </a:cubicBezTo>
                  <a:cubicBezTo>
                    <a:pt x="134" y="58"/>
                    <a:pt x="160" y="68"/>
                    <a:pt x="188" y="77"/>
                  </a:cubicBezTo>
                  <a:cubicBezTo>
                    <a:pt x="193" y="79"/>
                    <a:pt x="199" y="72"/>
                    <a:pt x="194" y="68"/>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16"/>
            <p:cNvSpPr/>
            <p:nvPr/>
          </p:nvSpPr>
          <p:spPr bwMode="auto">
            <a:xfrm>
              <a:off x="5940425" y="739776"/>
              <a:ext cx="133350" cy="431800"/>
            </a:xfrm>
            <a:custGeom>
              <a:avLst/>
              <a:gdLst>
                <a:gd name="T0" fmla="*/ 59 w 60"/>
                <a:gd name="T1" fmla="*/ 185 h 196"/>
                <a:gd name="T2" fmla="*/ 38 w 60"/>
                <a:gd name="T3" fmla="*/ 92 h 196"/>
                <a:gd name="T4" fmla="*/ 13 w 60"/>
                <a:gd name="T5" fmla="*/ 6 h 196"/>
                <a:gd name="T6" fmla="*/ 0 w 60"/>
                <a:gd name="T7" fmla="*/ 10 h 196"/>
                <a:gd name="T8" fmla="*/ 22 w 60"/>
                <a:gd name="T9" fmla="*/ 97 h 196"/>
                <a:gd name="T10" fmla="*/ 48 w 60"/>
                <a:gd name="T11" fmla="*/ 189 h 196"/>
                <a:gd name="T12" fmla="*/ 59 w 60"/>
                <a:gd name="T13" fmla="*/ 185 h 196"/>
              </a:gdLst>
              <a:ahLst/>
              <a:cxnLst>
                <a:cxn ang="0">
                  <a:pos x="T0" y="T1"/>
                </a:cxn>
                <a:cxn ang="0">
                  <a:pos x="T2" y="T3"/>
                </a:cxn>
                <a:cxn ang="0">
                  <a:pos x="T4" y="T5"/>
                </a:cxn>
                <a:cxn ang="0">
                  <a:pos x="T6" y="T7"/>
                </a:cxn>
                <a:cxn ang="0">
                  <a:pos x="T8" y="T9"/>
                </a:cxn>
                <a:cxn ang="0">
                  <a:pos x="T10" y="T11"/>
                </a:cxn>
                <a:cxn ang="0">
                  <a:pos x="T12" y="T13"/>
                </a:cxn>
              </a:cxnLst>
              <a:rect l="0" t="0" r="r" b="b"/>
              <a:pathLst>
                <a:path w="60" h="196">
                  <a:moveTo>
                    <a:pt x="59" y="185"/>
                  </a:moveTo>
                  <a:cubicBezTo>
                    <a:pt x="55" y="154"/>
                    <a:pt x="46" y="123"/>
                    <a:pt x="38" y="92"/>
                  </a:cubicBezTo>
                  <a:cubicBezTo>
                    <a:pt x="31" y="65"/>
                    <a:pt x="27" y="31"/>
                    <a:pt x="13" y="6"/>
                  </a:cubicBezTo>
                  <a:cubicBezTo>
                    <a:pt x="9" y="0"/>
                    <a:pt x="0" y="3"/>
                    <a:pt x="0" y="10"/>
                  </a:cubicBezTo>
                  <a:cubicBezTo>
                    <a:pt x="1" y="38"/>
                    <a:pt x="15" y="69"/>
                    <a:pt x="22" y="97"/>
                  </a:cubicBezTo>
                  <a:cubicBezTo>
                    <a:pt x="31" y="127"/>
                    <a:pt x="38" y="159"/>
                    <a:pt x="48" y="189"/>
                  </a:cubicBezTo>
                  <a:cubicBezTo>
                    <a:pt x="51" y="196"/>
                    <a:pt x="60" y="193"/>
                    <a:pt x="59" y="18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17"/>
            <p:cNvSpPr/>
            <p:nvPr/>
          </p:nvSpPr>
          <p:spPr bwMode="auto">
            <a:xfrm>
              <a:off x="6769100" y="808038"/>
              <a:ext cx="100012" cy="360362"/>
            </a:xfrm>
            <a:custGeom>
              <a:avLst/>
              <a:gdLst>
                <a:gd name="T0" fmla="*/ 31 w 45"/>
                <a:gd name="T1" fmla="*/ 7 h 163"/>
                <a:gd name="T2" fmla="*/ 14 w 45"/>
                <a:gd name="T3" fmla="*/ 81 h 163"/>
                <a:gd name="T4" fmla="*/ 1 w 45"/>
                <a:gd name="T5" fmla="*/ 156 h 163"/>
                <a:gd name="T6" fmla="*/ 11 w 45"/>
                <a:gd name="T7" fmla="*/ 158 h 163"/>
                <a:gd name="T8" fmla="*/ 30 w 45"/>
                <a:gd name="T9" fmla="*/ 82 h 163"/>
                <a:gd name="T10" fmla="*/ 45 w 45"/>
                <a:gd name="T11" fmla="*/ 10 h 163"/>
                <a:gd name="T12" fmla="*/ 31 w 45"/>
                <a:gd name="T13" fmla="*/ 7 h 163"/>
              </a:gdLst>
              <a:ahLst/>
              <a:cxnLst>
                <a:cxn ang="0">
                  <a:pos x="T0" y="T1"/>
                </a:cxn>
                <a:cxn ang="0">
                  <a:pos x="T2" y="T3"/>
                </a:cxn>
                <a:cxn ang="0">
                  <a:pos x="T4" y="T5"/>
                </a:cxn>
                <a:cxn ang="0">
                  <a:pos x="T6" y="T7"/>
                </a:cxn>
                <a:cxn ang="0">
                  <a:pos x="T8" y="T9"/>
                </a:cxn>
                <a:cxn ang="0">
                  <a:pos x="T10" y="T11"/>
                </a:cxn>
                <a:cxn ang="0">
                  <a:pos x="T12" y="T13"/>
                </a:cxn>
              </a:cxnLst>
              <a:rect l="0" t="0" r="r" b="b"/>
              <a:pathLst>
                <a:path w="45" h="163">
                  <a:moveTo>
                    <a:pt x="31" y="7"/>
                  </a:moveTo>
                  <a:cubicBezTo>
                    <a:pt x="22" y="30"/>
                    <a:pt x="19" y="57"/>
                    <a:pt x="14" y="81"/>
                  </a:cubicBezTo>
                  <a:cubicBezTo>
                    <a:pt x="9" y="106"/>
                    <a:pt x="4" y="131"/>
                    <a:pt x="1" y="156"/>
                  </a:cubicBezTo>
                  <a:cubicBezTo>
                    <a:pt x="0" y="163"/>
                    <a:pt x="10" y="163"/>
                    <a:pt x="11" y="158"/>
                  </a:cubicBezTo>
                  <a:cubicBezTo>
                    <a:pt x="18" y="133"/>
                    <a:pt x="24" y="107"/>
                    <a:pt x="30" y="82"/>
                  </a:cubicBezTo>
                  <a:cubicBezTo>
                    <a:pt x="35" y="58"/>
                    <a:pt x="44" y="34"/>
                    <a:pt x="45" y="10"/>
                  </a:cubicBezTo>
                  <a:cubicBezTo>
                    <a:pt x="45" y="3"/>
                    <a:pt x="34" y="0"/>
                    <a:pt x="31" y="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8"/>
            <p:cNvSpPr/>
            <p:nvPr/>
          </p:nvSpPr>
          <p:spPr bwMode="auto">
            <a:xfrm>
              <a:off x="7153275" y="2155826"/>
              <a:ext cx="349250" cy="138112"/>
            </a:xfrm>
            <a:custGeom>
              <a:avLst/>
              <a:gdLst>
                <a:gd name="T0" fmla="*/ 6 w 159"/>
                <a:gd name="T1" fmla="*/ 14 h 63"/>
                <a:gd name="T2" fmla="*/ 78 w 159"/>
                <a:gd name="T3" fmla="*/ 40 h 63"/>
                <a:gd name="T4" fmla="*/ 151 w 159"/>
                <a:gd name="T5" fmla="*/ 62 h 63"/>
                <a:gd name="T6" fmla="*/ 154 w 159"/>
                <a:gd name="T7" fmla="*/ 51 h 63"/>
                <a:gd name="T8" fmla="*/ 80 w 159"/>
                <a:gd name="T9" fmla="*/ 24 h 63"/>
                <a:gd name="T10" fmla="*/ 11 w 159"/>
                <a:gd name="T11" fmla="*/ 1 h 63"/>
                <a:gd name="T12" fmla="*/ 6 w 159"/>
                <a:gd name="T13" fmla="*/ 14 h 63"/>
              </a:gdLst>
              <a:ahLst/>
              <a:cxnLst>
                <a:cxn ang="0">
                  <a:pos x="T0" y="T1"/>
                </a:cxn>
                <a:cxn ang="0">
                  <a:pos x="T2" y="T3"/>
                </a:cxn>
                <a:cxn ang="0">
                  <a:pos x="T4" y="T5"/>
                </a:cxn>
                <a:cxn ang="0">
                  <a:pos x="T6" y="T7"/>
                </a:cxn>
                <a:cxn ang="0">
                  <a:pos x="T8" y="T9"/>
                </a:cxn>
                <a:cxn ang="0">
                  <a:pos x="T10" y="T11"/>
                </a:cxn>
                <a:cxn ang="0">
                  <a:pos x="T12" y="T13"/>
                </a:cxn>
              </a:cxnLst>
              <a:rect l="0" t="0" r="r" b="b"/>
              <a:pathLst>
                <a:path w="159" h="63">
                  <a:moveTo>
                    <a:pt x="6" y="14"/>
                  </a:moveTo>
                  <a:cubicBezTo>
                    <a:pt x="28" y="26"/>
                    <a:pt x="54" y="32"/>
                    <a:pt x="78" y="40"/>
                  </a:cubicBezTo>
                  <a:cubicBezTo>
                    <a:pt x="102" y="48"/>
                    <a:pt x="127" y="56"/>
                    <a:pt x="151" y="62"/>
                  </a:cubicBezTo>
                  <a:cubicBezTo>
                    <a:pt x="157" y="63"/>
                    <a:pt x="159" y="54"/>
                    <a:pt x="154" y="51"/>
                  </a:cubicBezTo>
                  <a:cubicBezTo>
                    <a:pt x="130" y="41"/>
                    <a:pt x="105" y="33"/>
                    <a:pt x="80" y="24"/>
                  </a:cubicBezTo>
                  <a:cubicBezTo>
                    <a:pt x="58" y="16"/>
                    <a:pt x="35" y="5"/>
                    <a:pt x="11" y="1"/>
                  </a:cubicBezTo>
                  <a:cubicBezTo>
                    <a:pt x="5" y="0"/>
                    <a:pt x="0" y="10"/>
                    <a:pt x="6" y="14"/>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19"/>
            <p:cNvSpPr/>
            <p:nvPr/>
          </p:nvSpPr>
          <p:spPr bwMode="auto">
            <a:xfrm>
              <a:off x="5091113" y="1998663"/>
              <a:ext cx="347662" cy="149225"/>
            </a:xfrm>
            <a:custGeom>
              <a:avLst/>
              <a:gdLst>
                <a:gd name="T0" fmla="*/ 10 w 158"/>
                <a:gd name="T1" fmla="*/ 67 h 68"/>
                <a:gd name="T2" fmla="*/ 82 w 158"/>
                <a:gd name="T3" fmla="*/ 41 h 68"/>
                <a:gd name="T4" fmla="*/ 152 w 158"/>
                <a:gd name="T5" fmla="*/ 11 h 68"/>
                <a:gd name="T6" fmla="*/ 148 w 158"/>
                <a:gd name="T7" fmla="*/ 1 h 68"/>
                <a:gd name="T8" fmla="*/ 74 w 158"/>
                <a:gd name="T9" fmla="*/ 27 h 68"/>
                <a:gd name="T10" fmla="*/ 6 w 158"/>
                <a:gd name="T11" fmla="*/ 53 h 68"/>
                <a:gd name="T12" fmla="*/ 10 w 158"/>
                <a:gd name="T13" fmla="*/ 67 h 68"/>
              </a:gdLst>
              <a:ahLst/>
              <a:cxnLst>
                <a:cxn ang="0">
                  <a:pos x="T0" y="T1"/>
                </a:cxn>
                <a:cxn ang="0">
                  <a:pos x="T2" y="T3"/>
                </a:cxn>
                <a:cxn ang="0">
                  <a:pos x="T4" y="T5"/>
                </a:cxn>
                <a:cxn ang="0">
                  <a:pos x="T6" y="T7"/>
                </a:cxn>
                <a:cxn ang="0">
                  <a:pos x="T8" y="T9"/>
                </a:cxn>
                <a:cxn ang="0">
                  <a:pos x="T10" y="T11"/>
                </a:cxn>
                <a:cxn ang="0">
                  <a:pos x="T12" y="T13"/>
                </a:cxn>
              </a:cxnLst>
              <a:rect l="0" t="0" r="r" b="b"/>
              <a:pathLst>
                <a:path w="158" h="68">
                  <a:moveTo>
                    <a:pt x="10" y="67"/>
                  </a:moveTo>
                  <a:cubicBezTo>
                    <a:pt x="34" y="62"/>
                    <a:pt x="59" y="50"/>
                    <a:pt x="82" y="41"/>
                  </a:cubicBezTo>
                  <a:cubicBezTo>
                    <a:pt x="106" y="32"/>
                    <a:pt x="129" y="22"/>
                    <a:pt x="152" y="11"/>
                  </a:cubicBezTo>
                  <a:cubicBezTo>
                    <a:pt x="158" y="8"/>
                    <a:pt x="153" y="0"/>
                    <a:pt x="148" y="1"/>
                  </a:cubicBezTo>
                  <a:cubicBezTo>
                    <a:pt x="123" y="9"/>
                    <a:pt x="98" y="18"/>
                    <a:pt x="74" y="27"/>
                  </a:cubicBezTo>
                  <a:cubicBezTo>
                    <a:pt x="51" y="35"/>
                    <a:pt x="26" y="41"/>
                    <a:pt x="6" y="53"/>
                  </a:cubicBezTo>
                  <a:cubicBezTo>
                    <a:pt x="0" y="57"/>
                    <a:pt x="3" y="68"/>
                    <a:pt x="10" y="6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20"/>
            <p:cNvSpPr/>
            <p:nvPr/>
          </p:nvSpPr>
          <p:spPr bwMode="auto">
            <a:xfrm>
              <a:off x="7153275" y="1323976"/>
              <a:ext cx="354012" cy="298450"/>
            </a:xfrm>
            <a:custGeom>
              <a:avLst/>
              <a:gdLst>
                <a:gd name="T0" fmla="*/ 144 w 161"/>
                <a:gd name="T1" fmla="*/ 6 h 135"/>
                <a:gd name="T2" fmla="*/ 77 w 161"/>
                <a:gd name="T3" fmla="*/ 67 h 135"/>
                <a:gd name="T4" fmla="*/ 6 w 161"/>
                <a:gd name="T5" fmla="*/ 123 h 135"/>
                <a:gd name="T6" fmla="*/ 12 w 161"/>
                <a:gd name="T7" fmla="*/ 132 h 135"/>
                <a:gd name="T8" fmla="*/ 149 w 161"/>
                <a:gd name="T9" fmla="*/ 25 h 135"/>
                <a:gd name="T10" fmla="*/ 152 w 161"/>
                <a:gd name="T11" fmla="*/ 23 h 135"/>
                <a:gd name="T12" fmla="*/ 155 w 161"/>
                <a:gd name="T13" fmla="*/ 19 h 135"/>
                <a:gd name="T14" fmla="*/ 144 w 161"/>
                <a:gd name="T15" fmla="*/ 6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5">
                  <a:moveTo>
                    <a:pt x="144" y="6"/>
                  </a:moveTo>
                  <a:cubicBezTo>
                    <a:pt x="122" y="27"/>
                    <a:pt x="100" y="48"/>
                    <a:pt x="77" y="67"/>
                  </a:cubicBezTo>
                  <a:cubicBezTo>
                    <a:pt x="54" y="86"/>
                    <a:pt x="29" y="104"/>
                    <a:pt x="6" y="123"/>
                  </a:cubicBezTo>
                  <a:cubicBezTo>
                    <a:pt x="0" y="127"/>
                    <a:pt x="6" y="135"/>
                    <a:pt x="12" y="132"/>
                  </a:cubicBezTo>
                  <a:cubicBezTo>
                    <a:pt x="62" y="104"/>
                    <a:pt x="109" y="65"/>
                    <a:pt x="149" y="25"/>
                  </a:cubicBezTo>
                  <a:cubicBezTo>
                    <a:pt x="150" y="24"/>
                    <a:pt x="151" y="24"/>
                    <a:pt x="152" y="23"/>
                  </a:cubicBezTo>
                  <a:cubicBezTo>
                    <a:pt x="153" y="21"/>
                    <a:pt x="154" y="20"/>
                    <a:pt x="155" y="19"/>
                  </a:cubicBezTo>
                  <a:cubicBezTo>
                    <a:pt x="161" y="11"/>
                    <a:pt x="151" y="0"/>
                    <a:pt x="144" y="6"/>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rot="10800000" flipH="1">
            <a:off x="3114394" y="2359152"/>
            <a:ext cx="888546" cy="1395961"/>
            <a:chOff x="8014493" y="2074863"/>
            <a:chExt cx="1028700" cy="1657350"/>
          </a:xfrm>
        </p:grpSpPr>
        <p:sp>
          <p:nvSpPr>
            <p:cNvPr id="7" name="Freeform 5"/>
            <p:cNvSpPr/>
            <p:nvPr/>
          </p:nvSpPr>
          <p:spPr bwMode="auto">
            <a:xfrm>
              <a:off x="8014493" y="2074863"/>
              <a:ext cx="1028700" cy="1130300"/>
            </a:xfrm>
            <a:custGeom>
              <a:avLst/>
              <a:gdLst>
                <a:gd name="T0" fmla="*/ 435 w 467"/>
                <a:gd name="T1" fmla="*/ 179 h 513"/>
                <a:gd name="T2" fmla="*/ 458 w 467"/>
                <a:gd name="T3" fmla="*/ 109 h 513"/>
                <a:gd name="T4" fmla="*/ 444 w 467"/>
                <a:gd name="T5" fmla="*/ 73 h 513"/>
                <a:gd name="T6" fmla="*/ 383 w 467"/>
                <a:gd name="T7" fmla="*/ 45 h 513"/>
                <a:gd name="T8" fmla="*/ 335 w 467"/>
                <a:gd name="T9" fmla="*/ 50 h 513"/>
                <a:gd name="T10" fmla="*/ 289 w 467"/>
                <a:gd name="T11" fmla="*/ 14 h 513"/>
                <a:gd name="T12" fmla="*/ 242 w 467"/>
                <a:gd name="T13" fmla="*/ 22 h 513"/>
                <a:gd name="T14" fmla="*/ 237 w 467"/>
                <a:gd name="T15" fmla="*/ 91 h 513"/>
                <a:gd name="T16" fmla="*/ 166 w 467"/>
                <a:gd name="T17" fmla="*/ 84 h 513"/>
                <a:gd name="T18" fmla="*/ 153 w 467"/>
                <a:gd name="T19" fmla="*/ 78 h 513"/>
                <a:gd name="T20" fmla="*/ 156 w 467"/>
                <a:gd name="T21" fmla="*/ 140 h 513"/>
                <a:gd name="T22" fmla="*/ 84 w 467"/>
                <a:gd name="T23" fmla="*/ 114 h 513"/>
                <a:gd name="T24" fmla="*/ 55 w 467"/>
                <a:gd name="T25" fmla="*/ 152 h 513"/>
                <a:gd name="T26" fmla="*/ 51 w 467"/>
                <a:gd name="T27" fmla="*/ 155 h 513"/>
                <a:gd name="T28" fmla="*/ 22 w 467"/>
                <a:gd name="T29" fmla="*/ 183 h 513"/>
                <a:gd name="T30" fmla="*/ 53 w 467"/>
                <a:gd name="T31" fmla="*/ 268 h 513"/>
                <a:gd name="T32" fmla="*/ 126 w 467"/>
                <a:gd name="T33" fmla="*/ 373 h 513"/>
                <a:gd name="T34" fmla="*/ 46 w 467"/>
                <a:gd name="T35" fmla="*/ 366 h 513"/>
                <a:gd name="T36" fmla="*/ 73 w 467"/>
                <a:gd name="T37" fmla="*/ 424 h 513"/>
                <a:gd name="T38" fmla="*/ 81 w 467"/>
                <a:gd name="T39" fmla="*/ 456 h 513"/>
                <a:gd name="T40" fmla="*/ 182 w 467"/>
                <a:gd name="T41" fmla="*/ 477 h 513"/>
                <a:gd name="T42" fmla="*/ 253 w 467"/>
                <a:gd name="T43" fmla="*/ 499 h 513"/>
                <a:gd name="T44" fmla="*/ 300 w 467"/>
                <a:gd name="T45" fmla="*/ 497 h 513"/>
                <a:gd name="T46" fmla="*/ 342 w 467"/>
                <a:gd name="T47" fmla="*/ 462 h 513"/>
                <a:gd name="T48" fmla="*/ 374 w 467"/>
                <a:gd name="T49" fmla="*/ 439 h 513"/>
                <a:gd name="T50" fmla="*/ 206 w 467"/>
                <a:gd name="T51" fmla="*/ 235 h 513"/>
                <a:gd name="T52" fmla="*/ 375 w 467"/>
                <a:gd name="T53" fmla="*/ 379 h 513"/>
                <a:gd name="T54" fmla="*/ 336 w 467"/>
                <a:gd name="T55" fmla="*/ 277 h 513"/>
                <a:gd name="T56" fmla="*/ 438 w 467"/>
                <a:gd name="T57" fmla="*/ 299 h 513"/>
                <a:gd name="T58" fmla="*/ 435 w 467"/>
                <a:gd name="T59" fmla="*/ 253 h 513"/>
                <a:gd name="T60" fmla="*/ 420 w 467"/>
                <a:gd name="T61" fmla="*/ 233 h 513"/>
                <a:gd name="T62" fmla="*/ 425 w 467"/>
                <a:gd name="T63" fmla="*/ 182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7" h="513">
                  <a:moveTo>
                    <a:pt x="425" y="182"/>
                  </a:moveTo>
                  <a:cubicBezTo>
                    <a:pt x="429" y="182"/>
                    <a:pt x="433" y="181"/>
                    <a:pt x="435" y="179"/>
                  </a:cubicBezTo>
                  <a:cubicBezTo>
                    <a:pt x="452" y="168"/>
                    <a:pt x="452" y="153"/>
                    <a:pt x="447" y="138"/>
                  </a:cubicBezTo>
                  <a:cubicBezTo>
                    <a:pt x="458" y="134"/>
                    <a:pt x="466" y="120"/>
                    <a:pt x="458" y="109"/>
                  </a:cubicBezTo>
                  <a:cubicBezTo>
                    <a:pt x="455" y="103"/>
                    <a:pt x="451" y="98"/>
                    <a:pt x="448" y="93"/>
                  </a:cubicBezTo>
                  <a:cubicBezTo>
                    <a:pt x="450" y="87"/>
                    <a:pt x="450" y="79"/>
                    <a:pt x="444" y="73"/>
                  </a:cubicBezTo>
                  <a:cubicBezTo>
                    <a:pt x="433" y="60"/>
                    <a:pt x="422" y="50"/>
                    <a:pt x="408" y="40"/>
                  </a:cubicBezTo>
                  <a:cubicBezTo>
                    <a:pt x="400" y="33"/>
                    <a:pt x="389" y="37"/>
                    <a:pt x="383" y="45"/>
                  </a:cubicBezTo>
                  <a:cubicBezTo>
                    <a:pt x="377" y="39"/>
                    <a:pt x="372" y="33"/>
                    <a:pt x="366" y="26"/>
                  </a:cubicBezTo>
                  <a:cubicBezTo>
                    <a:pt x="352" y="9"/>
                    <a:pt x="321" y="32"/>
                    <a:pt x="335" y="50"/>
                  </a:cubicBezTo>
                  <a:cubicBezTo>
                    <a:pt x="341" y="58"/>
                    <a:pt x="347" y="67"/>
                    <a:pt x="353" y="75"/>
                  </a:cubicBezTo>
                  <a:cubicBezTo>
                    <a:pt x="332" y="55"/>
                    <a:pt x="310" y="34"/>
                    <a:pt x="289" y="14"/>
                  </a:cubicBezTo>
                  <a:cubicBezTo>
                    <a:pt x="274" y="0"/>
                    <a:pt x="249" y="16"/>
                    <a:pt x="256" y="34"/>
                  </a:cubicBezTo>
                  <a:cubicBezTo>
                    <a:pt x="251" y="30"/>
                    <a:pt x="246" y="26"/>
                    <a:pt x="242" y="22"/>
                  </a:cubicBezTo>
                  <a:cubicBezTo>
                    <a:pt x="225" y="7"/>
                    <a:pt x="200" y="26"/>
                    <a:pt x="210" y="46"/>
                  </a:cubicBezTo>
                  <a:cubicBezTo>
                    <a:pt x="218" y="62"/>
                    <a:pt x="227" y="77"/>
                    <a:pt x="237" y="91"/>
                  </a:cubicBezTo>
                  <a:cubicBezTo>
                    <a:pt x="224" y="80"/>
                    <a:pt x="211" y="70"/>
                    <a:pt x="198" y="59"/>
                  </a:cubicBezTo>
                  <a:cubicBezTo>
                    <a:pt x="182" y="46"/>
                    <a:pt x="152" y="64"/>
                    <a:pt x="166" y="84"/>
                  </a:cubicBezTo>
                  <a:cubicBezTo>
                    <a:pt x="171" y="90"/>
                    <a:pt x="177" y="97"/>
                    <a:pt x="182" y="103"/>
                  </a:cubicBezTo>
                  <a:cubicBezTo>
                    <a:pt x="172" y="95"/>
                    <a:pt x="163" y="87"/>
                    <a:pt x="153" y="78"/>
                  </a:cubicBezTo>
                  <a:cubicBezTo>
                    <a:pt x="134" y="61"/>
                    <a:pt x="108" y="87"/>
                    <a:pt x="125" y="106"/>
                  </a:cubicBezTo>
                  <a:cubicBezTo>
                    <a:pt x="135" y="118"/>
                    <a:pt x="146" y="129"/>
                    <a:pt x="156" y="140"/>
                  </a:cubicBezTo>
                  <a:cubicBezTo>
                    <a:pt x="156" y="140"/>
                    <a:pt x="156" y="140"/>
                    <a:pt x="156" y="140"/>
                  </a:cubicBezTo>
                  <a:cubicBezTo>
                    <a:pt x="136" y="123"/>
                    <a:pt x="112" y="104"/>
                    <a:pt x="84" y="114"/>
                  </a:cubicBezTo>
                  <a:cubicBezTo>
                    <a:pt x="81" y="115"/>
                    <a:pt x="79" y="117"/>
                    <a:pt x="76" y="119"/>
                  </a:cubicBezTo>
                  <a:cubicBezTo>
                    <a:pt x="59" y="112"/>
                    <a:pt x="41" y="134"/>
                    <a:pt x="55" y="152"/>
                  </a:cubicBezTo>
                  <a:cubicBezTo>
                    <a:pt x="62" y="160"/>
                    <a:pt x="68" y="168"/>
                    <a:pt x="75" y="176"/>
                  </a:cubicBezTo>
                  <a:cubicBezTo>
                    <a:pt x="67" y="169"/>
                    <a:pt x="59" y="162"/>
                    <a:pt x="51" y="155"/>
                  </a:cubicBezTo>
                  <a:cubicBezTo>
                    <a:pt x="35" y="140"/>
                    <a:pt x="6" y="159"/>
                    <a:pt x="20" y="179"/>
                  </a:cubicBezTo>
                  <a:cubicBezTo>
                    <a:pt x="21" y="180"/>
                    <a:pt x="21" y="181"/>
                    <a:pt x="22" y="183"/>
                  </a:cubicBezTo>
                  <a:cubicBezTo>
                    <a:pt x="10" y="185"/>
                    <a:pt x="0" y="198"/>
                    <a:pt x="9" y="211"/>
                  </a:cubicBezTo>
                  <a:cubicBezTo>
                    <a:pt x="23" y="231"/>
                    <a:pt x="38" y="250"/>
                    <a:pt x="53" y="268"/>
                  </a:cubicBezTo>
                  <a:cubicBezTo>
                    <a:pt x="44" y="274"/>
                    <a:pt x="40" y="287"/>
                    <a:pt x="50" y="298"/>
                  </a:cubicBezTo>
                  <a:cubicBezTo>
                    <a:pt x="75" y="323"/>
                    <a:pt x="101" y="348"/>
                    <a:pt x="126" y="373"/>
                  </a:cubicBezTo>
                  <a:cubicBezTo>
                    <a:pt x="108" y="362"/>
                    <a:pt x="91" y="350"/>
                    <a:pt x="74" y="339"/>
                  </a:cubicBezTo>
                  <a:cubicBezTo>
                    <a:pt x="58" y="328"/>
                    <a:pt x="34" y="350"/>
                    <a:pt x="46" y="366"/>
                  </a:cubicBezTo>
                  <a:cubicBezTo>
                    <a:pt x="55" y="377"/>
                    <a:pt x="63" y="387"/>
                    <a:pt x="72" y="398"/>
                  </a:cubicBezTo>
                  <a:cubicBezTo>
                    <a:pt x="66" y="405"/>
                    <a:pt x="65" y="416"/>
                    <a:pt x="73" y="424"/>
                  </a:cubicBezTo>
                  <a:cubicBezTo>
                    <a:pt x="75" y="426"/>
                    <a:pt x="77" y="428"/>
                    <a:pt x="79" y="430"/>
                  </a:cubicBezTo>
                  <a:cubicBezTo>
                    <a:pt x="74" y="437"/>
                    <a:pt x="72" y="448"/>
                    <a:pt x="81" y="456"/>
                  </a:cubicBezTo>
                  <a:cubicBezTo>
                    <a:pt x="103" y="478"/>
                    <a:pt x="129" y="493"/>
                    <a:pt x="158" y="504"/>
                  </a:cubicBezTo>
                  <a:cubicBezTo>
                    <a:pt x="174" y="510"/>
                    <a:pt x="186" y="491"/>
                    <a:pt x="182" y="477"/>
                  </a:cubicBezTo>
                  <a:cubicBezTo>
                    <a:pt x="186" y="472"/>
                    <a:pt x="188" y="465"/>
                    <a:pt x="186" y="459"/>
                  </a:cubicBezTo>
                  <a:cubicBezTo>
                    <a:pt x="208" y="473"/>
                    <a:pt x="230" y="486"/>
                    <a:pt x="253" y="499"/>
                  </a:cubicBezTo>
                  <a:cubicBezTo>
                    <a:pt x="267" y="508"/>
                    <a:pt x="282" y="496"/>
                    <a:pt x="282" y="483"/>
                  </a:cubicBezTo>
                  <a:cubicBezTo>
                    <a:pt x="288" y="488"/>
                    <a:pt x="294" y="492"/>
                    <a:pt x="300" y="497"/>
                  </a:cubicBezTo>
                  <a:cubicBezTo>
                    <a:pt x="320" y="513"/>
                    <a:pt x="349" y="485"/>
                    <a:pt x="329" y="469"/>
                  </a:cubicBezTo>
                  <a:cubicBezTo>
                    <a:pt x="334" y="469"/>
                    <a:pt x="339" y="466"/>
                    <a:pt x="342" y="462"/>
                  </a:cubicBezTo>
                  <a:cubicBezTo>
                    <a:pt x="343" y="463"/>
                    <a:pt x="345" y="464"/>
                    <a:pt x="346" y="465"/>
                  </a:cubicBezTo>
                  <a:cubicBezTo>
                    <a:pt x="363" y="476"/>
                    <a:pt x="382" y="455"/>
                    <a:pt x="374" y="439"/>
                  </a:cubicBezTo>
                  <a:cubicBezTo>
                    <a:pt x="392" y="445"/>
                    <a:pt x="412" y="422"/>
                    <a:pt x="395" y="407"/>
                  </a:cubicBezTo>
                  <a:cubicBezTo>
                    <a:pt x="332" y="350"/>
                    <a:pt x="269" y="292"/>
                    <a:pt x="206" y="235"/>
                  </a:cubicBezTo>
                  <a:cubicBezTo>
                    <a:pt x="233" y="258"/>
                    <a:pt x="233" y="258"/>
                    <a:pt x="233" y="258"/>
                  </a:cubicBezTo>
                  <a:cubicBezTo>
                    <a:pt x="281" y="298"/>
                    <a:pt x="328" y="339"/>
                    <a:pt x="375" y="379"/>
                  </a:cubicBezTo>
                  <a:cubicBezTo>
                    <a:pt x="395" y="395"/>
                    <a:pt x="421" y="370"/>
                    <a:pt x="403" y="351"/>
                  </a:cubicBezTo>
                  <a:cubicBezTo>
                    <a:pt x="336" y="277"/>
                    <a:pt x="336" y="277"/>
                    <a:pt x="336" y="277"/>
                  </a:cubicBezTo>
                  <a:cubicBezTo>
                    <a:pt x="363" y="297"/>
                    <a:pt x="390" y="315"/>
                    <a:pt x="417" y="333"/>
                  </a:cubicBezTo>
                  <a:cubicBezTo>
                    <a:pt x="439" y="348"/>
                    <a:pt x="458" y="314"/>
                    <a:pt x="438" y="299"/>
                  </a:cubicBezTo>
                  <a:cubicBezTo>
                    <a:pt x="432" y="295"/>
                    <a:pt x="427" y="291"/>
                    <a:pt x="421" y="286"/>
                  </a:cubicBezTo>
                  <a:cubicBezTo>
                    <a:pt x="437" y="286"/>
                    <a:pt x="450" y="267"/>
                    <a:pt x="435" y="253"/>
                  </a:cubicBezTo>
                  <a:cubicBezTo>
                    <a:pt x="410" y="229"/>
                    <a:pt x="385" y="205"/>
                    <a:pt x="361" y="180"/>
                  </a:cubicBezTo>
                  <a:cubicBezTo>
                    <a:pt x="381" y="198"/>
                    <a:pt x="400" y="215"/>
                    <a:pt x="420" y="233"/>
                  </a:cubicBezTo>
                  <a:cubicBezTo>
                    <a:pt x="439" y="250"/>
                    <a:pt x="467" y="222"/>
                    <a:pt x="449" y="205"/>
                  </a:cubicBezTo>
                  <a:cubicBezTo>
                    <a:pt x="441" y="197"/>
                    <a:pt x="433" y="190"/>
                    <a:pt x="425" y="18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 name="Freeform 6"/>
            <p:cNvSpPr>
              <a:spLocks noEditPoints="1"/>
            </p:cNvSpPr>
            <p:nvPr/>
          </p:nvSpPr>
          <p:spPr bwMode="auto">
            <a:xfrm>
              <a:off x="8036718" y="2081213"/>
              <a:ext cx="993775" cy="1651000"/>
            </a:xfrm>
            <a:custGeom>
              <a:avLst/>
              <a:gdLst>
                <a:gd name="T0" fmla="*/ 287 w 451"/>
                <a:gd name="T1" fmla="*/ 572 h 749"/>
                <a:gd name="T2" fmla="*/ 287 w 451"/>
                <a:gd name="T3" fmla="*/ 520 h 749"/>
                <a:gd name="T4" fmla="*/ 444 w 451"/>
                <a:gd name="T5" fmla="*/ 271 h 749"/>
                <a:gd name="T6" fmla="*/ 139 w 451"/>
                <a:gd name="T7" fmla="*/ 41 h 749"/>
                <a:gd name="T8" fmla="*/ 102 w 451"/>
                <a:gd name="T9" fmla="*/ 492 h 749"/>
                <a:gd name="T10" fmla="*/ 100 w 451"/>
                <a:gd name="T11" fmla="*/ 544 h 749"/>
                <a:gd name="T12" fmla="*/ 97 w 451"/>
                <a:gd name="T13" fmla="*/ 603 h 749"/>
                <a:gd name="T14" fmla="*/ 179 w 451"/>
                <a:gd name="T15" fmla="*/ 749 h 749"/>
                <a:gd name="T16" fmla="*/ 276 w 451"/>
                <a:gd name="T17" fmla="*/ 678 h 749"/>
                <a:gd name="T18" fmla="*/ 287 w 451"/>
                <a:gd name="T19" fmla="*/ 619 h 749"/>
                <a:gd name="T20" fmla="*/ 122 w 451"/>
                <a:gd name="T21" fmla="*/ 74 h 749"/>
                <a:gd name="T22" fmla="*/ 427 w 451"/>
                <a:gd name="T23" fmla="*/ 254 h 749"/>
                <a:gd name="T24" fmla="*/ 275 w 451"/>
                <a:gd name="T25" fmla="*/ 507 h 749"/>
                <a:gd name="T26" fmla="*/ 260 w 451"/>
                <a:gd name="T27" fmla="*/ 506 h 749"/>
                <a:gd name="T28" fmla="*/ 306 w 451"/>
                <a:gd name="T29" fmla="*/ 380 h 749"/>
                <a:gd name="T30" fmla="*/ 372 w 451"/>
                <a:gd name="T31" fmla="*/ 262 h 749"/>
                <a:gd name="T32" fmla="*/ 318 w 451"/>
                <a:gd name="T33" fmla="*/ 217 h 749"/>
                <a:gd name="T34" fmla="*/ 156 w 451"/>
                <a:gd name="T35" fmla="*/ 227 h 749"/>
                <a:gd name="T36" fmla="*/ 110 w 451"/>
                <a:gd name="T37" fmla="*/ 309 h 749"/>
                <a:gd name="T38" fmla="*/ 146 w 451"/>
                <a:gd name="T39" fmla="*/ 487 h 749"/>
                <a:gd name="T40" fmla="*/ 110 w 451"/>
                <a:gd name="T41" fmla="*/ 485 h 749"/>
                <a:gd name="T42" fmla="*/ 248 w 451"/>
                <a:gd name="T43" fmla="*/ 504 h 749"/>
                <a:gd name="T44" fmla="*/ 159 w 451"/>
                <a:gd name="T45" fmla="*/ 490 h 749"/>
                <a:gd name="T46" fmla="*/ 111 w 451"/>
                <a:gd name="T47" fmla="*/ 267 h 749"/>
                <a:gd name="T48" fmla="*/ 142 w 451"/>
                <a:gd name="T49" fmla="*/ 241 h 749"/>
                <a:gd name="T50" fmla="*/ 145 w 451"/>
                <a:gd name="T51" fmla="*/ 273 h 749"/>
                <a:gd name="T52" fmla="*/ 163 w 451"/>
                <a:gd name="T53" fmla="*/ 291 h 749"/>
                <a:gd name="T54" fmla="*/ 194 w 451"/>
                <a:gd name="T55" fmla="*/ 266 h 749"/>
                <a:gd name="T56" fmla="*/ 227 w 451"/>
                <a:gd name="T57" fmla="*/ 218 h 749"/>
                <a:gd name="T58" fmla="*/ 216 w 451"/>
                <a:gd name="T59" fmla="*/ 255 h 749"/>
                <a:gd name="T60" fmla="*/ 236 w 451"/>
                <a:gd name="T61" fmla="*/ 287 h 749"/>
                <a:gd name="T62" fmla="*/ 262 w 451"/>
                <a:gd name="T63" fmla="*/ 220 h 749"/>
                <a:gd name="T64" fmla="*/ 295 w 451"/>
                <a:gd name="T65" fmla="*/ 273 h 749"/>
                <a:gd name="T66" fmla="*/ 328 w 451"/>
                <a:gd name="T67" fmla="*/ 231 h 749"/>
                <a:gd name="T68" fmla="*/ 291 w 451"/>
                <a:gd name="T69" fmla="*/ 373 h 749"/>
                <a:gd name="T70" fmla="*/ 248 w 451"/>
                <a:gd name="T71" fmla="*/ 504 h 749"/>
                <a:gd name="T72" fmla="*/ 164 w 451"/>
                <a:gd name="T73" fmla="*/ 248 h 749"/>
                <a:gd name="T74" fmla="*/ 167 w 451"/>
                <a:gd name="T75" fmla="*/ 279 h 749"/>
                <a:gd name="T76" fmla="*/ 161 w 451"/>
                <a:gd name="T77" fmla="*/ 246 h 749"/>
                <a:gd name="T78" fmla="*/ 248 w 451"/>
                <a:gd name="T79" fmla="*/ 228 h 749"/>
                <a:gd name="T80" fmla="*/ 237 w 451"/>
                <a:gd name="T81" fmla="*/ 274 h 749"/>
                <a:gd name="T82" fmla="*/ 316 w 451"/>
                <a:gd name="T83" fmla="*/ 251 h 749"/>
                <a:gd name="T84" fmla="*/ 313 w 451"/>
                <a:gd name="T85" fmla="*/ 234 h 749"/>
                <a:gd name="T86" fmla="*/ 113 w 451"/>
                <a:gd name="T87" fmla="*/ 499 h 749"/>
                <a:gd name="T88" fmla="*/ 148 w 451"/>
                <a:gd name="T89" fmla="*/ 506 h 749"/>
                <a:gd name="T90" fmla="*/ 174 w 451"/>
                <a:gd name="T91" fmla="*/ 510 h 749"/>
                <a:gd name="T92" fmla="*/ 275 w 451"/>
                <a:gd name="T93" fmla="*/ 526 h 749"/>
                <a:gd name="T94" fmla="*/ 242 w 451"/>
                <a:gd name="T95" fmla="*/ 559 h 749"/>
                <a:gd name="T96" fmla="*/ 113 w 451"/>
                <a:gd name="T97" fmla="*/ 499 h 749"/>
                <a:gd name="T98" fmla="*/ 109 w 451"/>
                <a:gd name="T99" fmla="*/ 552 h 749"/>
                <a:gd name="T100" fmla="*/ 255 w 451"/>
                <a:gd name="T101" fmla="*/ 577 h 749"/>
                <a:gd name="T102" fmla="*/ 273 w 451"/>
                <a:gd name="T103" fmla="*/ 580 h 749"/>
                <a:gd name="T104" fmla="*/ 260 w 451"/>
                <a:gd name="T105" fmla="*/ 609 h 749"/>
                <a:gd name="T106" fmla="*/ 169 w 451"/>
                <a:gd name="T107" fmla="*/ 606 h 749"/>
                <a:gd name="T108" fmla="*/ 101 w 451"/>
                <a:gd name="T109" fmla="*/ 564 h 749"/>
                <a:gd name="T110" fmla="*/ 104 w 451"/>
                <a:gd name="T111" fmla="*/ 666 h 749"/>
                <a:gd name="T112" fmla="*/ 255 w 451"/>
                <a:gd name="T113" fmla="*/ 681 h 749"/>
                <a:gd name="T114" fmla="*/ 176 w 451"/>
                <a:gd name="T115" fmla="*/ 731 h 749"/>
                <a:gd name="T116" fmla="*/ 190 w 451"/>
                <a:gd name="T117" fmla="*/ 665 h 749"/>
                <a:gd name="T118" fmla="*/ 105 w 451"/>
                <a:gd name="T119" fmla="*/ 646 h 749"/>
                <a:gd name="T120" fmla="*/ 170 w 451"/>
                <a:gd name="T121" fmla="*/ 624 h 749"/>
                <a:gd name="T122" fmla="*/ 272 w 451"/>
                <a:gd name="T123" fmla="*/ 626 h 749"/>
                <a:gd name="T124" fmla="*/ 250 w 451"/>
                <a:gd name="T125" fmla="*/ 664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1" h="749">
                  <a:moveTo>
                    <a:pt x="287" y="619"/>
                  </a:moveTo>
                  <a:cubicBezTo>
                    <a:pt x="301" y="607"/>
                    <a:pt x="303" y="582"/>
                    <a:pt x="287" y="572"/>
                  </a:cubicBezTo>
                  <a:cubicBezTo>
                    <a:pt x="288" y="571"/>
                    <a:pt x="289" y="570"/>
                    <a:pt x="290" y="570"/>
                  </a:cubicBezTo>
                  <a:cubicBezTo>
                    <a:pt x="305" y="556"/>
                    <a:pt x="301" y="532"/>
                    <a:pt x="287" y="520"/>
                  </a:cubicBezTo>
                  <a:cubicBezTo>
                    <a:pt x="288" y="520"/>
                    <a:pt x="288" y="519"/>
                    <a:pt x="289" y="518"/>
                  </a:cubicBezTo>
                  <a:cubicBezTo>
                    <a:pt x="359" y="450"/>
                    <a:pt x="435" y="374"/>
                    <a:pt x="444" y="271"/>
                  </a:cubicBezTo>
                  <a:cubicBezTo>
                    <a:pt x="451" y="191"/>
                    <a:pt x="442" y="95"/>
                    <a:pt x="370" y="46"/>
                  </a:cubicBezTo>
                  <a:cubicBezTo>
                    <a:pt x="301" y="0"/>
                    <a:pt x="210" y="3"/>
                    <a:pt x="139" y="41"/>
                  </a:cubicBezTo>
                  <a:cubicBezTo>
                    <a:pt x="66" y="81"/>
                    <a:pt x="20" y="160"/>
                    <a:pt x="11" y="241"/>
                  </a:cubicBezTo>
                  <a:cubicBezTo>
                    <a:pt x="0" y="332"/>
                    <a:pt x="36" y="429"/>
                    <a:pt x="102" y="492"/>
                  </a:cubicBezTo>
                  <a:cubicBezTo>
                    <a:pt x="102" y="492"/>
                    <a:pt x="102" y="492"/>
                    <a:pt x="103" y="493"/>
                  </a:cubicBezTo>
                  <a:cubicBezTo>
                    <a:pt x="88" y="507"/>
                    <a:pt x="85" y="527"/>
                    <a:pt x="100" y="544"/>
                  </a:cubicBezTo>
                  <a:cubicBezTo>
                    <a:pt x="84" y="550"/>
                    <a:pt x="79" y="574"/>
                    <a:pt x="86" y="588"/>
                  </a:cubicBezTo>
                  <a:cubicBezTo>
                    <a:pt x="88" y="594"/>
                    <a:pt x="92" y="599"/>
                    <a:pt x="97" y="603"/>
                  </a:cubicBezTo>
                  <a:cubicBezTo>
                    <a:pt x="80" y="619"/>
                    <a:pt x="76" y="642"/>
                    <a:pt x="93" y="658"/>
                  </a:cubicBezTo>
                  <a:cubicBezTo>
                    <a:pt x="87" y="707"/>
                    <a:pt x="132" y="748"/>
                    <a:pt x="179" y="749"/>
                  </a:cubicBezTo>
                  <a:cubicBezTo>
                    <a:pt x="202" y="749"/>
                    <a:pt x="225" y="742"/>
                    <a:pt x="243" y="728"/>
                  </a:cubicBezTo>
                  <a:cubicBezTo>
                    <a:pt x="258" y="717"/>
                    <a:pt x="278" y="698"/>
                    <a:pt x="276" y="678"/>
                  </a:cubicBezTo>
                  <a:cubicBezTo>
                    <a:pt x="281" y="676"/>
                    <a:pt x="286" y="674"/>
                    <a:pt x="290" y="670"/>
                  </a:cubicBezTo>
                  <a:cubicBezTo>
                    <a:pt x="304" y="657"/>
                    <a:pt x="299" y="633"/>
                    <a:pt x="287" y="619"/>
                  </a:cubicBezTo>
                  <a:close/>
                  <a:moveTo>
                    <a:pt x="27" y="279"/>
                  </a:moveTo>
                  <a:cubicBezTo>
                    <a:pt x="25" y="201"/>
                    <a:pt x="59" y="121"/>
                    <a:pt x="122" y="74"/>
                  </a:cubicBezTo>
                  <a:cubicBezTo>
                    <a:pt x="182" y="28"/>
                    <a:pt x="268" y="15"/>
                    <a:pt x="337" y="48"/>
                  </a:cubicBezTo>
                  <a:cubicBezTo>
                    <a:pt x="416" y="86"/>
                    <a:pt x="431" y="174"/>
                    <a:pt x="427" y="254"/>
                  </a:cubicBezTo>
                  <a:cubicBezTo>
                    <a:pt x="425" y="308"/>
                    <a:pt x="408" y="353"/>
                    <a:pt x="375" y="396"/>
                  </a:cubicBezTo>
                  <a:cubicBezTo>
                    <a:pt x="345" y="436"/>
                    <a:pt x="311" y="472"/>
                    <a:pt x="275" y="507"/>
                  </a:cubicBezTo>
                  <a:cubicBezTo>
                    <a:pt x="275" y="507"/>
                    <a:pt x="274" y="508"/>
                    <a:pt x="274" y="508"/>
                  </a:cubicBezTo>
                  <a:cubicBezTo>
                    <a:pt x="270" y="508"/>
                    <a:pt x="265" y="507"/>
                    <a:pt x="260" y="506"/>
                  </a:cubicBezTo>
                  <a:cubicBezTo>
                    <a:pt x="260" y="506"/>
                    <a:pt x="260" y="506"/>
                    <a:pt x="260" y="506"/>
                  </a:cubicBezTo>
                  <a:cubicBezTo>
                    <a:pt x="274" y="463"/>
                    <a:pt x="288" y="421"/>
                    <a:pt x="306" y="380"/>
                  </a:cubicBezTo>
                  <a:cubicBezTo>
                    <a:pt x="325" y="340"/>
                    <a:pt x="349" y="302"/>
                    <a:pt x="371" y="264"/>
                  </a:cubicBezTo>
                  <a:cubicBezTo>
                    <a:pt x="372" y="263"/>
                    <a:pt x="372" y="263"/>
                    <a:pt x="372" y="262"/>
                  </a:cubicBezTo>
                  <a:cubicBezTo>
                    <a:pt x="373" y="261"/>
                    <a:pt x="374" y="259"/>
                    <a:pt x="374" y="257"/>
                  </a:cubicBezTo>
                  <a:cubicBezTo>
                    <a:pt x="371" y="230"/>
                    <a:pt x="343" y="212"/>
                    <a:pt x="318" y="217"/>
                  </a:cubicBezTo>
                  <a:cubicBezTo>
                    <a:pt x="301" y="202"/>
                    <a:pt x="274" y="204"/>
                    <a:pt x="252" y="211"/>
                  </a:cubicBezTo>
                  <a:cubicBezTo>
                    <a:pt x="227" y="194"/>
                    <a:pt x="173" y="198"/>
                    <a:pt x="156" y="227"/>
                  </a:cubicBezTo>
                  <a:cubicBezTo>
                    <a:pt x="130" y="220"/>
                    <a:pt x="87" y="237"/>
                    <a:pt x="95" y="266"/>
                  </a:cubicBezTo>
                  <a:cubicBezTo>
                    <a:pt x="92" y="280"/>
                    <a:pt x="105" y="297"/>
                    <a:pt x="110" y="309"/>
                  </a:cubicBezTo>
                  <a:cubicBezTo>
                    <a:pt x="118" y="329"/>
                    <a:pt x="124" y="350"/>
                    <a:pt x="130" y="370"/>
                  </a:cubicBezTo>
                  <a:cubicBezTo>
                    <a:pt x="140" y="409"/>
                    <a:pt x="145" y="448"/>
                    <a:pt x="146" y="487"/>
                  </a:cubicBezTo>
                  <a:cubicBezTo>
                    <a:pt x="134" y="485"/>
                    <a:pt x="118" y="483"/>
                    <a:pt x="111" y="485"/>
                  </a:cubicBezTo>
                  <a:cubicBezTo>
                    <a:pt x="111" y="485"/>
                    <a:pt x="110" y="485"/>
                    <a:pt x="110" y="485"/>
                  </a:cubicBezTo>
                  <a:cubicBezTo>
                    <a:pt x="64" y="425"/>
                    <a:pt x="28" y="356"/>
                    <a:pt x="27" y="279"/>
                  </a:cubicBezTo>
                  <a:close/>
                  <a:moveTo>
                    <a:pt x="248" y="504"/>
                  </a:moveTo>
                  <a:cubicBezTo>
                    <a:pt x="219" y="499"/>
                    <a:pt x="190" y="495"/>
                    <a:pt x="161" y="490"/>
                  </a:cubicBezTo>
                  <a:cubicBezTo>
                    <a:pt x="161" y="490"/>
                    <a:pt x="160" y="490"/>
                    <a:pt x="159" y="490"/>
                  </a:cubicBezTo>
                  <a:cubicBezTo>
                    <a:pt x="162" y="416"/>
                    <a:pt x="148" y="332"/>
                    <a:pt x="111" y="268"/>
                  </a:cubicBezTo>
                  <a:cubicBezTo>
                    <a:pt x="111" y="268"/>
                    <a:pt x="111" y="268"/>
                    <a:pt x="111" y="267"/>
                  </a:cubicBezTo>
                  <a:cubicBezTo>
                    <a:pt x="111" y="265"/>
                    <a:pt x="109" y="264"/>
                    <a:pt x="108" y="262"/>
                  </a:cubicBezTo>
                  <a:cubicBezTo>
                    <a:pt x="112" y="248"/>
                    <a:pt x="127" y="240"/>
                    <a:pt x="142" y="241"/>
                  </a:cubicBezTo>
                  <a:cubicBezTo>
                    <a:pt x="144" y="241"/>
                    <a:pt x="146" y="241"/>
                    <a:pt x="147" y="241"/>
                  </a:cubicBezTo>
                  <a:cubicBezTo>
                    <a:pt x="143" y="251"/>
                    <a:pt x="142" y="264"/>
                    <a:pt x="145" y="273"/>
                  </a:cubicBezTo>
                  <a:cubicBezTo>
                    <a:pt x="148" y="280"/>
                    <a:pt x="152" y="285"/>
                    <a:pt x="158" y="289"/>
                  </a:cubicBezTo>
                  <a:cubicBezTo>
                    <a:pt x="160" y="290"/>
                    <a:pt x="161" y="291"/>
                    <a:pt x="163" y="291"/>
                  </a:cubicBezTo>
                  <a:cubicBezTo>
                    <a:pt x="164" y="293"/>
                    <a:pt x="165" y="295"/>
                    <a:pt x="168" y="295"/>
                  </a:cubicBezTo>
                  <a:cubicBezTo>
                    <a:pt x="185" y="296"/>
                    <a:pt x="197" y="283"/>
                    <a:pt x="194" y="266"/>
                  </a:cubicBezTo>
                  <a:cubicBezTo>
                    <a:pt x="192" y="251"/>
                    <a:pt x="182" y="240"/>
                    <a:pt x="169" y="233"/>
                  </a:cubicBezTo>
                  <a:cubicBezTo>
                    <a:pt x="184" y="218"/>
                    <a:pt x="207" y="214"/>
                    <a:pt x="227" y="218"/>
                  </a:cubicBezTo>
                  <a:cubicBezTo>
                    <a:pt x="229" y="218"/>
                    <a:pt x="231" y="219"/>
                    <a:pt x="233" y="220"/>
                  </a:cubicBezTo>
                  <a:cubicBezTo>
                    <a:pt x="223" y="228"/>
                    <a:pt x="217" y="243"/>
                    <a:pt x="216" y="255"/>
                  </a:cubicBezTo>
                  <a:cubicBezTo>
                    <a:pt x="214" y="268"/>
                    <a:pt x="221" y="284"/>
                    <a:pt x="233" y="284"/>
                  </a:cubicBezTo>
                  <a:cubicBezTo>
                    <a:pt x="234" y="286"/>
                    <a:pt x="235" y="287"/>
                    <a:pt x="236" y="287"/>
                  </a:cubicBezTo>
                  <a:cubicBezTo>
                    <a:pt x="253" y="292"/>
                    <a:pt x="268" y="277"/>
                    <a:pt x="273" y="262"/>
                  </a:cubicBezTo>
                  <a:cubicBezTo>
                    <a:pt x="278" y="247"/>
                    <a:pt x="272" y="231"/>
                    <a:pt x="262" y="220"/>
                  </a:cubicBezTo>
                  <a:cubicBezTo>
                    <a:pt x="276" y="217"/>
                    <a:pt x="290" y="217"/>
                    <a:pt x="302" y="224"/>
                  </a:cubicBezTo>
                  <a:cubicBezTo>
                    <a:pt x="285" y="236"/>
                    <a:pt x="274" y="261"/>
                    <a:pt x="295" y="273"/>
                  </a:cubicBezTo>
                  <a:cubicBezTo>
                    <a:pt x="296" y="275"/>
                    <a:pt x="297" y="276"/>
                    <a:pt x="299" y="277"/>
                  </a:cubicBezTo>
                  <a:cubicBezTo>
                    <a:pt x="324" y="284"/>
                    <a:pt x="336" y="250"/>
                    <a:pt x="328" y="231"/>
                  </a:cubicBezTo>
                  <a:cubicBezTo>
                    <a:pt x="344" y="232"/>
                    <a:pt x="353" y="242"/>
                    <a:pt x="358" y="255"/>
                  </a:cubicBezTo>
                  <a:cubicBezTo>
                    <a:pt x="330" y="290"/>
                    <a:pt x="309" y="333"/>
                    <a:pt x="291" y="373"/>
                  </a:cubicBezTo>
                  <a:cubicBezTo>
                    <a:pt x="273" y="414"/>
                    <a:pt x="256" y="458"/>
                    <a:pt x="248" y="502"/>
                  </a:cubicBezTo>
                  <a:cubicBezTo>
                    <a:pt x="248" y="503"/>
                    <a:pt x="248" y="503"/>
                    <a:pt x="248" y="504"/>
                  </a:cubicBezTo>
                  <a:close/>
                  <a:moveTo>
                    <a:pt x="161" y="246"/>
                  </a:moveTo>
                  <a:cubicBezTo>
                    <a:pt x="162" y="247"/>
                    <a:pt x="163" y="247"/>
                    <a:pt x="164" y="248"/>
                  </a:cubicBezTo>
                  <a:cubicBezTo>
                    <a:pt x="170" y="252"/>
                    <a:pt x="193" y="278"/>
                    <a:pt x="170" y="282"/>
                  </a:cubicBezTo>
                  <a:cubicBezTo>
                    <a:pt x="169" y="281"/>
                    <a:pt x="168" y="280"/>
                    <a:pt x="167" y="279"/>
                  </a:cubicBezTo>
                  <a:cubicBezTo>
                    <a:pt x="163" y="276"/>
                    <a:pt x="159" y="271"/>
                    <a:pt x="158" y="266"/>
                  </a:cubicBezTo>
                  <a:cubicBezTo>
                    <a:pt x="157" y="259"/>
                    <a:pt x="159" y="253"/>
                    <a:pt x="161" y="246"/>
                  </a:cubicBezTo>
                  <a:close/>
                  <a:moveTo>
                    <a:pt x="235" y="243"/>
                  </a:moveTo>
                  <a:cubicBezTo>
                    <a:pt x="238" y="237"/>
                    <a:pt x="244" y="233"/>
                    <a:pt x="248" y="228"/>
                  </a:cubicBezTo>
                  <a:cubicBezTo>
                    <a:pt x="251" y="232"/>
                    <a:pt x="254" y="236"/>
                    <a:pt x="256" y="241"/>
                  </a:cubicBezTo>
                  <a:cubicBezTo>
                    <a:pt x="263" y="259"/>
                    <a:pt x="252" y="268"/>
                    <a:pt x="237" y="274"/>
                  </a:cubicBezTo>
                  <a:cubicBezTo>
                    <a:pt x="227" y="271"/>
                    <a:pt x="233" y="249"/>
                    <a:pt x="235" y="243"/>
                  </a:cubicBezTo>
                  <a:close/>
                  <a:moveTo>
                    <a:pt x="316" y="251"/>
                  </a:moveTo>
                  <a:cubicBezTo>
                    <a:pt x="313" y="259"/>
                    <a:pt x="306" y="262"/>
                    <a:pt x="299" y="265"/>
                  </a:cubicBezTo>
                  <a:cubicBezTo>
                    <a:pt x="294" y="252"/>
                    <a:pt x="301" y="240"/>
                    <a:pt x="313" y="234"/>
                  </a:cubicBezTo>
                  <a:cubicBezTo>
                    <a:pt x="316" y="239"/>
                    <a:pt x="318" y="245"/>
                    <a:pt x="316" y="251"/>
                  </a:cubicBezTo>
                  <a:close/>
                  <a:moveTo>
                    <a:pt x="113" y="499"/>
                  </a:moveTo>
                  <a:cubicBezTo>
                    <a:pt x="116" y="500"/>
                    <a:pt x="119" y="501"/>
                    <a:pt x="123" y="501"/>
                  </a:cubicBezTo>
                  <a:cubicBezTo>
                    <a:pt x="131" y="503"/>
                    <a:pt x="139" y="504"/>
                    <a:pt x="148" y="506"/>
                  </a:cubicBezTo>
                  <a:cubicBezTo>
                    <a:pt x="150" y="509"/>
                    <a:pt x="154" y="509"/>
                    <a:pt x="157" y="507"/>
                  </a:cubicBezTo>
                  <a:cubicBezTo>
                    <a:pt x="162" y="508"/>
                    <a:pt x="168" y="509"/>
                    <a:pt x="174" y="510"/>
                  </a:cubicBezTo>
                  <a:cubicBezTo>
                    <a:pt x="207" y="515"/>
                    <a:pt x="240" y="521"/>
                    <a:pt x="273" y="526"/>
                  </a:cubicBezTo>
                  <a:cubicBezTo>
                    <a:pt x="274" y="526"/>
                    <a:pt x="274" y="526"/>
                    <a:pt x="275" y="526"/>
                  </a:cubicBezTo>
                  <a:cubicBezTo>
                    <a:pt x="281" y="538"/>
                    <a:pt x="293" y="556"/>
                    <a:pt x="268" y="561"/>
                  </a:cubicBezTo>
                  <a:cubicBezTo>
                    <a:pt x="262" y="563"/>
                    <a:pt x="249" y="560"/>
                    <a:pt x="242" y="559"/>
                  </a:cubicBezTo>
                  <a:cubicBezTo>
                    <a:pt x="188" y="553"/>
                    <a:pt x="188" y="553"/>
                    <a:pt x="188" y="553"/>
                  </a:cubicBezTo>
                  <a:cubicBezTo>
                    <a:pt x="158" y="550"/>
                    <a:pt x="80" y="546"/>
                    <a:pt x="113" y="499"/>
                  </a:cubicBezTo>
                  <a:close/>
                  <a:moveTo>
                    <a:pt x="101" y="564"/>
                  </a:moveTo>
                  <a:cubicBezTo>
                    <a:pt x="103" y="559"/>
                    <a:pt x="106" y="556"/>
                    <a:pt x="109" y="552"/>
                  </a:cubicBezTo>
                  <a:cubicBezTo>
                    <a:pt x="132" y="569"/>
                    <a:pt x="167" y="567"/>
                    <a:pt x="194" y="570"/>
                  </a:cubicBezTo>
                  <a:cubicBezTo>
                    <a:pt x="214" y="573"/>
                    <a:pt x="235" y="575"/>
                    <a:pt x="255" y="577"/>
                  </a:cubicBezTo>
                  <a:cubicBezTo>
                    <a:pt x="261" y="578"/>
                    <a:pt x="266" y="578"/>
                    <a:pt x="272" y="577"/>
                  </a:cubicBezTo>
                  <a:cubicBezTo>
                    <a:pt x="272" y="578"/>
                    <a:pt x="272" y="579"/>
                    <a:pt x="273" y="580"/>
                  </a:cubicBezTo>
                  <a:cubicBezTo>
                    <a:pt x="275" y="583"/>
                    <a:pt x="277" y="586"/>
                    <a:pt x="280" y="590"/>
                  </a:cubicBezTo>
                  <a:cubicBezTo>
                    <a:pt x="277" y="603"/>
                    <a:pt x="270" y="610"/>
                    <a:pt x="260" y="609"/>
                  </a:cubicBezTo>
                  <a:cubicBezTo>
                    <a:pt x="251" y="612"/>
                    <a:pt x="239" y="610"/>
                    <a:pt x="230" y="610"/>
                  </a:cubicBezTo>
                  <a:cubicBezTo>
                    <a:pt x="209" y="610"/>
                    <a:pt x="189" y="609"/>
                    <a:pt x="169" y="606"/>
                  </a:cubicBezTo>
                  <a:cubicBezTo>
                    <a:pt x="151" y="604"/>
                    <a:pt x="132" y="602"/>
                    <a:pt x="116" y="595"/>
                  </a:cubicBezTo>
                  <a:cubicBezTo>
                    <a:pt x="103" y="589"/>
                    <a:pt x="95" y="578"/>
                    <a:pt x="101" y="564"/>
                  </a:cubicBezTo>
                  <a:close/>
                  <a:moveTo>
                    <a:pt x="176" y="731"/>
                  </a:moveTo>
                  <a:cubicBezTo>
                    <a:pt x="139" y="729"/>
                    <a:pt x="113" y="700"/>
                    <a:pt x="104" y="666"/>
                  </a:cubicBezTo>
                  <a:cubicBezTo>
                    <a:pt x="131" y="681"/>
                    <a:pt x="171" y="682"/>
                    <a:pt x="200" y="683"/>
                  </a:cubicBezTo>
                  <a:cubicBezTo>
                    <a:pt x="218" y="684"/>
                    <a:pt x="237" y="683"/>
                    <a:pt x="255" y="681"/>
                  </a:cubicBezTo>
                  <a:cubicBezTo>
                    <a:pt x="256" y="681"/>
                    <a:pt x="257" y="681"/>
                    <a:pt x="259" y="681"/>
                  </a:cubicBezTo>
                  <a:cubicBezTo>
                    <a:pt x="244" y="712"/>
                    <a:pt x="212" y="733"/>
                    <a:pt x="176" y="731"/>
                  </a:cubicBezTo>
                  <a:close/>
                  <a:moveTo>
                    <a:pt x="250" y="664"/>
                  </a:moveTo>
                  <a:cubicBezTo>
                    <a:pt x="230" y="666"/>
                    <a:pt x="210" y="667"/>
                    <a:pt x="190" y="665"/>
                  </a:cubicBezTo>
                  <a:cubicBezTo>
                    <a:pt x="172" y="664"/>
                    <a:pt x="154" y="662"/>
                    <a:pt x="136" y="658"/>
                  </a:cubicBezTo>
                  <a:cubicBezTo>
                    <a:pt x="126" y="656"/>
                    <a:pt x="113" y="654"/>
                    <a:pt x="105" y="646"/>
                  </a:cubicBezTo>
                  <a:cubicBezTo>
                    <a:pt x="92" y="634"/>
                    <a:pt x="100" y="621"/>
                    <a:pt x="107" y="609"/>
                  </a:cubicBezTo>
                  <a:cubicBezTo>
                    <a:pt x="126" y="619"/>
                    <a:pt x="151" y="621"/>
                    <a:pt x="170" y="624"/>
                  </a:cubicBezTo>
                  <a:cubicBezTo>
                    <a:pt x="189" y="626"/>
                    <a:pt x="208" y="627"/>
                    <a:pt x="228" y="628"/>
                  </a:cubicBezTo>
                  <a:cubicBezTo>
                    <a:pt x="241" y="628"/>
                    <a:pt x="258" y="629"/>
                    <a:pt x="272" y="626"/>
                  </a:cubicBezTo>
                  <a:cubicBezTo>
                    <a:pt x="276" y="632"/>
                    <a:pt x="280" y="639"/>
                    <a:pt x="280" y="646"/>
                  </a:cubicBezTo>
                  <a:cubicBezTo>
                    <a:pt x="280" y="665"/>
                    <a:pt x="262" y="663"/>
                    <a:pt x="250" y="664"/>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2" name="组合 31"/>
          <p:cNvGrpSpPr/>
          <p:nvPr/>
        </p:nvGrpSpPr>
        <p:grpSpPr>
          <a:xfrm rot="11677301">
            <a:off x="2147016" y="3438112"/>
            <a:ext cx="938213" cy="1266825"/>
            <a:chOff x="3743325" y="1639888"/>
            <a:chExt cx="938213" cy="1266825"/>
          </a:xfrm>
        </p:grpSpPr>
        <p:sp>
          <p:nvSpPr>
            <p:cNvPr id="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28" name="组合 27"/>
          <p:cNvGrpSpPr/>
          <p:nvPr/>
        </p:nvGrpSpPr>
        <p:grpSpPr>
          <a:xfrm rot="11331643">
            <a:off x="913416" y="2581745"/>
            <a:ext cx="1130300" cy="1511300"/>
            <a:chOff x="2166145" y="2292351"/>
            <a:chExt cx="1130300" cy="1511300"/>
          </a:xfrm>
        </p:grpSpPr>
        <p:sp>
          <p:nvSpPr>
            <p:cNvPr id="11" name="Freeform 9"/>
            <p:cNvSpPr/>
            <p:nvPr/>
          </p:nvSpPr>
          <p:spPr bwMode="auto">
            <a:xfrm>
              <a:off x="2166145" y="2344739"/>
              <a:ext cx="1130300" cy="1062037"/>
            </a:xfrm>
            <a:custGeom>
              <a:avLst/>
              <a:gdLst>
                <a:gd name="T0" fmla="*/ 472 w 513"/>
                <a:gd name="T1" fmla="*/ 179 h 482"/>
                <a:gd name="T2" fmla="*/ 432 w 513"/>
                <a:gd name="T3" fmla="*/ 123 h 482"/>
                <a:gd name="T4" fmla="*/ 424 w 513"/>
                <a:gd name="T5" fmla="*/ 87 h 482"/>
                <a:gd name="T6" fmla="*/ 460 w 513"/>
                <a:gd name="T7" fmla="*/ 66 h 482"/>
                <a:gd name="T8" fmla="*/ 421 w 513"/>
                <a:gd name="T9" fmla="*/ 44 h 482"/>
                <a:gd name="T10" fmla="*/ 291 w 513"/>
                <a:gd name="T11" fmla="*/ 32 h 482"/>
                <a:gd name="T12" fmla="*/ 223 w 513"/>
                <a:gd name="T13" fmla="*/ 22 h 482"/>
                <a:gd name="T14" fmla="*/ 186 w 513"/>
                <a:gd name="T15" fmla="*/ 39 h 482"/>
                <a:gd name="T16" fmla="*/ 166 w 513"/>
                <a:gd name="T17" fmla="*/ 75 h 482"/>
                <a:gd name="T18" fmla="*/ 110 w 513"/>
                <a:gd name="T19" fmla="*/ 82 h 482"/>
                <a:gd name="T20" fmla="*/ 77 w 513"/>
                <a:gd name="T21" fmla="*/ 109 h 482"/>
                <a:gd name="T22" fmla="*/ 82 w 513"/>
                <a:gd name="T23" fmla="*/ 124 h 482"/>
                <a:gd name="T24" fmla="*/ 142 w 513"/>
                <a:gd name="T25" fmla="*/ 210 h 482"/>
                <a:gd name="T26" fmla="*/ 42 w 513"/>
                <a:gd name="T27" fmla="*/ 199 h 482"/>
                <a:gd name="T28" fmla="*/ 46 w 513"/>
                <a:gd name="T29" fmla="*/ 202 h 482"/>
                <a:gd name="T30" fmla="*/ 57 w 513"/>
                <a:gd name="T31" fmla="*/ 211 h 482"/>
                <a:gd name="T32" fmla="*/ 27 w 513"/>
                <a:gd name="T33" fmla="*/ 241 h 482"/>
                <a:gd name="T34" fmla="*/ 41 w 513"/>
                <a:gd name="T35" fmla="*/ 257 h 482"/>
                <a:gd name="T36" fmla="*/ 53 w 513"/>
                <a:gd name="T37" fmla="*/ 313 h 482"/>
                <a:gd name="T38" fmla="*/ 111 w 513"/>
                <a:gd name="T39" fmla="*/ 379 h 482"/>
                <a:gd name="T40" fmla="*/ 71 w 513"/>
                <a:gd name="T41" fmla="*/ 408 h 482"/>
                <a:gd name="T42" fmla="*/ 116 w 513"/>
                <a:gd name="T43" fmla="*/ 443 h 482"/>
                <a:gd name="T44" fmla="*/ 243 w 513"/>
                <a:gd name="T45" fmla="*/ 459 h 482"/>
                <a:gd name="T46" fmla="*/ 307 w 513"/>
                <a:gd name="T47" fmla="*/ 444 h 482"/>
                <a:gd name="T48" fmla="*/ 361 w 513"/>
                <a:gd name="T49" fmla="*/ 426 h 482"/>
                <a:gd name="T50" fmla="*/ 399 w 513"/>
                <a:gd name="T51" fmla="*/ 401 h 482"/>
                <a:gd name="T52" fmla="*/ 420 w 513"/>
                <a:gd name="T53" fmla="*/ 390 h 482"/>
                <a:gd name="T54" fmla="*/ 366 w 513"/>
                <a:gd name="T55" fmla="*/ 308 h 482"/>
                <a:gd name="T56" fmla="*/ 463 w 513"/>
                <a:gd name="T57" fmla="*/ 303 h 482"/>
                <a:gd name="T58" fmla="*/ 447 w 513"/>
                <a:gd name="T59" fmla="*/ 293 h 482"/>
                <a:gd name="T60" fmla="*/ 447 w 513"/>
                <a:gd name="T61" fmla="*/ 293 h 482"/>
                <a:gd name="T62" fmla="*/ 467 w 513"/>
                <a:gd name="T63" fmla="*/ 259 h 482"/>
                <a:gd name="T64" fmla="*/ 406 w 513"/>
                <a:gd name="T65" fmla="*/ 232 h 482"/>
                <a:gd name="T66" fmla="*/ 501 w 513"/>
                <a:gd name="T67" fmla="*/ 229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3" h="482">
                  <a:moveTo>
                    <a:pt x="500" y="194"/>
                  </a:moveTo>
                  <a:cubicBezTo>
                    <a:pt x="490" y="189"/>
                    <a:pt x="481" y="184"/>
                    <a:pt x="472" y="179"/>
                  </a:cubicBezTo>
                  <a:cubicBezTo>
                    <a:pt x="484" y="172"/>
                    <a:pt x="487" y="152"/>
                    <a:pt x="473" y="144"/>
                  </a:cubicBezTo>
                  <a:cubicBezTo>
                    <a:pt x="459" y="137"/>
                    <a:pt x="445" y="130"/>
                    <a:pt x="432" y="123"/>
                  </a:cubicBezTo>
                  <a:cubicBezTo>
                    <a:pt x="439" y="115"/>
                    <a:pt x="440" y="102"/>
                    <a:pt x="432" y="94"/>
                  </a:cubicBezTo>
                  <a:cubicBezTo>
                    <a:pt x="429" y="92"/>
                    <a:pt x="426" y="89"/>
                    <a:pt x="424" y="87"/>
                  </a:cubicBezTo>
                  <a:cubicBezTo>
                    <a:pt x="428" y="88"/>
                    <a:pt x="432" y="89"/>
                    <a:pt x="436" y="91"/>
                  </a:cubicBezTo>
                  <a:cubicBezTo>
                    <a:pt x="449" y="95"/>
                    <a:pt x="466" y="80"/>
                    <a:pt x="460" y="66"/>
                  </a:cubicBezTo>
                  <a:cubicBezTo>
                    <a:pt x="454" y="51"/>
                    <a:pt x="444" y="43"/>
                    <a:pt x="428" y="43"/>
                  </a:cubicBezTo>
                  <a:cubicBezTo>
                    <a:pt x="426" y="43"/>
                    <a:pt x="423" y="43"/>
                    <a:pt x="421" y="44"/>
                  </a:cubicBezTo>
                  <a:cubicBezTo>
                    <a:pt x="386" y="32"/>
                    <a:pt x="350" y="19"/>
                    <a:pt x="315" y="6"/>
                  </a:cubicBezTo>
                  <a:cubicBezTo>
                    <a:pt x="298" y="0"/>
                    <a:pt x="287" y="18"/>
                    <a:pt x="291" y="32"/>
                  </a:cubicBezTo>
                  <a:cubicBezTo>
                    <a:pt x="277" y="25"/>
                    <a:pt x="264" y="19"/>
                    <a:pt x="251" y="12"/>
                  </a:cubicBezTo>
                  <a:cubicBezTo>
                    <a:pt x="238" y="6"/>
                    <a:pt x="227" y="13"/>
                    <a:pt x="223" y="22"/>
                  </a:cubicBezTo>
                  <a:cubicBezTo>
                    <a:pt x="208" y="14"/>
                    <a:pt x="191" y="29"/>
                    <a:pt x="193" y="43"/>
                  </a:cubicBezTo>
                  <a:cubicBezTo>
                    <a:pt x="191" y="42"/>
                    <a:pt x="188" y="40"/>
                    <a:pt x="186" y="39"/>
                  </a:cubicBezTo>
                  <a:cubicBezTo>
                    <a:pt x="167" y="28"/>
                    <a:pt x="144" y="55"/>
                    <a:pt x="162" y="71"/>
                  </a:cubicBezTo>
                  <a:cubicBezTo>
                    <a:pt x="163" y="72"/>
                    <a:pt x="165" y="73"/>
                    <a:pt x="166" y="75"/>
                  </a:cubicBezTo>
                  <a:cubicBezTo>
                    <a:pt x="158" y="70"/>
                    <a:pt x="149" y="65"/>
                    <a:pt x="140" y="61"/>
                  </a:cubicBezTo>
                  <a:cubicBezTo>
                    <a:pt x="125" y="53"/>
                    <a:pt x="107" y="68"/>
                    <a:pt x="110" y="82"/>
                  </a:cubicBezTo>
                  <a:cubicBezTo>
                    <a:pt x="105" y="80"/>
                    <a:pt x="101" y="77"/>
                    <a:pt x="97" y="75"/>
                  </a:cubicBezTo>
                  <a:cubicBezTo>
                    <a:pt x="74" y="62"/>
                    <a:pt x="56" y="95"/>
                    <a:pt x="77" y="109"/>
                  </a:cubicBezTo>
                  <a:cubicBezTo>
                    <a:pt x="107" y="131"/>
                    <a:pt x="137" y="151"/>
                    <a:pt x="168" y="172"/>
                  </a:cubicBezTo>
                  <a:cubicBezTo>
                    <a:pt x="139" y="156"/>
                    <a:pt x="110" y="141"/>
                    <a:pt x="82" y="124"/>
                  </a:cubicBezTo>
                  <a:cubicBezTo>
                    <a:pt x="60" y="111"/>
                    <a:pt x="40" y="145"/>
                    <a:pt x="62" y="159"/>
                  </a:cubicBezTo>
                  <a:cubicBezTo>
                    <a:pt x="88" y="176"/>
                    <a:pt x="115" y="193"/>
                    <a:pt x="142" y="210"/>
                  </a:cubicBezTo>
                  <a:cubicBezTo>
                    <a:pt x="116" y="196"/>
                    <a:pt x="91" y="182"/>
                    <a:pt x="66" y="168"/>
                  </a:cubicBezTo>
                  <a:cubicBezTo>
                    <a:pt x="47" y="157"/>
                    <a:pt x="23" y="185"/>
                    <a:pt x="42" y="199"/>
                  </a:cubicBezTo>
                  <a:cubicBezTo>
                    <a:pt x="43" y="200"/>
                    <a:pt x="44" y="201"/>
                    <a:pt x="46" y="202"/>
                  </a:cubicBezTo>
                  <a:cubicBezTo>
                    <a:pt x="46" y="202"/>
                    <a:pt x="46" y="202"/>
                    <a:pt x="46" y="202"/>
                  </a:cubicBezTo>
                  <a:cubicBezTo>
                    <a:pt x="46" y="202"/>
                    <a:pt x="46" y="202"/>
                    <a:pt x="46" y="202"/>
                  </a:cubicBezTo>
                  <a:cubicBezTo>
                    <a:pt x="50" y="205"/>
                    <a:pt x="53" y="208"/>
                    <a:pt x="57" y="211"/>
                  </a:cubicBezTo>
                  <a:cubicBezTo>
                    <a:pt x="54" y="209"/>
                    <a:pt x="51" y="208"/>
                    <a:pt x="47" y="206"/>
                  </a:cubicBezTo>
                  <a:cubicBezTo>
                    <a:pt x="25" y="194"/>
                    <a:pt x="5" y="227"/>
                    <a:pt x="27" y="241"/>
                  </a:cubicBezTo>
                  <a:cubicBezTo>
                    <a:pt x="51" y="255"/>
                    <a:pt x="74" y="269"/>
                    <a:pt x="98" y="282"/>
                  </a:cubicBezTo>
                  <a:cubicBezTo>
                    <a:pt x="79" y="274"/>
                    <a:pt x="60" y="265"/>
                    <a:pt x="41" y="257"/>
                  </a:cubicBezTo>
                  <a:cubicBezTo>
                    <a:pt x="18" y="245"/>
                    <a:pt x="0" y="276"/>
                    <a:pt x="21" y="291"/>
                  </a:cubicBezTo>
                  <a:cubicBezTo>
                    <a:pt x="32" y="299"/>
                    <a:pt x="42" y="306"/>
                    <a:pt x="53" y="313"/>
                  </a:cubicBezTo>
                  <a:cubicBezTo>
                    <a:pt x="43" y="320"/>
                    <a:pt x="40" y="336"/>
                    <a:pt x="54" y="345"/>
                  </a:cubicBezTo>
                  <a:cubicBezTo>
                    <a:pt x="73" y="356"/>
                    <a:pt x="92" y="368"/>
                    <a:pt x="111" y="379"/>
                  </a:cubicBezTo>
                  <a:cubicBezTo>
                    <a:pt x="86" y="371"/>
                    <a:pt x="86" y="371"/>
                    <a:pt x="86" y="371"/>
                  </a:cubicBezTo>
                  <a:cubicBezTo>
                    <a:pt x="64" y="365"/>
                    <a:pt x="52" y="396"/>
                    <a:pt x="71" y="408"/>
                  </a:cubicBezTo>
                  <a:cubicBezTo>
                    <a:pt x="82" y="415"/>
                    <a:pt x="94" y="422"/>
                    <a:pt x="106" y="429"/>
                  </a:cubicBezTo>
                  <a:cubicBezTo>
                    <a:pt x="107" y="434"/>
                    <a:pt x="109" y="440"/>
                    <a:pt x="116" y="443"/>
                  </a:cubicBezTo>
                  <a:cubicBezTo>
                    <a:pt x="148" y="461"/>
                    <a:pt x="182" y="473"/>
                    <a:pt x="219" y="480"/>
                  </a:cubicBezTo>
                  <a:cubicBezTo>
                    <a:pt x="234" y="482"/>
                    <a:pt x="243" y="471"/>
                    <a:pt x="243" y="459"/>
                  </a:cubicBezTo>
                  <a:cubicBezTo>
                    <a:pt x="257" y="463"/>
                    <a:pt x="270" y="467"/>
                    <a:pt x="283" y="471"/>
                  </a:cubicBezTo>
                  <a:cubicBezTo>
                    <a:pt x="300" y="476"/>
                    <a:pt x="312" y="458"/>
                    <a:pt x="307" y="444"/>
                  </a:cubicBezTo>
                  <a:cubicBezTo>
                    <a:pt x="318" y="448"/>
                    <a:pt x="328" y="451"/>
                    <a:pt x="339" y="454"/>
                  </a:cubicBezTo>
                  <a:cubicBezTo>
                    <a:pt x="358" y="460"/>
                    <a:pt x="368" y="440"/>
                    <a:pt x="361" y="426"/>
                  </a:cubicBezTo>
                  <a:cubicBezTo>
                    <a:pt x="366" y="428"/>
                    <a:pt x="371" y="430"/>
                    <a:pt x="376" y="432"/>
                  </a:cubicBezTo>
                  <a:cubicBezTo>
                    <a:pt x="394" y="437"/>
                    <a:pt x="407" y="415"/>
                    <a:pt x="399" y="401"/>
                  </a:cubicBezTo>
                  <a:cubicBezTo>
                    <a:pt x="406" y="400"/>
                    <a:pt x="411" y="394"/>
                    <a:pt x="413" y="386"/>
                  </a:cubicBezTo>
                  <a:cubicBezTo>
                    <a:pt x="415" y="387"/>
                    <a:pt x="418" y="389"/>
                    <a:pt x="420" y="390"/>
                  </a:cubicBezTo>
                  <a:cubicBezTo>
                    <a:pt x="442" y="398"/>
                    <a:pt x="454" y="365"/>
                    <a:pt x="436" y="353"/>
                  </a:cubicBezTo>
                  <a:cubicBezTo>
                    <a:pt x="412" y="338"/>
                    <a:pt x="389" y="323"/>
                    <a:pt x="366" y="308"/>
                  </a:cubicBezTo>
                  <a:cubicBezTo>
                    <a:pt x="393" y="319"/>
                    <a:pt x="420" y="329"/>
                    <a:pt x="447" y="339"/>
                  </a:cubicBezTo>
                  <a:cubicBezTo>
                    <a:pt x="469" y="347"/>
                    <a:pt x="482" y="314"/>
                    <a:pt x="463" y="303"/>
                  </a:cubicBezTo>
                  <a:cubicBezTo>
                    <a:pt x="456" y="299"/>
                    <a:pt x="450" y="296"/>
                    <a:pt x="444" y="292"/>
                  </a:cubicBezTo>
                  <a:cubicBezTo>
                    <a:pt x="445" y="292"/>
                    <a:pt x="446" y="293"/>
                    <a:pt x="447" y="293"/>
                  </a:cubicBezTo>
                  <a:cubicBezTo>
                    <a:pt x="447" y="293"/>
                    <a:pt x="447" y="293"/>
                    <a:pt x="447" y="293"/>
                  </a:cubicBezTo>
                  <a:cubicBezTo>
                    <a:pt x="447" y="293"/>
                    <a:pt x="447" y="293"/>
                    <a:pt x="447" y="293"/>
                  </a:cubicBezTo>
                  <a:cubicBezTo>
                    <a:pt x="449" y="294"/>
                    <a:pt x="450" y="295"/>
                    <a:pt x="452" y="295"/>
                  </a:cubicBezTo>
                  <a:cubicBezTo>
                    <a:pt x="472" y="304"/>
                    <a:pt x="488" y="268"/>
                    <a:pt x="467" y="259"/>
                  </a:cubicBezTo>
                  <a:cubicBezTo>
                    <a:pt x="447" y="250"/>
                    <a:pt x="427" y="241"/>
                    <a:pt x="407" y="233"/>
                  </a:cubicBezTo>
                  <a:cubicBezTo>
                    <a:pt x="407" y="232"/>
                    <a:pt x="407" y="232"/>
                    <a:pt x="406" y="232"/>
                  </a:cubicBezTo>
                  <a:cubicBezTo>
                    <a:pt x="430" y="241"/>
                    <a:pt x="453" y="250"/>
                    <a:pt x="477" y="257"/>
                  </a:cubicBezTo>
                  <a:cubicBezTo>
                    <a:pt x="494" y="263"/>
                    <a:pt x="507" y="242"/>
                    <a:pt x="501" y="229"/>
                  </a:cubicBezTo>
                  <a:cubicBezTo>
                    <a:pt x="511" y="221"/>
                    <a:pt x="513" y="202"/>
                    <a:pt x="500" y="194"/>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 name="Freeform 10"/>
            <p:cNvSpPr>
              <a:spLocks noEditPoints="1"/>
            </p:cNvSpPr>
            <p:nvPr/>
          </p:nvSpPr>
          <p:spPr bwMode="auto">
            <a:xfrm>
              <a:off x="2189957" y="2292351"/>
              <a:ext cx="1046162" cy="1511300"/>
            </a:xfrm>
            <a:custGeom>
              <a:avLst/>
              <a:gdLst>
                <a:gd name="T0" fmla="*/ 74 w 475"/>
                <a:gd name="T1" fmla="*/ 106 h 686"/>
                <a:gd name="T2" fmla="*/ 218 w 475"/>
                <a:gd name="T3" fmla="*/ 511 h 686"/>
                <a:gd name="T4" fmla="*/ 241 w 475"/>
                <a:gd name="T5" fmla="*/ 577 h 686"/>
                <a:gd name="T6" fmla="*/ 266 w 475"/>
                <a:gd name="T7" fmla="*/ 629 h 686"/>
                <a:gd name="T8" fmla="*/ 379 w 475"/>
                <a:gd name="T9" fmla="*/ 608 h 686"/>
                <a:gd name="T10" fmla="*/ 376 w 475"/>
                <a:gd name="T11" fmla="*/ 549 h 686"/>
                <a:gd name="T12" fmla="*/ 369 w 475"/>
                <a:gd name="T13" fmla="*/ 515 h 686"/>
                <a:gd name="T14" fmla="*/ 364 w 475"/>
                <a:gd name="T15" fmla="*/ 482 h 686"/>
                <a:gd name="T16" fmla="*/ 368 w 475"/>
                <a:gd name="T17" fmla="*/ 472 h 686"/>
                <a:gd name="T18" fmla="*/ 312 w 475"/>
                <a:gd name="T19" fmla="*/ 33 h 686"/>
                <a:gd name="T20" fmla="*/ 230 w 475"/>
                <a:gd name="T21" fmla="*/ 510 h 686"/>
                <a:gd name="T22" fmla="*/ 351 w 475"/>
                <a:gd name="T23" fmla="*/ 490 h 686"/>
                <a:gd name="T24" fmla="*/ 349 w 475"/>
                <a:gd name="T25" fmla="*/ 509 h 686"/>
                <a:gd name="T26" fmla="*/ 330 w 475"/>
                <a:gd name="T27" fmla="*/ 516 h 686"/>
                <a:gd name="T28" fmla="*/ 227 w 475"/>
                <a:gd name="T29" fmla="*/ 511 h 686"/>
                <a:gd name="T30" fmla="*/ 284 w 475"/>
                <a:gd name="T31" fmla="*/ 485 h 686"/>
                <a:gd name="T32" fmla="*/ 169 w 475"/>
                <a:gd name="T33" fmla="*/ 346 h 686"/>
                <a:gd name="T34" fmla="*/ 143 w 475"/>
                <a:gd name="T35" fmla="*/ 318 h 686"/>
                <a:gd name="T36" fmla="*/ 193 w 475"/>
                <a:gd name="T37" fmla="*/ 318 h 686"/>
                <a:gd name="T38" fmla="*/ 243 w 475"/>
                <a:gd name="T39" fmla="*/ 268 h 686"/>
                <a:gd name="T40" fmla="*/ 291 w 475"/>
                <a:gd name="T41" fmla="*/ 286 h 686"/>
                <a:gd name="T42" fmla="*/ 353 w 475"/>
                <a:gd name="T43" fmla="*/ 302 h 686"/>
                <a:gd name="T44" fmla="*/ 320 w 475"/>
                <a:gd name="T45" fmla="*/ 477 h 686"/>
                <a:gd name="T46" fmla="*/ 348 w 475"/>
                <a:gd name="T47" fmla="*/ 549 h 686"/>
                <a:gd name="T48" fmla="*/ 239 w 475"/>
                <a:gd name="T49" fmla="*/ 545 h 686"/>
                <a:gd name="T50" fmla="*/ 356 w 475"/>
                <a:gd name="T51" fmla="*/ 525 h 686"/>
                <a:gd name="T52" fmla="*/ 277 w 475"/>
                <a:gd name="T53" fmla="*/ 630 h 686"/>
                <a:gd name="T54" fmla="*/ 366 w 475"/>
                <a:gd name="T55" fmla="*/ 614 h 686"/>
                <a:gd name="T56" fmla="*/ 374 w 475"/>
                <a:gd name="T57" fmla="*/ 592 h 686"/>
                <a:gd name="T58" fmla="*/ 279 w 475"/>
                <a:gd name="T59" fmla="*/ 615 h 686"/>
                <a:gd name="T60" fmla="*/ 313 w 475"/>
                <a:gd name="T61" fmla="*/ 581 h 686"/>
                <a:gd name="T62" fmla="*/ 374 w 475"/>
                <a:gd name="T63" fmla="*/ 592 h 686"/>
                <a:gd name="T64" fmla="*/ 353 w 475"/>
                <a:gd name="T65" fmla="*/ 466 h 686"/>
                <a:gd name="T66" fmla="*/ 331 w 475"/>
                <a:gd name="T67" fmla="*/ 475 h 686"/>
                <a:gd name="T68" fmla="*/ 370 w 475"/>
                <a:gd name="T69" fmla="*/ 307 h 686"/>
                <a:gd name="T70" fmla="*/ 301 w 475"/>
                <a:gd name="T71" fmla="*/ 254 h 686"/>
                <a:gd name="T72" fmla="*/ 259 w 475"/>
                <a:gd name="T73" fmla="*/ 257 h 686"/>
                <a:gd name="T74" fmla="*/ 214 w 475"/>
                <a:gd name="T75" fmla="*/ 263 h 686"/>
                <a:gd name="T76" fmla="*/ 187 w 475"/>
                <a:gd name="T77" fmla="*/ 298 h 686"/>
                <a:gd name="T78" fmla="*/ 161 w 475"/>
                <a:gd name="T79" fmla="*/ 286 h 686"/>
                <a:gd name="T80" fmla="*/ 129 w 475"/>
                <a:gd name="T81" fmla="*/ 330 h 686"/>
                <a:gd name="T82" fmla="*/ 253 w 475"/>
                <a:gd name="T83" fmla="*/ 493 h 686"/>
                <a:gd name="T84" fmla="*/ 229 w 475"/>
                <a:gd name="T85" fmla="*/ 499 h 686"/>
                <a:gd name="T86" fmla="*/ 66 w 475"/>
                <a:gd name="T87" fmla="*/ 150 h 686"/>
                <a:gd name="T88" fmla="*/ 436 w 475"/>
                <a:gd name="T89" fmla="*/ 199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5" h="686">
                  <a:moveTo>
                    <a:pt x="312" y="33"/>
                  </a:moveTo>
                  <a:cubicBezTo>
                    <a:pt x="226" y="0"/>
                    <a:pt x="131" y="38"/>
                    <a:pt x="74" y="106"/>
                  </a:cubicBezTo>
                  <a:cubicBezTo>
                    <a:pt x="21" y="171"/>
                    <a:pt x="0" y="261"/>
                    <a:pt x="26" y="341"/>
                  </a:cubicBezTo>
                  <a:cubicBezTo>
                    <a:pt x="52" y="424"/>
                    <a:pt x="130" y="501"/>
                    <a:pt x="218" y="511"/>
                  </a:cubicBezTo>
                  <a:cubicBezTo>
                    <a:pt x="213" y="523"/>
                    <a:pt x="219" y="535"/>
                    <a:pt x="232" y="542"/>
                  </a:cubicBezTo>
                  <a:cubicBezTo>
                    <a:pt x="226" y="555"/>
                    <a:pt x="231" y="568"/>
                    <a:pt x="241" y="577"/>
                  </a:cubicBezTo>
                  <a:cubicBezTo>
                    <a:pt x="228" y="585"/>
                    <a:pt x="230" y="606"/>
                    <a:pt x="241" y="617"/>
                  </a:cubicBezTo>
                  <a:cubicBezTo>
                    <a:pt x="248" y="623"/>
                    <a:pt x="257" y="627"/>
                    <a:pt x="266" y="629"/>
                  </a:cubicBezTo>
                  <a:cubicBezTo>
                    <a:pt x="275" y="686"/>
                    <a:pt x="396" y="676"/>
                    <a:pt x="380" y="610"/>
                  </a:cubicBezTo>
                  <a:cubicBezTo>
                    <a:pt x="379" y="609"/>
                    <a:pt x="379" y="608"/>
                    <a:pt x="379" y="608"/>
                  </a:cubicBezTo>
                  <a:cubicBezTo>
                    <a:pt x="387" y="602"/>
                    <a:pt x="394" y="595"/>
                    <a:pt x="397" y="586"/>
                  </a:cubicBezTo>
                  <a:cubicBezTo>
                    <a:pt x="404" y="568"/>
                    <a:pt x="391" y="556"/>
                    <a:pt x="376" y="549"/>
                  </a:cubicBezTo>
                  <a:cubicBezTo>
                    <a:pt x="377" y="548"/>
                    <a:pt x="378" y="547"/>
                    <a:pt x="378" y="546"/>
                  </a:cubicBezTo>
                  <a:cubicBezTo>
                    <a:pt x="386" y="533"/>
                    <a:pt x="379" y="522"/>
                    <a:pt x="369" y="515"/>
                  </a:cubicBezTo>
                  <a:cubicBezTo>
                    <a:pt x="370" y="513"/>
                    <a:pt x="372" y="511"/>
                    <a:pt x="373" y="509"/>
                  </a:cubicBezTo>
                  <a:cubicBezTo>
                    <a:pt x="378" y="499"/>
                    <a:pt x="374" y="486"/>
                    <a:pt x="364" y="482"/>
                  </a:cubicBezTo>
                  <a:cubicBezTo>
                    <a:pt x="366" y="480"/>
                    <a:pt x="367" y="477"/>
                    <a:pt x="365" y="473"/>
                  </a:cubicBezTo>
                  <a:cubicBezTo>
                    <a:pt x="366" y="473"/>
                    <a:pt x="367" y="473"/>
                    <a:pt x="368" y="472"/>
                  </a:cubicBezTo>
                  <a:cubicBezTo>
                    <a:pt x="440" y="414"/>
                    <a:pt x="475" y="321"/>
                    <a:pt x="461" y="230"/>
                  </a:cubicBezTo>
                  <a:cubicBezTo>
                    <a:pt x="448" y="145"/>
                    <a:pt x="393" y="64"/>
                    <a:pt x="312" y="33"/>
                  </a:cubicBezTo>
                  <a:close/>
                  <a:moveTo>
                    <a:pt x="227" y="511"/>
                  </a:moveTo>
                  <a:cubicBezTo>
                    <a:pt x="228" y="511"/>
                    <a:pt x="229" y="511"/>
                    <a:pt x="230" y="510"/>
                  </a:cubicBezTo>
                  <a:cubicBezTo>
                    <a:pt x="265" y="508"/>
                    <a:pt x="299" y="500"/>
                    <a:pt x="333" y="494"/>
                  </a:cubicBezTo>
                  <a:cubicBezTo>
                    <a:pt x="337" y="493"/>
                    <a:pt x="344" y="492"/>
                    <a:pt x="351" y="490"/>
                  </a:cubicBezTo>
                  <a:cubicBezTo>
                    <a:pt x="351" y="492"/>
                    <a:pt x="352" y="494"/>
                    <a:pt x="355" y="495"/>
                  </a:cubicBezTo>
                  <a:cubicBezTo>
                    <a:pt x="353" y="500"/>
                    <a:pt x="351" y="504"/>
                    <a:pt x="349" y="509"/>
                  </a:cubicBezTo>
                  <a:cubicBezTo>
                    <a:pt x="344" y="511"/>
                    <a:pt x="344" y="511"/>
                    <a:pt x="344" y="511"/>
                  </a:cubicBezTo>
                  <a:cubicBezTo>
                    <a:pt x="340" y="513"/>
                    <a:pt x="335" y="514"/>
                    <a:pt x="330" y="516"/>
                  </a:cubicBezTo>
                  <a:cubicBezTo>
                    <a:pt x="318" y="520"/>
                    <a:pt x="307" y="524"/>
                    <a:pt x="294" y="527"/>
                  </a:cubicBezTo>
                  <a:cubicBezTo>
                    <a:pt x="279" y="531"/>
                    <a:pt x="224" y="542"/>
                    <a:pt x="227" y="511"/>
                  </a:cubicBezTo>
                  <a:close/>
                  <a:moveTo>
                    <a:pt x="320" y="477"/>
                  </a:moveTo>
                  <a:cubicBezTo>
                    <a:pt x="304" y="480"/>
                    <a:pt x="288" y="485"/>
                    <a:pt x="284" y="485"/>
                  </a:cubicBezTo>
                  <a:cubicBezTo>
                    <a:pt x="277" y="487"/>
                    <a:pt x="270" y="489"/>
                    <a:pt x="263" y="490"/>
                  </a:cubicBezTo>
                  <a:cubicBezTo>
                    <a:pt x="252" y="431"/>
                    <a:pt x="210" y="388"/>
                    <a:pt x="169" y="346"/>
                  </a:cubicBezTo>
                  <a:cubicBezTo>
                    <a:pt x="163" y="340"/>
                    <a:pt x="157" y="334"/>
                    <a:pt x="151" y="327"/>
                  </a:cubicBezTo>
                  <a:cubicBezTo>
                    <a:pt x="148" y="324"/>
                    <a:pt x="145" y="321"/>
                    <a:pt x="143" y="318"/>
                  </a:cubicBezTo>
                  <a:cubicBezTo>
                    <a:pt x="142" y="302"/>
                    <a:pt x="146" y="297"/>
                    <a:pt x="158" y="304"/>
                  </a:cubicBezTo>
                  <a:cubicBezTo>
                    <a:pt x="170" y="309"/>
                    <a:pt x="180" y="317"/>
                    <a:pt x="193" y="318"/>
                  </a:cubicBezTo>
                  <a:cubicBezTo>
                    <a:pt x="216" y="321"/>
                    <a:pt x="228" y="307"/>
                    <a:pt x="229" y="286"/>
                  </a:cubicBezTo>
                  <a:cubicBezTo>
                    <a:pt x="229" y="278"/>
                    <a:pt x="225" y="266"/>
                    <a:pt x="243" y="268"/>
                  </a:cubicBezTo>
                  <a:cubicBezTo>
                    <a:pt x="251" y="269"/>
                    <a:pt x="259" y="279"/>
                    <a:pt x="266" y="283"/>
                  </a:cubicBezTo>
                  <a:cubicBezTo>
                    <a:pt x="274" y="287"/>
                    <a:pt x="282" y="289"/>
                    <a:pt x="291" y="286"/>
                  </a:cubicBezTo>
                  <a:cubicBezTo>
                    <a:pt x="301" y="283"/>
                    <a:pt x="305" y="275"/>
                    <a:pt x="312" y="268"/>
                  </a:cubicBezTo>
                  <a:cubicBezTo>
                    <a:pt x="338" y="241"/>
                    <a:pt x="354" y="279"/>
                    <a:pt x="353" y="302"/>
                  </a:cubicBezTo>
                  <a:cubicBezTo>
                    <a:pt x="349" y="361"/>
                    <a:pt x="311" y="410"/>
                    <a:pt x="316" y="471"/>
                  </a:cubicBezTo>
                  <a:cubicBezTo>
                    <a:pt x="316" y="474"/>
                    <a:pt x="318" y="476"/>
                    <a:pt x="320" y="477"/>
                  </a:cubicBezTo>
                  <a:close/>
                  <a:moveTo>
                    <a:pt x="362" y="535"/>
                  </a:moveTo>
                  <a:cubicBezTo>
                    <a:pt x="362" y="545"/>
                    <a:pt x="356" y="545"/>
                    <a:pt x="348" y="549"/>
                  </a:cubicBezTo>
                  <a:cubicBezTo>
                    <a:pt x="337" y="554"/>
                    <a:pt x="326" y="560"/>
                    <a:pt x="314" y="564"/>
                  </a:cubicBezTo>
                  <a:cubicBezTo>
                    <a:pt x="292" y="572"/>
                    <a:pt x="240" y="582"/>
                    <a:pt x="239" y="545"/>
                  </a:cubicBezTo>
                  <a:cubicBezTo>
                    <a:pt x="261" y="552"/>
                    <a:pt x="290" y="545"/>
                    <a:pt x="311" y="539"/>
                  </a:cubicBezTo>
                  <a:cubicBezTo>
                    <a:pt x="323" y="536"/>
                    <a:pt x="342" y="532"/>
                    <a:pt x="356" y="525"/>
                  </a:cubicBezTo>
                  <a:cubicBezTo>
                    <a:pt x="360" y="527"/>
                    <a:pt x="362" y="528"/>
                    <a:pt x="362" y="535"/>
                  </a:cubicBezTo>
                  <a:close/>
                  <a:moveTo>
                    <a:pt x="277" y="630"/>
                  </a:moveTo>
                  <a:cubicBezTo>
                    <a:pt x="296" y="632"/>
                    <a:pt x="317" y="628"/>
                    <a:pt x="331" y="625"/>
                  </a:cubicBezTo>
                  <a:cubicBezTo>
                    <a:pt x="342" y="622"/>
                    <a:pt x="354" y="619"/>
                    <a:pt x="366" y="614"/>
                  </a:cubicBezTo>
                  <a:cubicBezTo>
                    <a:pt x="367" y="662"/>
                    <a:pt x="301" y="660"/>
                    <a:pt x="277" y="630"/>
                  </a:cubicBezTo>
                  <a:close/>
                  <a:moveTo>
                    <a:pt x="374" y="592"/>
                  </a:moveTo>
                  <a:cubicBezTo>
                    <a:pt x="362" y="602"/>
                    <a:pt x="344" y="607"/>
                    <a:pt x="329" y="610"/>
                  </a:cubicBezTo>
                  <a:cubicBezTo>
                    <a:pt x="312" y="613"/>
                    <a:pt x="295" y="616"/>
                    <a:pt x="279" y="615"/>
                  </a:cubicBezTo>
                  <a:cubicBezTo>
                    <a:pt x="261" y="614"/>
                    <a:pt x="234" y="602"/>
                    <a:pt x="248" y="581"/>
                  </a:cubicBezTo>
                  <a:cubicBezTo>
                    <a:pt x="267" y="591"/>
                    <a:pt x="293" y="587"/>
                    <a:pt x="313" y="581"/>
                  </a:cubicBezTo>
                  <a:cubicBezTo>
                    <a:pt x="327" y="576"/>
                    <a:pt x="348" y="570"/>
                    <a:pt x="363" y="560"/>
                  </a:cubicBezTo>
                  <a:cubicBezTo>
                    <a:pt x="378" y="566"/>
                    <a:pt x="393" y="576"/>
                    <a:pt x="374" y="592"/>
                  </a:cubicBezTo>
                  <a:close/>
                  <a:moveTo>
                    <a:pt x="356" y="458"/>
                  </a:moveTo>
                  <a:cubicBezTo>
                    <a:pt x="353" y="460"/>
                    <a:pt x="353" y="463"/>
                    <a:pt x="353" y="466"/>
                  </a:cubicBezTo>
                  <a:cubicBezTo>
                    <a:pt x="349" y="468"/>
                    <a:pt x="347" y="472"/>
                    <a:pt x="348" y="477"/>
                  </a:cubicBezTo>
                  <a:cubicBezTo>
                    <a:pt x="347" y="474"/>
                    <a:pt x="340" y="474"/>
                    <a:pt x="331" y="475"/>
                  </a:cubicBezTo>
                  <a:cubicBezTo>
                    <a:pt x="333" y="473"/>
                    <a:pt x="334" y="471"/>
                    <a:pt x="334" y="467"/>
                  </a:cubicBezTo>
                  <a:cubicBezTo>
                    <a:pt x="329" y="411"/>
                    <a:pt x="365" y="362"/>
                    <a:pt x="370" y="307"/>
                  </a:cubicBezTo>
                  <a:cubicBezTo>
                    <a:pt x="372" y="285"/>
                    <a:pt x="369" y="260"/>
                    <a:pt x="349" y="247"/>
                  </a:cubicBezTo>
                  <a:cubicBezTo>
                    <a:pt x="332" y="236"/>
                    <a:pt x="314" y="240"/>
                    <a:pt x="301" y="254"/>
                  </a:cubicBezTo>
                  <a:cubicBezTo>
                    <a:pt x="293" y="262"/>
                    <a:pt x="293" y="267"/>
                    <a:pt x="280" y="266"/>
                  </a:cubicBezTo>
                  <a:cubicBezTo>
                    <a:pt x="270" y="265"/>
                    <a:pt x="267" y="262"/>
                    <a:pt x="259" y="257"/>
                  </a:cubicBezTo>
                  <a:cubicBezTo>
                    <a:pt x="251" y="252"/>
                    <a:pt x="241" y="248"/>
                    <a:pt x="231" y="250"/>
                  </a:cubicBezTo>
                  <a:cubicBezTo>
                    <a:pt x="223" y="252"/>
                    <a:pt x="217" y="256"/>
                    <a:pt x="214" y="263"/>
                  </a:cubicBezTo>
                  <a:cubicBezTo>
                    <a:pt x="210" y="271"/>
                    <a:pt x="215" y="284"/>
                    <a:pt x="211" y="291"/>
                  </a:cubicBezTo>
                  <a:cubicBezTo>
                    <a:pt x="207" y="299"/>
                    <a:pt x="194" y="301"/>
                    <a:pt x="187" y="298"/>
                  </a:cubicBezTo>
                  <a:cubicBezTo>
                    <a:pt x="182" y="297"/>
                    <a:pt x="178" y="294"/>
                    <a:pt x="174" y="292"/>
                  </a:cubicBezTo>
                  <a:cubicBezTo>
                    <a:pt x="170" y="290"/>
                    <a:pt x="166" y="288"/>
                    <a:pt x="161" y="286"/>
                  </a:cubicBezTo>
                  <a:cubicBezTo>
                    <a:pt x="152" y="283"/>
                    <a:pt x="141" y="282"/>
                    <a:pt x="132" y="286"/>
                  </a:cubicBezTo>
                  <a:cubicBezTo>
                    <a:pt x="114" y="296"/>
                    <a:pt x="119" y="316"/>
                    <a:pt x="129" y="330"/>
                  </a:cubicBezTo>
                  <a:cubicBezTo>
                    <a:pt x="150" y="356"/>
                    <a:pt x="177" y="378"/>
                    <a:pt x="199" y="403"/>
                  </a:cubicBezTo>
                  <a:cubicBezTo>
                    <a:pt x="222" y="430"/>
                    <a:pt x="242" y="459"/>
                    <a:pt x="253" y="493"/>
                  </a:cubicBezTo>
                  <a:cubicBezTo>
                    <a:pt x="245" y="495"/>
                    <a:pt x="237" y="497"/>
                    <a:pt x="229" y="500"/>
                  </a:cubicBezTo>
                  <a:cubicBezTo>
                    <a:pt x="229" y="500"/>
                    <a:pt x="229" y="499"/>
                    <a:pt x="229" y="499"/>
                  </a:cubicBezTo>
                  <a:cubicBezTo>
                    <a:pt x="155" y="479"/>
                    <a:pt x="91" y="438"/>
                    <a:pt x="56" y="368"/>
                  </a:cubicBezTo>
                  <a:cubicBezTo>
                    <a:pt x="21" y="299"/>
                    <a:pt x="27" y="216"/>
                    <a:pt x="66" y="150"/>
                  </a:cubicBezTo>
                  <a:cubicBezTo>
                    <a:pt x="107" y="78"/>
                    <a:pt x="190" y="26"/>
                    <a:pt x="275" y="41"/>
                  </a:cubicBezTo>
                  <a:cubicBezTo>
                    <a:pt x="354" y="55"/>
                    <a:pt x="414" y="125"/>
                    <a:pt x="436" y="199"/>
                  </a:cubicBezTo>
                  <a:cubicBezTo>
                    <a:pt x="463" y="294"/>
                    <a:pt x="433" y="396"/>
                    <a:pt x="356" y="458"/>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cxnSp>
        <p:nvCxnSpPr>
          <p:cNvPr id="24" name="直接连接符 23"/>
          <p:cNvCxnSpPr/>
          <p:nvPr/>
        </p:nvCxnSpPr>
        <p:spPr>
          <a:xfrm>
            <a:off x="1399032" y="3463"/>
            <a:ext cx="0" cy="2609089"/>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474976" y="3463"/>
            <a:ext cx="0" cy="3434681"/>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486912" y="0"/>
            <a:ext cx="0" cy="2359152"/>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102352" y="2676585"/>
            <a:ext cx="5477256" cy="830997"/>
          </a:xfrm>
          <a:prstGeom prst="rect">
            <a:avLst/>
          </a:prstGeom>
          <a:noFill/>
        </p:spPr>
        <p:txBody>
          <a:bodyPr wrap="square" rtlCol="0">
            <a:spAutoFit/>
          </a:bodyPr>
          <a:lstStyle/>
          <a:p>
            <a:r>
              <a:rPr lang="zh-CN" altLang="en-US" sz="4800" dirty="0">
                <a:cs typeface="+mn-ea"/>
                <a:sym typeface="+mn-lt"/>
              </a:rPr>
              <a:t>感谢在场各位倾听</a:t>
            </a:r>
          </a:p>
        </p:txBody>
      </p:sp>
      <p:grpSp>
        <p:nvGrpSpPr>
          <p:cNvPr id="61" name="Group 4"/>
          <p:cNvGrpSpPr>
            <a:grpSpLocks noChangeAspect="1"/>
          </p:cNvGrpSpPr>
          <p:nvPr/>
        </p:nvGrpSpPr>
        <p:grpSpPr bwMode="auto">
          <a:xfrm rot="4947129">
            <a:off x="10082044" y="2297102"/>
            <a:ext cx="376238" cy="431800"/>
            <a:chOff x="2313" y="1295"/>
            <a:chExt cx="237" cy="272"/>
          </a:xfrm>
          <a:solidFill>
            <a:srgbClr val="FFDE00"/>
          </a:solidFill>
        </p:grpSpPr>
        <p:sp>
          <p:nvSpPr>
            <p:cNvPr id="62" name="Freeform 5"/>
            <p:cNvSpPr/>
            <p:nvPr/>
          </p:nvSpPr>
          <p:spPr bwMode="auto">
            <a:xfrm>
              <a:off x="2313" y="1539"/>
              <a:ext cx="114" cy="28"/>
            </a:xfrm>
            <a:custGeom>
              <a:avLst/>
              <a:gdLst>
                <a:gd name="T0" fmla="*/ 0 w 12"/>
                <a:gd name="T1" fmla="*/ 0 h 3"/>
                <a:gd name="T2" fmla="*/ 12 w 12"/>
                <a:gd name="T3" fmla="*/ 3 h 3"/>
              </a:gdLst>
              <a:ahLst/>
              <a:cxnLst>
                <a:cxn ang="0">
                  <a:pos x="T0" y="T1"/>
                </a:cxn>
                <a:cxn ang="0">
                  <a:pos x="T2" y="T3"/>
                </a:cxn>
              </a:cxnLst>
              <a:rect l="0" t="0" r="r" b="b"/>
              <a:pathLst>
                <a:path w="12" h="3">
                  <a:moveTo>
                    <a:pt x="0" y="0"/>
                  </a:moveTo>
                  <a:cubicBezTo>
                    <a:pt x="2" y="1"/>
                    <a:pt x="9" y="3"/>
                    <a:pt x="12" y="3"/>
                  </a:cubicBezTo>
                </a:path>
              </a:pathLst>
            </a:custGeom>
            <a:grpFill/>
            <a:ln w="30163"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63" name="Freeform 6"/>
            <p:cNvSpPr/>
            <p:nvPr/>
          </p:nvSpPr>
          <p:spPr bwMode="auto">
            <a:xfrm>
              <a:off x="2379" y="1427"/>
              <a:ext cx="86" cy="56"/>
            </a:xfrm>
            <a:custGeom>
              <a:avLst/>
              <a:gdLst>
                <a:gd name="T0" fmla="*/ 0 w 9"/>
                <a:gd name="T1" fmla="*/ 0 h 6"/>
                <a:gd name="T2" fmla="*/ 9 w 9"/>
                <a:gd name="T3" fmla="*/ 6 h 6"/>
              </a:gdLst>
              <a:ahLst/>
              <a:cxnLst>
                <a:cxn ang="0">
                  <a:pos x="T0" y="T1"/>
                </a:cxn>
                <a:cxn ang="0">
                  <a:pos x="T2" y="T3"/>
                </a:cxn>
              </a:cxnLst>
              <a:rect l="0" t="0" r="r" b="b"/>
              <a:pathLst>
                <a:path w="9" h="6">
                  <a:moveTo>
                    <a:pt x="0" y="0"/>
                  </a:moveTo>
                  <a:cubicBezTo>
                    <a:pt x="2" y="2"/>
                    <a:pt x="5" y="5"/>
                    <a:pt x="9" y="6"/>
                  </a:cubicBezTo>
                </a:path>
              </a:pathLst>
            </a:custGeom>
            <a:grpFill/>
            <a:ln w="30163"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64" name="Freeform 7"/>
            <p:cNvSpPr/>
            <p:nvPr/>
          </p:nvSpPr>
          <p:spPr bwMode="auto">
            <a:xfrm>
              <a:off x="2484" y="1295"/>
              <a:ext cx="66" cy="85"/>
            </a:xfrm>
            <a:custGeom>
              <a:avLst/>
              <a:gdLst>
                <a:gd name="T0" fmla="*/ 0 w 7"/>
                <a:gd name="T1" fmla="*/ 0 h 9"/>
                <a:gd name="T2" fmla="*/ 7 w 7"/>
                <a:gd name="T3" fmla="*/ 9 h 9"/>
              </a:gdLst>
              <a:ahLst/>
              <a:cxnLst>
                <a:cxn ang="0">
                  <a:pos x="T0" y="T1"/>
                </a:cxn>
                <a:cxn ang="0">
                  <a:pos x="T2" y="T3"/>
                </a:cxn>
              </a:cxnLst>
              <a:rect l="0" t="0" r="r" b="b"/>
              <a:pathLst>
                <a:path w="7" h="9">
                  <a:moveTo>
                    <a:pt x="0" y="0"/>
                  </a:moveTo>
                  <a:cubicBezTo>
                    <a:pt x="1" y="2"/>
                    <a:pt x="5" y="7"/>
                    <a:pt x="7" y="9"/>
                  </a:cubicBezTo>
                </a:path>
              </a:pathLst>
            </a:custGeom>
            <a:grpFill/>
            <a:ln w="30163" cap="rnd">
              <a:solidFill>
                <a:schemeClr val="tx1">
                  <a:lumMod val="85000"/>
                  <a:lumOff val="15000"/>
                </a:schemeClr>
              </a:solidFill>
              <a:prstDash val="solid"/>
              <a:round/>
            </a:ln>
          </p:spPr>
          <p:txBody>
            <a:bodyPr vert="horz" wrap="square" lIns="91440" tIns="45720" rIns="91440" bIns="45720" numCol="1" anchor="t" anchorCtr="0" compatLnSpc="1"/>
            <a:lstStyle/>
            <a:p>
              <a:endParaRPr lang="zh-CN" altLang="en-US">
                <a:cs typeface="+mn-ea"/>
                <a:sym typeface="+mn-lt"/>
              </a:endParaRPr>
            </a:p>
          </p:txBody>
        </p:sp>
      </p:grpSp>
      <p:sp>
        <p:nvSpPr>
          <p:cNvPr id="67" name="文本框 66"/>
          <p:cNvSpPr txBox="1"/>
          <p:nvPr/>
        </p:nvSpPr>
        <p:spPr>
          <a:xfrm>
            <a:off x="6332063" y="3968021"/>
            <a:ext cx="2569691" cy="398780"/>
          </a:xfrm>
          <a:prstGeom prst="rect">
            <a:avLst/>
          </a:prstGeom>
          <a:noFill/>
        </p:spPr>
        <p:txBody>
          <a:bodyPr wrap="square" rtlCol="0">
            <a:spAutoFit/>
          </a:bodyPr>
          <a:lstStyle/>
          <a:p>
            <a:r>
              <a:rPr lang="zh-CN" altLang="en-US" sz="2000" dirty="0">
                <a:solidFill>
                  <a:schemeClr val="tx1">
                    <a:lumMod val="85000"/>
                    <a:lumOff val="15000"/>
                  </a:schemeClr>
                </a:solidFill>
                <a:cs typeface="+mn-ea"/>
                <a:sym typeface="+mn-lt"/>
              </a:rPr>
              <a:t>汇报人：第一</a:t>
            </a:r>
            <a:r>
              <a:rPr lang="en-US" altLang="zh-CN" sz="2000" dirty="0">
                <a:solidFill>
                  <a:schemeClr val="tx1">
                    <a:lumMod val="85000"/>
                    <a:lumOff val="15000"/>
                  </a:schemeClr>
                </a:solidFill>
                <a:cs typeface="+mn-ea"/>
                <a:sym typeface="+mn-lt"/>
              </a:rPr>
              <a:t>PPT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6096000" y="0"/>
            <a:ext cx="0" cy="2020824"/>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rot="10800000">
            <a:off x="5182235" y="2020824"/>
            <a:ext cx="1958079" cy="1956816"/>
            <a:chOff x="5045075" y="739776"/>
            <a:chExt cx="2462212" cy="2460624"/>
          </a:xfrm>
        </p:grpSpPr>
        <p:sp>
          <p:nvSpPr>
            <p:cNvPr id="32" name="Freeform 11"/>
            <p:cNvSpPr>
              <a:spLocks noEditPoints="1"/>
            </p:cNvSpPr>
            <p:nvPr/>
          </p:nvSpPr>
          <p:spPr bwMode="auto">
            <a:xfrm>
              <a:off x="5527675" y="1296988"/>
              <a:ext cx="1563687" cy="1468437"/>
            </a:xfrm>
            <a:custGeom>
              <a:avLst/>
              <a:gdLst>
                <a:gd name="T0" fmla="*/ 694 w 710"/>
                <a:gd name="T1" fmla="*/ 221 h 666"/>
                <a:gd name="T2" fmla="*/ 681 w 710"/>
                <a:gd name="T3" fmla="*/ 166 h 666"/>
                <a:gd name="T4" fmla="*/ 627 w 710"/>
                <a:gd name="T5" fmla="*/ 134 h 666"/>
                <a:gd name="T6" fmla="*/ 632 w 710"/>
                <a:gd name="T7" fmla="*/ 87 h 666"/>
                <a:gd name="T8" fmla="*/ 562 w 710"/>
                <a:gd name="T9" fmla="*/ 33 h 666"/>
                <a:gd name="T10" fmla="*/ 478 w 710"/>
                <a:gd name="T11" fmla="*/ 11 h 666"/>
                <a:gd name="T12" fmla="*/ 418 w 710"/>
                <a:gd name="T13" fmla="*/ 19 h 666"/>
                <a:gd name="T14" fmla="*/ 366 w 710"/>
                <a:gd name="T15" fmla="*/ 29 h 666"/>
                <a:gd name="T16" fmla="*/ 320 w 710"/>
                <a:gd name="T17" fmla="*/ 29 h 666"/>
                <a:gd name="T18" fmla="*/ 330 w 710"/>
                <a:gd name="T19" fmla="*/ 90 h 666"/>
                <a:gd name="T20" fmla="*/ 220 w 710"/>
                <a:gd name="T21" fmla="*/ 61 h 666"/>
                <a:gd name="T22" fmla="*/ 167 w 710"/>
                <a:gd name="T23" fmla="*/ 57 h 666"/>
                <a:gd name="T24" fmla="*/ 147 w 710"/>
                <a:gd name="T25" fmla="*/ 92 h 666"/>
                <a:gd name="T26" fmla="*/ 252 w 710"/>
                <a:gd name="T27" fmla="*/ 227 h 666"/>
                <a:gd name="T28" fmla="*/ 97 w 710"/>
                <a:gd name="T29" fmla="*/ 167 h 666"/>
                <a:gd name="T30" fmla="*/ 124 w 710"/>
                <a:gd name="T31" fmla="*/ 227 h 666"/>
                <a:gd name="T32" fmla="*/ 48 w 710"/>
                <a:gd name="T33" fmla="*/ 219 h 666"/>
                <a:gd name="T34" fmla="*/ 16 w 710"/>
                <a:gd name="T35" fmla="*/ 270 h 666"/>
                <a:gd name="T36" fmla="*/ 42 w 710"/>
                <a:gd name="T37" fmla="*/ 312 h 666"/>
                <a:gd name="T38" fmla="*/ 46 w 710"/>
                <a:gd name="T39" fmla="*/ 353 h 666"/>
                <a:gd name="T40" fmla="*/ 59 w 710"/>
                <a:gd name="T41" fmla="*/ 396 h 666"/>
                <a:gd name="T42" fmla="*/ 84 w 710"/>
                <a:gd name="T43" fmla="*/ 447 h 666"/>
                <a:gd name="T44" fmla="*/ 126 w 710"/>
                <a:gd name="T45" fmla="*/ 514 h 666"/>
                <a:gd name="T46" fmla="*/ 201 w 710"/>
                <a:gd name="T47" fmla="*/ 587 h 666"/>
                <a:gd name="T48" fmla="*/ 223 w 710"/>
                <a:gd name="T49" fmla="*/ 608 h 666"/>
                <a:gd name="T50" fmla="*/ 305 w 710"/>
                <a:gd name="T51" fmla="*/ 637 h 666"/>
                <a:gd name="T52" fmla="*/ 332 w 710"/>
                <a:gd name="T53" fmla="*/ 630 h 666"/>
                <a:gd name="T54" fmla="*/ 399 w 710"/>
                <a:gd name="T55" fmla="*/ 640 h 666"/>
                <a:gd name="T56" fmla="*/ 440 w 710"/>
                <a:gd name="T57" fmla="*/ 631 h 666"/>
                <a:gd name="T58" fmla="*/ 455 w 710"/>
                <a:gd name="T59" fmla="*/ 619 h 666"/>
                <a:gd name="T60" fmla="*/ 456 w 710"/>
                <a:gd name="T61" fmla="*/ 571 h 666"/>
                <a:gd name="T62" fmla="*/ 461 w 710"/>
                <a:gd name="T63" fmla="*/ 571 h 666"/>
                <a:gd name="T64" fmla="*/ 417 w 710"/>
                <a:gd name="T65" fmla="*/ 492 h 666"/>
                <a:gd name="T66" fmla="*/ 492 w 710"/>
                <a:gd name="T67" fmla="*/ 487 h 666"/>
                <a:gd name="T68" fmla="*/ 560 w 710"/>
                <a:gd name="T69" fmla="*/ 527 h 666"/>
                <a:gd name="T70" fmla="*/ 379 w 710"/>
                <a:gd name="T71" fmla="*/ 359 h 666"/>
                <a:gd name="T72" fmla="*/ 557 w 710"/>
                <a:gd name="T73" fmla="*/ 455 h 666"/>
                <a:gd name="T74" fmla="*/ 622 w 710"/>
                <a:gd name="T75" fmla="*/ 452 h 666"/>
                <a:gd name="T76" fmla="*/ 632 w 710"/>
                <a:gd name="T77" fmla="*/ 411 h 666"/>
                <a:gd name="T78" fmla="*/ 585 w 710"/>
                <a:gd name="T79" fmla="*/ 339 h 666"/>
                <a:gd name="T80" fmla="*/ 645 w 710"/>
                <a:gd name="T81" fmla="*/ 333 h 666"/>
                <a:gd name="T82" fmla="*/ 675 w 710"/>
                <a:gd name="T83" fmla="*/ 304 h 666"/>
                <a:gd name="T84" fmla="*/ 667 w 710"/>
                <a:gd name="T85" fmla="*/ 297 h 666"/>
                <a:gd name="T86" fmla="*/ 684 w 710"/>
                <a:gd name="T87" fmla="*/ 259 h 666"/>
                <a:gd name="T88" fmla="*/ 396 w 710"/>
                <a:gd name="T89" fmla="*/ 260 h 666"/>
                <a:gd name="T90" fmla="*/ 531 w 710"/>
                <a:gd name="T91" fmla="*/ 35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0" h="666">
                  <a:moveTo>
                    <a:pt x="684" y="259"/>
                  </a:moveTo>
                  <a:cubicBezTo>
                    <a:pt x="701" y="258"/>
                    <a:pt x="710" y="233"/>
                    <a:pt x="694" y="221"/>
                  </a:cubicBezTo>
                  <a:cubicBezTo>
                    <a:pt x="669" y="203"/>
                    <a:pt x="669" y="203"/>
                    <a:pt x="669" y="203"/>
                  </a:cubicBezTo>
                  <a:cubicBezTo>
                    <a:pt x="688" y="205"/>
                    <a:pt x="701" y="177"/>
                    <a:pt x="681" y="166"/>
                  </a:cubicBezTo>
                  <a:cubicBezTo>
                    <a:pt x="676" y="163"/>
                    <a:pt x="671" y="160"/>
                    <a:pt x="666" y="158"/>
                  </a:cubicBezTo>
                  <a:cubicBezTo>
                    <a:pt x="653" y="150"/>
                    <a:pt x="640" y="142"/>
                    <a:pt x="627" y="134"/>
                  </a:cubicBezTo>
                  <a:cubicBezTo>
                    <a:pt x="645" y="137"/>
                    <a:pt x="661" y="117"/>
                    <a:pt x="646" y="101"/>
                  </a:cubicBezTo>
                  <a:cubicBezTo>
                    <a:pt x="641" y="96"/>
                    <a:pt x="636" y="91"/>
                    <a:pt x="632" y="87"/>
                  </a:cubicBezTo>
                  <a:cubicBezTo>
                    <a:pt x="633" y="81"/>
                    <a:pt x="631" y="76"/>
                    <a:pt x="625" y="71"/>
                  </a:cubicBezTo>
                  <a:cubicBezTo>
                    <a:pt x="605" y="56"/>
                    <a:pt x="585" y="43"/>
                    <a:pt x="562" y="33"/>
                  </a:cubicBezTo>
                  <a:cubicBezTo>
                    <a:pt x="549" y="27"/>
                    <a:pt x="537" y="34"/>
                    <a:pt x="533" y="44"/>
                  </a:cubicBezTo>
                  <a:cubicBezTo>
                    <a:pt x="515" y="34"/>
                    <a:pt x="496" y="23"/>
                    <a:pt x="478" y="11"/>
                  </a:cubicBezTo>
                  <a:cubicBezTo>
                    <a:pt x="460" y="0"/>
                    <a:pt x="442" y="21"/>
                    <a:pt x="450" y="37"/>
                  </a:cubicBezTo>
                  <a:cubicBezTo>
                    <a:pt x="439" y="31"/>
                    <a:pt x="428" y="25"/>
                    <a:pt x="418" y="19"/>
                  </a:cubicBezTo>
                  <a:cubicBezTo>
                    <a:pt x="400" y="9"/>
                    <a:pt x="385" y="27"/>
                    <a:pt x="389" y="42"/>
                  </a:cubicBezTo>
                  <a:cubicBezTo>
                    <a:pt x="381" y="38"/>
                    <a:pt x="374" y="33"/>
                    <a:pt x="366" y="29"/>
                  </a:cubicBezTo>
                  <a:cubicBezTo>
                    <a:pt x="353" y="22"/>
                    <a:pt x="340" y="30"/>
                    <a:pt x="337" y="41"/>
                  </a:cubicBezTo>
                  <a:cubicBezTo>
                    <a:pt x="331" y="37"/>
                    <a:pt x="325" y="33"/>
                    <a:pt x="320" y="29"/>
                  </a:cubicBezTo>
                  <a:cubicBezTo>
                    <a:pt x="301" y="16"/>
                    <a:pt x="278" y="46"/>
                    <a:pt x="296" y="61"/>
                  </a:cubicBezTo>
                  <a:cubicBezTo>
                    <a:pt x="307" y="70"/>
                    <a:pt x="318" y="80"/>
                    <a:pt x="330" y="90"/>
                  </a:cubicBezTo>
                  <a:cubicBezTo>
                    <a:pt x="302" y="71"/>
                    <a:pt x="275" y="52"/>
                    <a:pt x="247" y="33"/>
                  </a:cubicBezTo>
                  <a:cubicBezTo>
                    <a:pt x="230" y="21"/>
                    <a:pt x="211" y="45"/>
                    <a:pt x="220" y="61"/>
                  </a:cubicBezTo>
                  <a:cubicBezTo>
                    <a:pt x="210" y="59"/>
                    <a:pt x="200" y="68"/>
                    <a:pt x="198" y="77"/>
                  </a:cubicBezTo>
                  <a:cubicBezTo>
                    <a:pt x="188" y="71"/>
                    <a:pt x="178" y="64"/>
                    <a:pt x="167" y="57"/>
                  </a:cubicBezTo>
                  <a:cubicBezTo>
                    <a:pt x="148" y="44"/>
                    <a:pt x="127" y="73"/>
                    <a:pt x="143" y="88"/>
                  </a:cubicBezTo>
                  <a:cubicBezTo>
                    <a:pt x="145" y="90"/>
                    <a:pt x="146" y="91"/>
                    <a:pt x="147" y="92"/>
                  </a:cubicBezTo>
                  <a:cubicBezTo>
                    <a:pt x="140" y="99"/>
                    <a:pt x="138" y="110"/>
                    <a:pt x="147" y="120"/>
                  </a:cubicBezTo>
                  <a:cubicBezTo>
                    <a:pt x="180" y="157"/>
                    <a:pt x="215" y="193"/>
                    <a:pt x="252" y="227"/>
                  </a:cubicBezTo>
                  <a:cubicBezTo>
                    <a:pt x="210" y="200"/>
                    <a:pt x="168" y="173"/>
                    <a:pt x="127" y="144"/>
                  </a:cubicBezTo>
                  <a:cubicBezTo>
                    <a:pt x="111" y="134"/>
                    <a:pt x="93" y="152"/>
                    <a:pt x="97" y="167"/>
                  </a:cubicBezTo>
                  <a:cubicBezTo>
                    <a:pt x="88" y="173"/>
                    <a:pt x="84" y="186"/>
                    <a:pt x="94" y="197"/>
                  </a:cubicBezTo>
                  <a:cubicBezTo>
                    <a:pt x="104" y="207"/>
                    <a:pt x="114" y="217"/>
                    <a:pt x="124" y="227"/>
                  </a:cubicBezTo>
                  <a:cubicBezTo>
                    <a:pt x="109" y="216"/>
                    <a:pt x="94" y="205"/>
                    <a:pt x="78" y="196"/>
                  </a:cubicBezTo>
                  <a:cubicBezTo>
                    <a:pt x="62" y="186"/>
                    <a:pt x="43" y="204"/>
                    <a:pt x="48" y="219"/>
                  </a:cubicBezTo>
                  <a:cubicBezTo>
                    <a:pt x="42" y="222"/>
                    <a:pt x="37" y="229"/>
                    <a:pt x="36" y="236"/>
                  </a:cubicBezTo>
                  <a:cubicBezTo>
                    <a:pt x="19" y="230"/>
                    <a:pt x="0" y="257"/>
                    <a:pt x="16" y="270"/>
                  </a:cubicBezTo>
                  <a:cubicBezTo>
                    <a:pt x="24" y="276"/>
                    <a:pt x="32" y="282"/>
                    <a:pt x="39" y="288"/>
                  </a:cubicBezTo>
                  <a:cubicBezTo>
                    <a:pt x="34" y="295"/>
                    <a:pt x="33" y="304"/>
                    <a:pt x="42" y="312"/>
                  </a:cubicBezTo>
                  <a:cubicBezTo>
                    <a:pt x="45" y="315"/>
                    <a:pt x="49" y="318"/>
                    <a:pt x="52" y="321"/>
                  </a:cubicBezTo>
                  <a:cubicBezTo>
                    <a:pt x="41" y="326"/>
                    <a:pt x="34" y="341"/>
                    <a:pt x="46" y="353"/>
                  </a:cubicBezTo>
                  <a:cubicBezTo>
                    <a:pt x="51" y="357"/>
                    <a:pt x="56" y="362"/>
                    <a:pt x="61" y="367"/>
                  </a:cubicBezTo>
                  <a:cubicBezTo>
                    <a:pt x="53" y="374"/>
                    <a:pt x="49" y="388"/>
                    <a:pt x="59" y="396"/>
                  </a:cubicBezTo>
                  <a:cubicBezTo>
                    <a:pt x="68" y="404"/>
                    <a:pt x="77" y="411"/>
                    <a:pt x="85" y="418"/>
                  </a:cubicBezTo>
                  <a:cubicBezTo>
                    <a:pt x="78" y="426"/>
                    <a:pt x="75" y="438"/>
                    <a:pt x="84" y="447"/>
                  </a:cubicBezTo>
                  <a:cubicBezTo>
                    <a:pt x="97" y="459"/>
                    <a:pt x="110" y="471"/>
                    <a:pt x="123" y="482"/>
                  </a:cubicBezTo>
                  <a:cubicBezTo>
                    <a:pt x="115" y="491"/>
                    <a:pt x="114" y="505"/>
                    <a:pt x="126" y="514"/>
                  </a:cubicBezTo>
                  <a:cubicBezTo>
                    <a:pt x="149" y="529"/>
                    <a:pt x="172" y="545"/>
                    <a:pt x="194" y="561"/>
                  </a:cubicBezTo>
                  <a:cubicBezTo>
                    <a:pt x="190" y="569"/>
                    <a:pt x="191" y="580"/>
                    <a:pt x="201" y="587"/>
                  </a:cubicBezTo>
                  <a:cubicBezTo>
                    <a:pt x="205" y="590"/>
                    <a:pt x="210" y="593"/>
                    <a:pt x="214" y="596"/>
                  </a:cubicBezTo>
                  <a:cubicBezTo>
                    <a:pt x="215" y="600"/>
                    <a:pt x="218" y="605"/>
                    <a:pt x="223" y="608"/>
                  </a:cubicBezTo>
                  <a:cubicBezTo>
                    <a:pt x="280" y="642"/>
                    <a:pt x="280" y="642"/>
                    <a:pt x="280" y="642"/>
                  </a:cubicBezTo>
                  <a:cubicBezTo>
                    <a:pt x="290" y="648"/>
                    <a:pt x="300" y="644"/>
                    <a:pt x="305" y="637"/>
                  </a:cubicBezTo>
                  <a:cubicBezTo>
                    <a:pt x="307" y="638"/>
                    <a:pt x="309" y="639"/>
                    <a:pt x="310" y="639"/>
                  </a:cubicBezTo>
                  <a:cubicBezTo>
                    <a:pt x="321" y="643"/>
                    <a:pt x="329" y="638"/>
                    <a:pt x="332" y="630"/>
                  </a:cubicBezTo>
                  <a:cubicBezTo>
                    <a:pt x="345" y="639"/>
                    <a:pt x="357" y="648"/>
                    <a:pt x="369" y="657"/>
                  </a:cubicBezTo>
                  <a:cubicBezTo>
                    <a:pt x="382" y="666"/>
                    <a:pt x="398" y="653"/>
                    <a:pt x="399" y="640"/>
                  </a:cubicBezTo>
                  <a:cubicBezTo>
                    <a:pt x="403" y="642"/>
                    <a:pt x="407" y="644"/>
                    <a:pt x="410" y="647"/>
                  </a:cubicBezTo>
                  <a:cubicBezTo>
                    <a:pt x="425" y="656"/>
                    <a:pt x="439" y="644"/>
                    <a:pt x="440" y="631"/>
                  </a:cubicBezTo>
                  <a:cubicBezTo>
                    <a:pt x="444" y="626"/>
                    <a:pt x="447" y="620"/>
                    <a:pt x="447" y="614"/>
                  </a:cubicBezTo>
                  <a:cubicBezTo>
                    <a:pt x="450" y="615"/>
                    <a:pt x="452" y="617"/>
                    <a:pt x="455" y="619"/>
                  </a:cubicBezTo>
                  <a:cubicBezTo>
                    <a:pt x="477" y="633"/>
                    <a:pt x="497" y="599"/>
                    <a:pt x="475" y="584"/>
                  </a:cubicBezTo>
                  <a:cubicBezTo>
                    <a:pt x="469" y="580"/>
                    <a:pt x="463" y="576"/>
                    <a:pt x="456" y="571"/>
                  </a:cubicBezTo>
                  <a:cubicBezTo>
                    <a:pt x="457" y="571"/>
                    <a:pt x="458" y="571"/>
                    <a:pt x="459" y="571"/>
                  </a:cubicBezTo>
                  <a:cubicBezTo>
                    <a:pt x="460" y="571"/>
                    <a:pt x="461" y="571"/>
                    <a:pt x="461" y="571"/>
                  </a:cubicBezTo>
                  <a:cubicBezTo>
                    <a:pt x="484" y="580"/>
                    <a:pt x="494" y="547"/>
                    <a:pt x="477" y="535"/>
                  </a:cubicBezTo>
                  <a:cubicBezTo>
                    <a:pt x="456" y="521"/>
                    <a:pt x="437" y="507"/>
                    <a:pt x="417" y="492"/>
                  </a:cubicBezTo>
                  <a:cubicBezTo>
                    <a:pt x="435" y="502"/>
                    <a:pt x="453" y="512"/>
                    <a:pt x="472" y="522"/>
                  </a:cubicBezTo>
                  <a:cubicBezTo>
                    <a:pt x="494" y="534"/>
                    <a:pt x="514" y="501"/>
                    <a:pt x="492" y="487"/>
                  </a:cubicBezTo>
                  <a:cubicBezTo>
                    <a:pt x="465" y="471"/>
                    <a:pt x="438" y="453"/>
                    <a:pt x="413" y="434"/>
                  </a:cubicBezTo>
                  <a:cubicBezTo>
                    <a:pt x="460" y="468"/>
                    <a:pt x="509" y="499"/>
                    <a:pt x="560" y="527"/>
                  </a:cubicBezTo>
                  <a:cubicBezTo>
                    <a:pt x="583" y="540"/>
                    <a:pt x="602" y="506"/>
                    <a:pt x="580" y="493"/>
                  </a:cubicBezTo>
                  <a:cubicBezTo>
                    <a:pt x="512" y="450"/>
                    <a:pt x="445" y="405"/>
                    <a:pt x="379" y="359"/>
                  </a:cubicBezTo>
                  <a:cubicBezTo>
                    <a:pt x="367" y="350"/>
                    <a:pt x="356" y="341"/>
                    <a:pt x="344" y="332"/>
                  </a:cubicBezTo>
                  <a:cubicBezTo>
                    <a:pt x="414" y="375"/>
                    <a:pt x="485" y="416"/>
                    <a:pt x="557" y="455"/>
                  </a:cubicBezTo>
                  <a:cubicBezTo>
                    <a:pt x="574" y="464"/>
                    <a:pt x="590" y="447"/>
                    <a:pt x="587" y="433"/>
                  </a:cubicBezTo>
                  <a:cubicBezTo>
                    <a:pt x="598" y="439"/>
                    <a:pt x="610" y="446"/>
                    <a:pt x="622" y="452"/>
                  </a:cubicBezTo>
                  <a:cubicBezTo>
                    <a:pt x="645" y="464"/>
                    <a:pt x="665" y="430"/>
                    <a:pt x="642" y="417"/>
                  </a:cubicBezTo>
                  <a:cubicBezTo>
                    <a:pt x="639" y="415"/>
                    <a:pt x="635" y="413"/>
                    <a:pt x="632" y="411"/>
                  </a:cubicBezTo>
                  <a:cubicBezTo>
                    <a:pt x="646" y="407"/>
                    <a:pt x="653" y="385"/>
                    <a:pt x="637" y="374"/>
                  </a:cubicBezTo>
                  <a:cubicBezTo>
                    <a:pt x="620" y="363"/>
                    <a:pt x="602" y="351"/>
                    <a:pt x="585" y="339"/>
                  </a:cubicBezTo>
                  <a:cubicBezTo>
                    <a:pt x="595" y="344"/>
                    <a:pt x="605" y="350"/>
                    <a:pt x="615" y="355"/>
                  </a:cubicBezTo>
                  <a:cubicBezTo>
                    <a:pt x="632" y="363"/>
                    <a:pt x="647" y="347"/>
                    <a:pt x="645" y="333"/>
                  </a:cubicBezTo>
                  <a:cubicBezTo>
                    <a:pt x="648" y="335"/>
                    <a:pt x="651" y="337"/>
                    <a:pt x="655" y="339"/>
                  </a:cubicBezTo>
                  <a:cubicBezTo>
                    <a:pt x="677" y="352"/>
                    <a:pt x="696" y="319"/>
                    <a:pt x="675" y="304"/>
                  </a:cubicBezTo>
                  <a:cubicBezTo>
                    <a:pt x="669" y="300"/>
                    <a:pt x="662" y="295"/>
                    <a:pt x="656" y="291"/>
                  </a:cubicBezTo>
                  <a:cubicBezTo>
                    <a:pt x="659" y="293"/>
                    <a:pt x="663" y="295"/>
                    <a:pt x="667" y="297"/>
                  </a:cubicBezTo>
                  <a:cubicBezTo>
                    <a:pt x="687" y="308"/>
                    <a:pt x="706" y="282"/>
                    <a:pt x="691" y="266"/>
                  </a:cubicBezTo>
                  <a:cubicBezTo>
                    <a:pt x="689" y="263"/>
                    <a:pt x="687" y="261"/>
                    <a:pt x="684" y="259"/>
                  </a:cubicBezTo>
                  <a:close/>
                  <a:moveTo>
                    <a:pt x="531" y="352"/>
                  </a:moveTo>
                  <a:cubicBezTo>
                    <a:pt x="485" y="324"/>
                    <a:pt x="439" y="293"/>
                    <a:pt x="396" y="260"/>
                  </a:cubicBezTo>
                  <a:cubicBezTo>
                    <a:pt x="463" y="305"/>
                    <a:pt x="463" y="305"/>
                    <a:pt x="463" y="305"/>
                  </a:cubicBezTo>
                  <a:cubicBezTo>
                    <a:pt x="485" y="321"/>
                    <a:pt x="508" y="337"/>
                    <a:pt x="531" y="35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12"/>
            <p:cNvSpPr>
              <a:spLocks noEditPoints="1"/>
            </p:cNvSpPr>
            <p:nvPr/>
          </p:nvSpPr>
          <p:spPr bwMode="auto">
            <a:xfrm>
              <a:off x="5618163" y="1284288"/>
              <a:ext cx="1427162" cy="1916112"/>
            </a:xfrm>
            <a:custGeom>
              <a:avLst/>
              <a:gdLst>
                <a:gd name="T0" fmla="*/ 158 w 648"/>
                <a:gd name="T1" fmla="*/ 52 h 869"/>
                <a:gd name="T2" fmla="*/ 100 w 648"/>
                <a:gd name="T3" fmla="*/ 490 h 869"/>
                <a:gd name="T4" fmla="*/ 248 w 648"/>
                <a:gd name="T5" fmla="*/ 653 h 869"/>
                <a:gd name="T6" fmla="*/ 240 w 648"/>
                <a:gd name="T7" fmla="*/ 697 h 869"/>
                <a:gd name="T8" fmla="*/ 240 w 648"/>
                <a:gd name="T9" fmla="*/ 743 h 869"/>
                <a:gd name="T10" fmla="*/ 256 w 648"/>
                <a:gd name="T11" fmla="*/ 811 h 869"/>
                <a:gd name="T12" fmla="*/ 394 w 648"/>
                <a:gd name="T13" fmla="*/ 821 h 869"/>
                <a:gd name="T14" fmla="*/ 420 w 648"/>
                <a:gd name="T15" fmla="*/ 808 h 869"/>
                <a:gd name="T16" fmla="*/ 413 w 648"/>
                <a:gd name="T17" fmla="*/ 705 h 869"/>
                <a:gd name="T18" fmla="*/ 411 w 648"/>
                <a:gd name="T19" fmla="*/ 655 h 869"/>
                <a:gd name="T20" fmla="*/ 413 w 648"/>
                <a:gd name="T21" fmla="*/ 645 h 869"/>
                <a:gd name="T22" fmla="*/ 620 w 648"/>
                <a:gd name="T23" fmla="*/ 354 h 869"/>
                <a:gd name="T24" fmla="*/ 254 w 648"/>
                <a:gd name="T25" fmla="*/ 660 h 869"/>
                <a:gd name="T26" fmla="*/ 348 w 648"/>
                <a:gd name="T27" fmla="*/ 667 h 869"/>
                <a:gd name="T28" fmla="*/ 401 w 648"/>
                <a:gd name="T29" fmla="*/ 669 h 869"/>
                <a:gd name="T30" fmla="*/ 385 w 648"/>
                <a:gd name="T31" fmla="*/ 694 h 869"/>
                <a:gd name="T32" fmla="*/ 323 w 648"/>
                <a:gd name="T33" fmla="*/ 699 h 869"/>
                <a:gd name="T34" fmla="*/ 254 w 648"/>
                <a:gd name="T35" fmla="*/ 660 h 869"/>
                <a:gd name="T36" fmla="*/ 298 w 648"/>
                <a:gd name="T37" fmla="*/ 649 h 869"/>
                <a:gd name="T38" fmla="*/ 190 w 648"/>
                <a:gd name="T39" fmla="*/ 400 h 869"/>
                <a:gd name="T40" fmla="*/ 321 w 648"/>
                <a:gd name="T41" fmla="*/ 329 h 869"/>
                <a:gd name="T42" fmla="*/ 380 w 648"/>
                <a:gd name="T43" fmla="*/ 431 h 869"/>
                <a:gd name="T44" fmla="*/ 361 w 648"/>
                <a:gd name="T45" fmla="*/ 651 h 869"/>
                <a:gd name="T46" fmla="*/ 271 w 648"/>
                <a:gd name="T47" fmla="*/ 816 h 869"/>
                <a:gd name="T48" fmla="*/ 379 w 648"/>
                <a:gd name="T49" fmla="*/ 818 h 869"/>
                <a:gd name="T50" fmla="*/ 317 w 648"/>
                <a:gd name="T51" fmla="*/ 850 h 869"/>
                <a:gd name="T52" fmla="*/ 370 w 648"/>
                <a:gd name="T53" fmla="*/ 802 h 869"/>
                <a:gd name="T54" fmla="*/ 266 w 648"/>
                <a:gd name="T55" fmla="*/ 798 h 869"/>
                <a:gd name="T56" fmla="*/ 315 w 648"/>
                <a:gd name="T57" fmla="*/ 764 h 869"/>
                <a:gd name="T58" fmla="*/ 403 w 648"/>
                <a:gd name="T59" fmla="*/ 759 h 869"/>
                <a:gd name="T60" fmla="*/ 396 w 648"/>
                <a:gd name="T61" fmla="*/ 743 h 869"/>
                <a:gd name="T62" fmla="*/ 323 w 648"/>
                <a:gd name="T63" fmla="*/ 748 h 869"/>
                <a:gd name="T64" fmla="*/ 249 w 648"/>
                <a:gd name="T65" fmla="*/ 704 h 869"/>
                <a:gd name="T66" fmla="*/ 381 w 648"/>
                <a:gd name="T67" fmla="*/ 711 h 869"/>
                <a:gd name="T68" fmla="*/ 399 w 648"/>
                <a:gd name="T69" fmla="*/ 714 h 869"/>
                <a:gd name="T70" fmla="*/ 601 w 648"/>
                <a:gd name="T71" fmla="*/ 355 h 869"/>
                <a:gd name="T72" fmla="*/ 484 w 648"/>
                <a:gd name="T73" fmla="*/ 509 h 869"/>
                <a:gd name="T74" fmla="*/ 396 w 648"/>
                <a:gd name="T75" fmla="*/ 649 h 869"/>
                <a:gd name="T76" fmla="*/ 377 w 648"/>
                <a:gd name="T77" fmla="*/ 544 h 869"/>
                <a:gd name="T78" fmla="*/ 423 w 648"/>
                <a:gd name="T79" fmla="*/ 362 h 869"/>
                <a:gd name="T80" fmla="*/ 484 w 648"/>
                <a:gd name="T81" fmla="*/ 345 h 869"/>
                <a:gd name="T82" fmla="*/ 454 w 648"/>
                <a:gd name="T83" fmla="*/ 347 h 869"/>
                <a:gd name="T84" fmla="*/ 435 w 648"/>
                <a:gd name="T85" fmla="*/ 334 h 869"/>
                <a:gd name="T86" fmla="*/ 478 w 648"/>
                <a:gd name="T87" fmla="*/ 230 h 869"/>
                <a:gd name="T88" fmla="*/ 413 w 648"/>
                <a:gd name="T89" fmla="*/ 340 h 869"/>
                <a:gd name="T90" fmla="*/ 257 w 648"/>
                <a:gd name="T91" fmla="*/ 308 h 869"/>
                <a:gd name="T92" fmla="*/ 142 w 648"/>
                <a:gd name="T93" fmla="*/ 329 h 869"/>
                <a:gd name="T94" fmla="*/ 152 w 648"/>
                <a:gd name="T95" fmla="*/ 371 h 869"/>
                <a:gd name="T96" fmla="*/ 141 w 648"/>
                <a:gd name="T97" fmla="*/ 419 h 869"/>
                <a:gd name="T98" fmla="*/ 164 w 648"/>
                <a:gd name="T99" fmla="*/ 390 h 869"/>
                <a:gd name="T100" fmla="*/ 219 w 648"/>
                <a:gd name="T101" fmla="*/ 490 h 869"/>
                <a:gd name="T102" fmla="*/ 255 w 648"/>
                <a:gd name="T103" fmla="*/ 649 h 869"/>
                <a:gd name="T104" fmla="*/ 255 w 648"/>
                <a:gd name="T105" fmla="*/ 647 h 869"/>
                <a:gd name="T106" fmla="*/ 45 w 648"/>
                <a:gd name="T107" fmla="*/ 390 h 869"/>
                <a:gd name="T108" fmla="*/ 468 w 648"/>
                <a:gd name="T109" fmla="*/ 56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869">
                  <a:moveTo>
                    <a:pt x="503" y="51"/>
                  </a:moveTo>
                  <a:cubicBezTo>
                    <a:pt x="401" y="0"/>
                    <a:pt x="261" y="4"/>
                    <a:pt x="158" y="52"/>
                  </a:cubicBezTo>
                  <a:cubicBezTo>
                    <a:pt x="54" y="101"/>
                    <a:pt x="0" y="213"/>
                    <a:pt x="11" y="327"/>
                  </a:cubicBezTo>
                  <a:cubicBezTo>
                    <a:pt x="18" y="393"/>
                    <a:pt x="51" y="445"/>
                    <a:pt x="100" y="490"/>
                  </a:cubicBezTo>
                  <a:cubicBezTo>
                    <a:pt x="155" y="539"/>
                    <a:pt x="209" y="586"/>
                    <a:pt x="246" y="651"/>
                  </a:cubicBezTo>
                  <a:cubicBezTo>
                    <a:pt x="246" y="652"/>
                    <a:pt x="247" y="653"/>
                    <a:pt x="248" y="653"/>
                  </a:cubicBezTo>
                  <a:cubicBezTo>
                    <a:pt x="231" y="653"/>
                    <a:pt x="228" y="678"/>
                    <a:pt x="236" y="691"/>
                  </a:cubicBezTo>
                  <a:cubicBezTo>
                    <a:pt x="237" y="693"/>
                    <a:pt x="239" y="695"/>
                    <a:pt x="240" y="697"/>
                  </a:cubicBezTo>
                  <a:cubicBezTo>
                    <a:pt x="230" y="704"/>
                    <a:pt x="227" y="720"/>
                    <a:pt x="233" y="733"/>
                  </a:cubicBezTo>
                  <a:cubicBezTo>
                    <a:pt x="235" y="737"/>
                    <a:pt x="237" y="740"/>
                    <a:pt x="240" y="743"/>
                  </a:cubicBezTo>
                  <a:cubicBezTo>
                    <a:pt x="225" y="757"/>
                    <a:pt x="225" y="782"/>
                    <a:pt x="238" y="798"/>
                  </a:cubicBezTo>
                  <a:cubicBezTo>
                    <a:pt x="243" y="804"/>
                    <a:pt x="249" y="808"/>
                    <a:pt x="256" y="811"/>
                  </a:cubicBezTo>
                  <a:cubicBezTo>
                    <a:pt x="266" y="840"/>
                    <a:pt x="288" y="863"/>
                    <a:pt x="319" y="866"/>
                  </a:cubicBezTo>
                  <a:cubicBezTo>
                    <a:pt x="344" y="869"/>
                    <a:pt x="389" y="848"/>
                    <a:pt x="394" y="821"/>
                  </a:cubicBezTo>
                  <a:cubicBezTo>
                    <a:pt x="395" y="819"/>
                    <a:pt x="394" y="818"/>
                    <a:pt x="394" y="816"/>
                  </a:cubicBezTo>
                  <a:cubicBezTo>
                    <a:pt x="403" y="815"/>
                    <a:pt x="413" y="813"/>
                    <a:pt x="420" y="808"/>
                  </a:cubicBezTo>
                  <a:cubicBezTo>
                    <a:pt x="439" y="793"/>
                    <a:pt x="433" y="767"/>
                    <a:pt x="418" y="752"/>
                  </a:cubicBezTo>
                  <a:cubicBezTo>
                    <a:pt x="434" y="740"/>
                    <a:pt x="425" y="717"/>
                    <a:pt x="413" y="705"/>
                  </a:cubicBezTo>
                  <a:cubicBezTo>
                    <a:pt x="416" y="704"/>
                    <a:pt x="419" y="702"/>
                    <a:pt x="421" y="699"/>
                  </a:cubicBezTo>
                  <a:cubicBezTo>
                    <a:pt x="437" y="684"/>
                    <a:pt x="428" y="663"/>
                    <a:pt x="411" y="655"/>
                  </a:cubicBezTo>
                  <a:cubicBezTo>
                    <a:pt x="411" y="654"/>
                    <a:pt x="411" y="652"/>
                    <a:pt x="410" y="651"/>
                  </a:cubicBezTo>
                  <a:cubicBezTo>
                    <a:pt x="412" y="650"/>
                    <a:pt x="413" y="648"/>
                    <a:pt x="413" y="645"/>
                  </a:cubicBezTo>
                  <a:cubicBezTo>
                    <a:pt x="417" y="577"/>
                    <a:pt x="479" y="537"/>
                    <a:pt x="526" y="498"/>
                  </a:cubicBezTo>
                  <a:cubicBezTo>
                    <a:pt x="571" y="460"/>
                    <a:pt x="605" y="411"/>
                    <a:pt x="620" y="354"/>
                  </a:cubicBezTo>
                  <a:cubicBezTo>
                    <a:pt x="648" y="247"/>
                    <a:pt x="608" y="103"/>
                    <a:pt x="503" y="51"/>
                  </a:cubicBezTo>
                  <a:close/>
                  <a:moveTo>
                    <a:pt x="254" y="660"/>
                  </a:moveTo>
                  <a:cubicBezTo>
                    <a:pt x="254" y="660"/>
                    <a:pt x="255" y="660"/>
                    <a:pt x="255" y="660"/>
                  </a:cubicBezTo>
                  <a:cubicBezTo>
                    <a:pt x="286" y="665"/>
                    <a:pt x="317" y="666"/>
                    <a:pt x="348" y="667"/>
                  </a:cubicBezTo>
                  <a:cubicBezTo>
                    <a:pt x="363" y="668"/>
                    <a:pt x="381" y="671"/>
                    <a:pt x="397" y="665"/>
                  </a:cubicBezTo>
                  <a:cubicBezTo>
                    <a:pt x="397" y="667"/>
                    <a:pt x="399" y="668"/>
                    <a:pt x="401" y="669"/>
                  </a:cubicBezTo>
                  <a:cubicBezTo>
                    <a:pt x="407" y="684"/>
                    <a:pt x="405" y="692"/>
                    <a:pt x="396" y="693"/>
                  </a:cubicBezTo>
                  <a:cubicBezTo>
                    <a:pt x="392" y="693"/>
                    <a:pt x="389" y="694"/>
                    <a:pt x="385" y="694"/>
                  </a:cubicBezTo>
                  <a:cubicBezTo>
                    <a:pt x="380" y="695"/>
                    <a:pt x="375" y="696"/>
                    <a:pt x="370" y="696"/>
                  </a:cubicBezTo>
                  <a:cubicBezTo>
                    <a:pt x="354" y="698"/>
                    <a:pt x="339" y="698"/>
                    <a:pt x="323" y="699"/>
                  </a:cubicBezTo>
                  <a:cubicBezTo>
                    <a:pt x="310" y="699"/>
                    <a:pt x="297" y="699"/>
                    <a:pt x="285" y="698"/>
                  </a:cubicBezTo>
                  <a:cubicBezTo>
                    <a:pt x="272" y="697"/>
                    <a:pt x="225" y="683"/>
                    <a:pt x="254" y="660"/>
                  </a:cubicBezTo>
                  <a:close/>
                  <a:moveTo>
                    <a:pt x="361" y="651"/>
                  </a:moveTo>
                  <a:cubicBezTo>
                    <a:pt x="340" y="652"/>
                    <a:pt x="319" y="650"/>
                    <a:pt x="298" y="649"/>
                  </a:cubicBezTo>
                  <a:cubicBezTo>
                    <a:pt x="285" y="592"/>
                    <a:pt x="260" y="535"/>
                    <a:pt x="234" y="482"/>
                  </a:cubicBezTo>
                  <a:cubicBezTo>
                    <a:pt x="220" y="454"/>
                    <a:pt x="206" y="427"/>
                    <a:pt x="190" y="400"/>
                  </a:cubicBezTo>
                  <a:cubicBezTo>
                    <a:pt x="185" y="392"/>
                    <a:pt x="181" y="383"/>
                    <a:pt x="176" y="374"/>
                  </a:cubicBezTo>
                  <a:cubicBezTo>
                    <a:pt x="210" y="333"/>
                    <a:pt x="264" y="316"/>
                    <a:pt x="321" y="329"/>
                  </a:cubicBezTo>
                  <a:cubicBezTo>
                    <a:pt x="350" y="335"/>
                    <a:pt x="377" y="348"/>
                    <a:pt x="406" y="357"/>
                  </a:cubicBezTo>
                  <a:cubicBezTo>
                    <a:pt x="396" y="381"/>
                    <a:pt x="387" y="406"/>
                    <a:pt x="380" y="431"/>
                  </a:cubicBezTo>
                  <a:cubicBezTo>
                    <a:pt x="370" y="466"/>
                    <a:pt x="363" y="503"/>
                    <a:pt x="360" y="540"/>
                  </a:cubicBezTo>
                  <a:cubicBezTo>
                    <a:pt x="356" y="576"/>
                    <a:pt x="353" y="616"/>
                    <a:pt x="361" y="651"/>
                  </a:cubicBezTo>
                  <a:close/>
                  <a:moveTo>
                    <a:pt x="317" y="850"/>
                  </a:moveTo>
                  <a:cubicBezTo>
                    <a:pt x="296" y="847"/>
                    <a:pt x="282" y="833"/>
                    <a:pt x="271" y="816"/>
                  </a:cubicBezTo>
                  <a:cubicBezTo>
                    <a:pt x="289" y="819"/>
                    <a:pt x="310" y="818"/>
                    <a:pt x="326" y="819"/>
                  </a:cubicBezTo>
                  <a:cubicBezTo>
                    <a:pt x="343" y="820"/>
                    <a:pt x="361" y="820"/>
                    <a:pt x="379" y="818"/>
                  </a:cubicBezTo>
                  <a:cubicBezTo>
                    <a:pt x="380" y="818"/>
                    <a:pt x="380" y="818"/>
                    <a:pt x="380" y="818"/>
                  </a:cubicBezTo>
                  <a:cubicBezTo>
                    <a:pt x="366" y="836"/>
                    <a:pt x="341" y="853"/>
                    <a:pt x="317" y="850"/>
                  </a:cubicBezTo>
                  <a:close/>
                  <a:moveTo>
                    <a:pt x="403" y="798"/>
                  </a:moveTo>
                  <a:cubicBezTo>
                    <a:pt x="394" y="801"/>
                    <a:pt x="379" y="801"/>
                    <a:pt x="370" y="802"/>
                  </a:cubicBezTo>
                  <a:cubicBezTo>
                    <a:pt x="353" y="803"/>
                    <a:pt x="336" y="803"/>
                    <a:pt x="319" y="802"/>
                  </a:cubicBezTo>
                  <a:cubicBezTo>
                    <a:pt x="302" y="801"/>
                    <a:pt x="283" y="802"/>
                    <a:pt x="266" y="798"/>
                  </a:cubicBezTo>
                  <a:cubicBezTo>
                    <a:pt x="242" y="791"/>
                    <a:pt x="241" y="769"/>
                    <a:pt x="248" y="750"/>
                  </a:cubicBezTo>
                  <a:cubicBezTo>
                    <a:pt x="267" y="762"/>
                    <a:pt x="294" y="763"/>
                    <a:pt x="315" y="764"/>
                  </a:cubicBezTo>
                  <a:cubicBezTo>
                    <a:pt x="333" y="765"/>
                    <a:pt x="352" y="765"/>
                    <a:pt x="370" y="764"/>
                  </a:cubicBezTo>
                  <a:cubicBezTo>
                    <a:pt x="380" y="763"/>
                    <a:pt x="392" y="762"/>
                    <a:pt x="403" y="759"/>
                  </a:cubicBezTo>
                  <a:cubicBezTo>
                    <a:pt x="414" y="771"/>
                    <a:pt x="425" y="787"/>
                    <a:pt x="403" y="798"/>
                  </a:cubicBezTo>
                  <a:close/>
                  <a:moveTo>
                    <a:pt x="396" y="743"/>
                  </a:moveTo>
                  <a:cubicBezTo>
                    <a:pt x="390" y="746"/>
                    <a:pt x="381" y="746"/>
                    <a:pt x="375" y="747"/>
                  </a:cubicBezTo>
                  <a:cubicBezTo>
                    <a:pt x="357" y="749"/>
                    <a:pt x="340" y="749"/>
                    <a:pt x="323" y="748"/>
                  </a:cubicBezTo>
                  <a:cubicBezTo>
                    <a:pt x="306" y="747"/>
                    <a:pt x="288" y="747"/>
                    <a:pt x="272" y="743"/>
                  </a:cubicBezTo>
                  <a:cubicBezTo>
                    <a:pt x="254" y="738"/>
                    <a:pt x="236" y="720"/>
                    <a:pt x="249" y="704"/>
                  </a:cubicBezTo>
                  <a:cubicBezTo>
                    <a:pt x="270" y="718"/>
                    <a:pt x="303" y="715"/>
                    <a:pt x="326" y="715"/>
                  </a:cubicBezTo>
                  <a:cubicBezTo>
                    <a:pt x="344" y="715"/>
                    <a:pt x="363" y="713"/>
                    <a:pt x="381" y="711"/>
                  </a:cubicBezTo>
                  <a:cubicBezTo>
                    <a:pt x="386" y="711"/>
                    <a:pt x="391" y="710"/>
                    <a:pt x="396" y="709"/>
                  </a:cubicBezTo>
                  <a:cubicBezTo>
                    <a:pt x="396" y="711"/>
                    <a:pt x="397" y="713"/>
                    <a:pt x="399" y="714"/>
                  </a:cubicBezTo>
                  <a:cubicBezTo>
                    <a:pt x="414" y="726"/>
                    <a:pt x="412" y="737"/>
                    <a:pt x="396" y="743"/>
                  </a:cubicBezTo>
                  <a:close/>
                  <a:moveTo>
                    <a:pt x="601" y="355"/>
                  </a:moveTo>
                  <a:cubicBezTo>
                    <a:pt x="592" y="386"/>
                    <a:pt x="577" y="415"/>
                    <a:pt x="558" y="440"/>
                  </a:cubicBezTo>
                  <a:cubicBezTo>
                    <a:pt x="537" y="467"/>
                    <a:pt x="510" y="488"/>
                    <a:pt x="484" y="509"/>
                  </a:cubicBezTo>
                  <a:cubicBezTo>
                    <a:pt x="441" y="544"/>
                    <a:pt x="398" y="586"/>
                    <a:pt x="395" y="645"/>
                  </a:cubicBezTo>
                  <a:cubicBezTo>
                    <a:pt x="395" y="646"/>
                    <a:pt x="395" y="647"/>
                    <a:pt x="396" y="649"/>
                  </a:cubicBezTo>
                  <a:cubicBezTo>
                    <a:pt x="388" y="650"/>
                    <a:pt x="380" y="651"/>
                    <a:pt x="372" y="651"/>
                  </a:cubicBezTo>
                  <a:cubicBezTo>
                    <a:pt x="375" y="615"/>
                    <a:pt x="373" y="579"/>
                    <a:pt x="377" y="544"/>
                  </a:cubicBezTo>
                  <a:cubicBezTo>
                    <a:pt x="380" y="507"/>
                    <a:pt x="387" y="471"/>
                    <a:pt x="397" y="436"/>
                  </a:cubicBezTo>
                  <a:cubicBezTo>
                    <a:pt x="404" y="411"/>
                    <a:pt x="413" y="386"/>
                    <a:pt x="423" y="362"/>
                  </a:cubicBezTo>
                  <a:cubicBezTo>
                    <a:pt x="424" y="362"/>
                    <a:pt x="425" y="362"/>
                    <a:pt x="426" y="363"/>
                  </a:cubicBezTo>
                  <a:cubicBezTo>
                    <a:pt x="446" y="367"/>
                    <a:pt x="476" y="368"/>
                    <a:pt x="484" y="345"/>
                  </a:cubicBezTo>
                  <a:cubicBezTo>
                    <a:pt x="486" y="339"/>
                    <a:pt x="479" y="334"/>
                    <a:pt x="474" y="337"/>
                  </a:cubicBezTo>
                  <a:cubicBezTo>
                    <a:pt x="467" y="340"/>
                    <a:pt x="462" y="345"/>
                    <a:pt x="454" y="347"/>
                  </a:cubicBezTo>
                  <a:cubicBezTo>
                    <a:pt x="446" y="348"/>
                    <a:pt x="438" y="347"/>
                    <a:pt x="430" y="345"/>
                  </a:cubicBezTo>
                  <a:cubicBezTo>
                    <a:pt x="432" y="341"/>
                    <a:pt x="434" y="337"/>
                    <a:pt x="435" y="334"/>
                  </a:cubicBezTo>
                  <a:cubicBezTo>
                    <a:pt x="451" y="301"/>
                    <a:pt x="474" y="272"/>
                    <a:pt x="490" y="240"/>
                  </a:cubicBezTo>
                  <a:cubicBezTo>
                    <a:pt x="493" y="232"/>
                    <a:pt x="485" y="223"/>
                    <a:pt x="478" y="230"/>
                  </a:cubicBezTo>
                  <a:cubicBezTo>
                    <a:pt x="453" y="255"/>
                    <a:pt x="436" y="292"/>
                    <a:pt x="420" y="324"/>
                  </a:cubicBezTo>
                  <a:cubicBezTo>
                    <a:pt x="418" y="329"/>
                    <a:pt x="415" y="335"/>
                    <a:pt x="413" y="340"/>
                  </a:cubicBezTo>
                  <a:cubicBezTo>
                    <a:pt x="398" y="336"/>
                    <a:pt x="384" y="330"/>
                    <a:pt x="370" y="325"/>
                  </a:cubicBezTo>
                  <a:cubicBezTo>
                    <a:pt x="334" y="312"/>
                    <a:pt x="295" y="302"/>
                    <a:pt x="257" y="308"/>
                  </a:cubicBezTo>
                  <a:cubicBezTo>
                    <a:pt x="222" y="314"/>
                    <a:pt x="190" y="333"/>
                    <a:pt x="168" y="360"/>
                  </a:cubicBezTo>
                  <a:cubicBezTo>
                    <a:pt x="160" y="348"/>
                    <a:pt x="152" y="336"/>
                    <a:pt x="142" y="329"/>
                  </a:cubicBezTo>
                  <a:cubicBezTo>
                    <a:pt x="137" y="325"/>
                    <a:pt x="130" y="330"/>
                    <a:pt x="132" y="336"/>
                  </a:cubicBezTo>
                  <a:cubicBezTo>
                    <a:pt x="135" y="349"/>
                    <a:pt x="144" y="360"/>
                    <a:pt x="152" y="371"/>
                  </a:cubicBezTo>
                  <a:cubicBezTo>
                    <a:pt x="153" y="374"/>
                    <a:pt x="155" y="376"/>
                    <a:pt x="156" y="378"/>
                  </a:cubicBezTo>
                  <a:cubicBezTo>
                    <a:pt x="149" y="391"/>
                    <a:pt x="143" y="405"/>
                    <a:pt x="141" y="419"/>
                  </a:cubicBezTo>
                  <a:cubicBezTo>
                    <a:pt x="140" y="424"/>
                    <a:pt x="147" y="425"/>
                    <a:pt x="149" y="421"/>
                  </a:cubicBezTo>
                  <a:cubicBezTo>
                    <a:pt x="153" y="410"/>
                    <a:pt x="158" y="400"/>
                    <a:pt x="164" y="390"/>
                  </a:cubicBezTo>
                  <a:cubicBezTo>
                    <a:pt x="168" y="397"/>
                    <a:pt x="172" y="404"/>
                    <a:pt x="176" y="411"/>
                  </a:cubicBezTo>
                  <a:cubicBezTo>
                    <a:pt x="191" y="437"/>
                    <a:pt x="205" y="463"/>
                    <a:pt x="219" y="490"/>
                  </a:cubicBezTo>
                  <a:cubicBezTo>
                    <a:pt x="244" y="542"/>
                    <a:pt x="263" y="596"/>
                    <a:pt x="286" y="649"/>
                  </a:cubicBezTo>
                  <a:cubicBezTo>
                    <a:pt x="276" y="649"/>
                    <a:pt x="266" y="649"/>
                    <a:pt x="255" y="649"/>
                  </a:cubicBezTo>
                  <a:cubicBezTo>
                    <a:pt x="255" y="649"/>
                    <a:pt x="255" y="649"/>
                    <a:pt x="255" y="649"/>
                  </a:cubicBezTo>
                  <a:cubicBezTo>
                    <a:pt x="255" y="648"/>
                    <a:pt x="255" y="648"/>
                    <a:pt x="255" y="647"/>
                  </a:cubicBezTo>
                  <a:cubicBezTo>
                    <a:pt x="230" y="595"/>
                    <a:pt x="198" y="553"/>
                    <a:pt x="156" y="515"/>
                  </a:cubicBezTo>
                  <a:cubicBezTo>
                    <a:pt x="114" y="477"/>
                    <a:pt x="68" y="443"/>
                    <a:pt x="45" y="390"/>
                  </a:cubicBezTo>
                  <a:cubicBezTo>
                    <a:pt x="0" y="285"/>
                    <a:pt x="40" y="144"/>
                    <a:pt x="137" y="84"/>
                  </a:cubicBezTo>
                  <a:cubicBezTo>
                    <a:pt x="232" y="25"/>
                    <a:pt x="366" y="19"/>
                    <a:pt x="468" y="56"/>
                  </a:cubicBezTo>
                  <a:cubicBezTo>
                    <a:pt x="585" y="97"/>
                    <a:pt x="634" y="242"/>
                    <a:pt x="601" y="35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13"/>
            <p:cNvSpPr/>
            <p:nvPr/>
          </p:nvSpPr>
          <p:spPr bwMode="auto">
            <a:xfrm>
              <a:off x="5461000" y="2530476"/>
              <a:ext cx="254000" cy="130175"/>
            </a:xfrm>
            <a:custGeom>
              <a:avLst/>
              <a:gdLst>
                <a:gd name="T0" fmla="*/ 104 w 115"/>
                <a:gd name="T1" fmla="*/ 2 h 59"/>
                <a:gd name="T2" fmla="*/ 10 w 115"/>
                <a:gd name="T3" fmla="*/ 38 h 59"/>
                <a:gd name="T4" fmla="*/ 17 w 115"/>
                <a:gd name="T5" fmla="*/ 54 h 59"/>
                <a:gd name="T6" fmla="*/ 108 w 115"/>
                <a:gd name="T7" fmla="*/ 14 h 59"/>
                <a:gd name="T8" fmla="*/ 104 w 115"/>
                <a:gd name="T9" fmla="*/ 2 h 59"/>
              </a:gdLst>
              <a:ahLst/>
              <a:cxnLst>
                <a:cxn ang="0">
                  <a:pos x="T0" y="T1"/>
                </a:cxn>
                <a:cxn ang="0">
                  <a:pos x="T2" y="T3"/>
                </a:cxn>
                <a:cxn ang="0">
                  <a:pos x="T4" y="T5"/>
                </a:cxn>
                <a:cxn ang="0">
                  <a:pos x="T6" y="T7"/>
                </a:cxn>
                <a:cxn ang="0">
                  <a:pos x="T8" y="T9"/>
                </a:cxn>
              </a:cxnLst>
              <a:rect l="0" t="0" r="r" b="b"/>
              <a:pathLst>
                <a:path w="115" h="59">
                  <a:moveTo>
                    <a:pt x="104" y="2"/>
                  </a:moveTo>
                  <a:cubicBezTo>
                    <a:pt x="72" y="10"/>
                    <a:pt x="40" y="24"/>
                    <a:pt x="10" y="38"/>
                  </a:cubicBezTo>
                  <a:cubicBezTo>
                    <a:pt x="0" y="41"/>
                    <a:pt x="5" y="59"/>
                    <a:pt x="17" y="54"/>
                  </a:cubicBezTo>
                  <a:cubicBezTo>
                    <a:pt x="47" y="41"/>
                    <a:pt x="79" y="29"/>
                    <a:pt x="108" y="14"/>
                  </a:cubicBezTo>
                  <a:cubicBezTo>
                    <a:pt x="115" y="11"/>
                    <a:pt x="112" y="0"/>
                    <a:pt x="104" y="2"/>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4"/>
            <p:cNvSpPr/>
            <p:nvPr/>
          </p:nvSpPr>
          <p:spPr bwMode="auto">
            <a:xfrm>
              <a:off x="6804025" y="2552701"/>
              <a:ext cx="227012" cy="187325"/>
            </a:xfrm>
            <a:custGeom>
              <a:avLst/>
              <a:gdLst>
                <a:gd name="T0" fmla="*/ 98 w 103"/>
                <a:gd name="T1" fmla="*/ 71 h 85"/>
                <a:gd name="T2" fmla="*/ 21 w 103"/>
                <a:gd name="T3" fmla="*/ 6 h 85"/>
                <a:gd name="T4" fmla="*/ 11 w 103"/>
                <a:gd name="T5" fmla="*/ 20 h 85"/>
                <a:gd name="T6" fmla="*/ 90 w 103"/>
                <a:gd name="T7" fmla="*/ 81 h 85"/>
                <a:gd name="T8" fmla="*/ 98 w 103"/>
                <a:gd name="T9" fmla="*/ 71 h 85"/>
              </a:gdLst>
              <a:ahLst/>
              <a:cxnLst>
                <a:cxn ang="0">
                  <a:pos x="T0" y="T1"/>
                </a:cxn>
                <a:cxn ang="0">
                  <a:pos x="T2" y="T3"/>
                </a:cxn>
                <a:cxn ang="0">
                  <a:pos x="T4" y="T5"/>
                </a:cxn>
                <a:cxn ang="0">
                  <a:pos x="T6" y="T7"/>
                </a:cxn>
                <a:cxn ang="0">
                  <a:pos x="T8" y="T9"/>
                </a:cxn>
              </a:cxnLst>
              <a:rect l="0" t="0" r="r" b="b"/>
              <a:pathLst>
                <a:path w="103" h="85">
                  <a:moveTo>
                    <a:pt x="98" y="71"/>
                  </a:moveTo>
                  <a:cubicBezTo>
                    <a:pt x="75" y="47"/>
                    <a:pt x="48" y="26"/>
                    <a:pt x="21" y="6"/>
                  </a:cubicBezTo>
                  <a:cubicBezTo>
                    <a:pt x="13" y="0"/>
                    <a:pt x="0" y="12"/>
                    <a:pt x="11" y="20"/>
                  </a:cubicBezTo>
                  <a:cubicBezTo>
                    <a:pt x="37" y="40"/>
                    <a:pt x="62" y="63"/>
                    <a:pt x="90" y="81"/>
                  </a:cubicBezTo>
                  <a:cubicBezTo>
                    <a:pt x="96" y="85"/>
                    <a:pt x="103" y="77"/>
                    <a:pt x="98" y="7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15"/>
            <p:cNvSpPr/>
            <p:nvPr/>
          </p:nvSpPr>
          <p:spPr bwMode="auto">
            <a:xfrm>
              <a:off x="5045075" y="1385888"/>
              <a:ext cx="438150" cy="174625"/>
            </a:xfrm>
            <a:custGeom>
              <a:avLst/>
              <a:gdLst>
                <a:gd name="T0" fmla="*/ 194 w 199"/>
                <a:gd name="T1" fmla="*/ 68 h 79"/>
                <a:gd name="T2" fmla="*/ 116 w 199"/>
                <a:gd name="T3" fmla="*/ 37 h 79"/>
                <a:gd name="T4" fmla="*/ 15 w 199"/>
                <a:gd name="T5" fmla="*/ 4 h 79"/>
                <a:gd name="T6" fmla="*/ 10 w 199"/>
                <a:gd name="T7" fmla="*/ 20 h 79"/>
                <a:gd name="T8" fmla="*/ 105 w 199"/>
                <a:gd name="T9" fmla="*/ 51 h 79"/>
                <a:gd name="T10" fmla="*/ 188 w 199"/>
                <a:gd name="T11" fmla="*/ 77 h 79"/>
                <a:gd name="T12" fmla="*/ 194 w 199"/>
                <a:gd name="T13" fmla="*/ 68 h 79"/>
              </a:gdLst>
              <a:ahLst/>
              <a:cxnLst>
                <a:cxn ang="0">
                  <a:pos x="T0" y="T1"/>
                </a:cxn>
                <a:cxn ang="0">
                  <a:pos x="T2" y="T3"/>
                </a:cxn>
                <a:cxn ang="0">
                  <a:pos x="T4" y="T5"/>
                </a:cxn>
                <a:cxn ang="0">
                  <a:pos x="T6" y="T7"/>
                </a:cxn>
                <a:cxn ang="0">
                  <a:pos x="T8" y="T9"/>
                </a:cxn>
                <a:cxn ang="0">
                  <a:pos x="T10" y="T11"/>
                </a:cxn>
                <a:cxn ang="0">
                  <a:pos x="T12" y="T13"/>
                </a:cxn>
              </a:cxnLst>
              <a:rect l="0" t="0" r="r" b="b"/>
              <a:pathLst>
                <a:path w="199" h="79">
                  <a:moveTo>
                    <a:pt x="194" y="68"/>
                  </a:moveTo>
                  <a:cubicBezTo>
                    <a:pt x="174" y="49"/>
                    <a:pt x="143" y="43"/>
                    <a:pt x="116" y="37"/>
                  </a:cubicBezTo>
                  <a:cubicBezTo>
                    <a:pt x="82" y="28"/>
                    <a:pt x="49" y="16"/>
                    <a:pt x="15" y="4"/>
                  </a:cubicBezTo>
                  <a:cubicBezTo>
                    <a:pt x="5" y="0"/>
                    <a:pt x="0" y="16"/>
                    <a:pt x="10" y="20"/>
                  </a:cubicBezTo>
                  <a:cubicBezTo>
                    <a:pt x="39" y="34"/>
                    <a:pt x="72" y="43"/>
                    <a:pt x="105" y="51"/>
                  </a:cubicBezTo>
                  <a:cubicBezTo>
                    <a:pt x="134" y="58"/>
                    <a:pt x="160" y="68"/>
                    <a:pt x="188" y="77"/>
                  </a:cubicBezTo>
                  <a:cubicBezTo>
                    <a:pt x="193" y="79"/>
                    <a:pt x="199" y="72"/>
                    <a:pt x="194" y="68"/>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16"/>
            <p:cNvSpPr/>
            <p:nvPr/>
          </p:nvSpPr>
          <p:spPr bwMode="auto">
            <a:xfrm>
              <a:off x="5940425" y="739776"/>
              <a:ext cx="133350" cy="431800"/>
            </a:xfrm>
            <a:custGeom>
              <a:avLst/>
              <a:gdLst>
                <a:gd name="T0" fmla="*/ 59 w 60"/>
                <a:gd name="T1" fmla="*/ 185 h 196"/>
                <a:gd name="T2" fmla="*/ 38 w 60"/>
                <a:gd name="T3" fmla="*/ 92 h 196"/>
                <a:gd name="T4" fmla="*/ 13 w 60"/>
                <a:gd name="T5" fmla="*/ 6 h 196"/>
                <a:gd name="T6" fmla="*/ 0 w 60"/>
                <a:gd name="T7" fmla="*/ 10 h 196"/>
                <a:gd name="T8" fmla="*/ 22 w 60"/>
                <a:gd name="T9" fmla="*/ 97 h 196"/>
                <a:gd name="T10" fmla="*/ 48 w 60"/>
                <a:gd name="T11" fmla="*/ 189 h 196"/>
                <a:gd name="T12" fmla="*/ 59 w 60"/>
                <a:gd name="T13" fmla="*/ 185 h 196"/>
              </a:gdLst>
              <a:ahLst/>
              <a:cxnLst>
                <a:cxn ang="0">
                  <a:pos x="T0" y="T1"/>
                </a:cxn>
                <a:cxn ang="0">
                  <a:pos x="T2" y="T3"/>
                </a:cxn>
                <a:cxn ang="0">
                  <a:pos x="T4" y="T5"/>
                </a:cxn>
                <a:cxn ang="0">
                  <a:pos x="T6" y="T7"/>
                </a:cxn>
                <a:cxn ang="0">
                  <a:pos x="T8" y="T9"/>
                </a:cxn>
                <a:cxn ang="0">
                  <a:pos x="T10" y="T11"/>
                </a:cxn>
                <a:cxn ang="0">
                  <a:pos x="T12" y="T13"/>
                </a:cxn>
              </a:cxnLst>
              <a:rect l="0" t="0" r="r" b="b"/>
              <a:pathLst>
                <a:path w="60" h="196">
                  <a:moveTo>
                    <a:pt x="59" y="185"/>
                  </a:moveTo>
                  <a:cubicBezTo>
                    <a:pt x="55" y="154"/>
                    <a:pt x="46" y="123"/>
                    <a:pt x="38" y="92"/>
                  </a:cubicBezTo>
                  <a:cubicBezTo>
                    <a:pt x="31" y="65"/>
                    <a:pt x="27" y="31"/>
                    <a:pt x="13" y="6"/>
                  </a:cubicBezTo>
                  <a:cubicBezTo>
                    <a:pt x="9" y="0"/>
                    <a:pt x="0" y="3"/>
                    <a:pt x="0" y="10"/>
                  </a:cubicBezTo>
                  <a:cubicBezTo>
                    <a:pt x="1" y="38"/>
                    <a:pt x="15" y="69"/>
                    <a:pt x="22" y="97"/>
                  </a:cubicBezTo>
                  <a:cubicBezTo>
                    <a:pt x="31" y="127"/>
                    <a:pt x="38" y="159"/>
                    <a:pt x="48" y="189"/>
                  </a:cubicBezTo>
                  <a:cubicBezTo>
                    <a:pt x="51" y="196"/>
                    <a:pt x="60" y="193"/>
                    <a:pt x="59" y="18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7"/>
            <p:cNvSpPr/>
            <p:nvPr/>
          </p:nvSpPr>
          <p:spPr bwMode="auto">
            <a:xfrm>
              <a:off x="6769100" y="808038"/>
              <a:ext cx="100012" cy="360362"/>
            </a:xfrm>
            <a:custGeom>
              <a:avLst/>
              <a:gdLst>
                <a:gd name="T0" fmla="*/ 31 w 45"/>
                <a:gd name="T1" fmla="*/ 7 h 163"/>
                <a:gd name="T2" fmla="*/ 14 w 45"/>
                <a:gd name="T3" fmla="*/ 81 h 163"/>
                <a:gd name="T4" fmla="*/ 1 w 45"/>
                <a:gd name="T5" fmla="*/ 156 h 163"/>
                <a:gd name="T6" fmla="*/ 11 w 45"/>
                <a:gd name="T7" fmla="*/ 158 h 163"/>
                <a:gd name="T8" fmla="*/ 30 w 45"/>
                <a:gd name="T9" fmla="*/ 82 h 163"/>
                <a:gd name="T10" fmla="*/ 45 w 45"/>
                <a:gd name="T11" fmla="*/ 10 h 163"/>
                <a:gd name="T12" fmla="*/ 31 w 45"/>
                <a:gd name="T13" fmla="*/ 7 h 163"/>
              </a:gdLst>
              <a:ahLst/>
              <a:cxnLst>
                <a:cxn ang="0">
                  <a:pos x="T0" y="T1"/>
                </a:cxn>
                <a:cxn ang="0">
                  <a:pos x="T2" y="T3"/>
                </a:cxn>
                <a:cxn ang="0">
                  <a:pos x="T4" y="T5"/>
                </a:cxn>
                <a:cxn ang="0">
                  <a:pos x="T6" y="T7"/>
                </a:cxn>
                <a:cxn ang="0">
                  <a:pos x="T8" y="T9"/>
                </a:cxn>
                <a:cxn ang="0">
                  <a:pos x="T10" y="T11"/>
                </a:cxn>
                <a:cxn ang="0">
                  <a:pos x="T12" y="T13"/>
                </a:cxn>
              </a:cxnLst>
              <a:rect l="0" t="0" r="r" b="b"/>
              <a:pathLst>
                <a:path w="45" h="163">
                  <a:moveTo>
                    <a:pt x="31" y="7"/>
                  </a:moveTo>
                  <a:cubicBezTo>
                    <a:pt x="22" y="30"/>
                    <a:pt x="19" y="57"/>
                    <a:pt x="14" y="81"/>
                  </a:cubicBezTo>
                  <a:cubicBezTo>
                    <a:pt x="9" y="106"/>
                    <a:pt x="4" y="131"/>
                    <a:pt x="1" y="156"/>
                  </a:cubicBezTo>
                  <a:cubicBezTo>
                    <a:pt x="0" y="163"/>
                    <a:pt x="10" y="163"/>
                    <a:pt x="11" y="158"/>
                  </a:cubicBezTo>
                  <a:cubicBezTo>
                    <a:pt x="18" y="133"/>
                    <a:pt x="24" y="107"/>
                    <a:pt x="30" y="82"/>
                  </a:cubicBezTo>
                  <a:cubicBezTo>
                    <a:pt x="35" y="58"/>
                    <a:pt x="44" y="34"/>
                    <a:pt x="45" y="10"/>
                  </a:cubicBezTo>
                  <a:cubicBezTo>
                    <a:pt x="45" y="3"/>
                    <a:pt x="34" y="0"/>
                    <a:pt x="31" y="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18"/>
            <p:cNvSpPr/>
            <p:nvPr/>
          </p:nvSpPr>
          <p:spPr bwMode="auto">
            <a:xfrm>
              <a:off x="7153275" y="2155826"/>
              <a:ext cx="349250" cy="138112"/>
            </a:xfrm>
            <a:custGeom>
              <a:avLst/>
              <a:gdLst>
                <a:gd name="T0" fmla="*/ 6 w 159"/>
                <a:gd name="T1" fmla="*/ 14 h 63"/>
                <a:gd name="T2" fmla="*/ 78 w 159"/>
                <a:gd name="T3" fmla="*/ 40 h 63"/>
                <a:gd name="T4" fmla="*/ 151 w 159"/>
                <a:gd name="T5" fmla="*/ 62 h 63"/>
                <a:gd name="T6" fmla="*/ 154 w 159"/>
                <a:gd name="T7" fmla="*/ 51 h 63"/>
                <a:gd name="T8" fmla="*/ 80 w 159"/>
                <a:gd name="T9" fmla="*/ 24 h 63"/>
                <a:gd name="T10" fmla="*/ 11 w 159"/>
                <a:gd name="T11" fmla="*/ 1 h 63"/>
                <a:gd name="T12" fmla="*/ 6 w 159"/>
                <a:gd name="T13" fmla="*/ 14 h 63"/>
              </a:gdLst>
              <a:ahLst/>
              <a:cxnLst>
                <a:cxn ang="0">
                  <a:pos x="T0" y="T1"/>
                </a:cxn>
                <a:cxn ang="0">
                  <a:pos x="T2" y="T3"/>
                </a:cxn>
                <a:cxn ang="0">
                  <a:pos x="T4" y="T5"/>
                </a:cxn>
                <a:cxn ang="0">
                  <a:pos x="T6" y="T7"/>
                </a:cxn>
                <a:cxn ang="0">
                  <a:pos x="T8" y="T9"/>
                </a:cxn>
                <a:cxn ang="0">
                  <a:pos x="T10" y="T11"/>
                </a:cxn>
                <a:cxn ang="0">
                  <a:pos x="T12" y="T13"/>
                </a:cxn>
              </a:cxnLst>
              <a:rect l="0" t="0" r="r" b="b"/>
              <a:pathLst>
                <a:path w="159" h="63">
                  <a:moveTo>
                    <a:pt x="6" y="14"/>
                  </a:moveTo>
                  <a:cubicBezTo>
                    <a:pt x="28" y="26"/>
                    <a:pt x="54" y="32"/>
                    <a:pt x="78" y="40"/>
                  </a:cubicBezTo>
                  <a:cubicBezTo>
                    <a:pt x="102" y="48"/>
                    <a:pt x="127" y="56"/>
                    <a:pt x="151" y="62"/>
                  </a:cubicBezTo>
                  <a:cubicBezTo>
                    <a:pt x="157" y="63"/>
                    <a:pt x="159" y="54"/>
                    <a:pt x="154" y="51"/>
                  </a:cubicBezTo>
                  <a:cubicBezTo>
                    <a:pt x="130" y="41"/>
                    <a:pt x="105" y="33"/>
                    <a:pt x="80" y="24"/>
                  </a:cubicBezTo>
                  <a:cubicBezTo>
                    <a:pt x="58" y="16"/>
                    <a:pt x="35" y="5"/>
                    <a:pt x="11" y="1"/>
                  </a:cubicBezTo>
                  <a:cubicBezTo>
                    <a:pt x="5" y="0"/>
                    <a:pt x="0" y="10"/>
                    <a:pt x="6" y="14"/>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19"/>
            <p:cNvSpPr/>
            <p:nvPr/>
          </p:nvSpPr>
          <p:spPr bwMode="auto">
            <a:xfrm>
              <a:off x="5091113" y="1998663"/>
              <a:ext cx="347662" cy="149225"/>
            </a:xfrm>
            <a:custGeom>
              <a:avLst/>
              <a:gdLst>
                <a:gd name="T0" fmla="*/ 10 w 158"/>
                <a:gd name="T1" fmla="*/ 67 h 68"/>
                <a:gd name="T2" fmla="*/ 82 w 158"/>
                <a:gd name="T3" fmla="*/ 41 h 68"/>
                <a:gd name="T4" fmla="*/ 152 w 158"/>
                <a:gd name="T5" fmla="*/ 11 h 68"/>
                <a:gd name="T6" fmla="*/ 148 w 158"/>
                <a:gd name="T7" fmla="*/ 1 h 68"/>
                <a:gd name="T8" fmla="*/ 74 w 158"/>
                <a:gd name="T9" fmla="*/ 27 h 68"/>
                <a:gd name="T10" fmla="*/ 6 w 158"/>
                <a:gd name="T11" fmla="*/ 53 h 68"/>
                <a:gd name="T12" fmla="*/ 10 w 158"/>
                <a:gd name="T13" fmla="*/ 67 h 68"/>
              </a:gdLst>
              <a:ahLst/>
              <a:cxnLst>
                <a:cxn ang="0">
                  <a:pos x="T0" y="T1"/>
                </a:cxn>
                <a:cxn ang="0">
                  <a:pos x="T2" y="T3"/>
                </a:cxn>
                <a:cxn ang="0">
                  <a:pos x="T4" y="T5"/>
                </a:cxn>
                <a:cxn ang="0">
                  <a:pos x="T6" y="T7"/>
                </a:cxn>
                <a:cxn ang="0">
                  <a:pos x="T8" y="T9"/>
                </a:cxn>
                <a:cxn ang="0">
                  <a:pos x="T10" y="T11"/>
                </a:cxn>
                <a:cxn ang="0">
                  <a:pos x="T12" y="T13"/>
                </a:cxn>
              </a:cxnLst>
              <a:rect l="0" t="0" r="r" b="b"/>
              <a:pathLst>
                <a:path w="158" h="68">
                  <a:moveTo>
                    <a:pt x="10" y="67"/>
                  </a:moveTo>
                  <a:cubicBezTo>
                    <a:pt x="34" y="62"/>
                    <a:pt x="59" y="50"/>
                    <a:pt x="82" y="41"/>
                  </a:cubicBezTo>
                  <a:cubicBezTo>
                    <a:pt x="106" y="32"/>
                    <a:pt x="129" y="22"/>
                    <a:pt x="152" y="11"/>
                  </a:cubicBezTo>
                  <a:cubicBezTo>
                    <a:pt x="158" y="8"/>
                    <a:pt x="153" y="0"/>
                    <a:pt x="148" y="1"/>
                  </a:cubicBezTo>
                  <a:cubicBezTo>
                    <a:pt x="123" y="9"/>
                    <a:pt x="98" y="18"/>
                    <a:pt x="74" y="27"/>
                  </a:cubicBezTo>
                  <a:cubicBezTo>
                    <a:pt x="51" y="35"/>
                    <a:pt x="26" y="41"/>
                    <a:pt x="6" y="53"/>
                  </a:cubicBezTo>
                  <a:cubicBezTo>
                    <a:pt x="0" y="57"/>
                    <a:pt x="3" y="68"/>
                    <a:pt x="10" y="6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20"/>
            <p:cNvSpPr/>
            <p:nvPr/>
          </p:nvSpPr>
          <p:spPr bwMode="auto">
            <a:xfrm>
              <a:off x="7153275" y="1323976"/>
              <a:ext cx="354012" cy="298450"/>
            </a:xfrm>
            <a:custGeom>
              <a:avLst/>
              <a:gdLst>
                <a:gd name="T0" fmla="*/ 144 w 161"/>
                <a:gd name="T1" fmla="*/ 6 h 135"/>
                <a:gd name="T2" fmla="*/ 77 w 161"/>
                <a:gd name="T3" fmla="*/ 67 h 135"/>
                <a:gd name="T4" fmla="*/ 6 w 161"/>
                <a:gd name="T5" fmla="*/ 123 h 135"/>
                <a:gd name="T6" fmla="*/ 12 w 161"/>
                <a:gd name="T7" fmla="*/ 132 h 135"/>
                <a:gd name="T8" fmla="*/ 149 w 161"/>
                <a:gd name="T9" fmla="*/ 25 h 135"/>
                <a:gd name="T10" fmla="*/ 152 w 161"/>
                <a:gd name="T11" fmla="*/ 23 h 135"/>
                <a:gd name="T12" fmla="*/ 155 w 161"/>
                <a:gd name="T13" fmla="*/ 19 h 135"/>
                <a:gd name="T14" fmla="*/ 144 w 161"/>
                <a:gd name="T15" fmla="*/ 6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5">
                  <a:moveTo>
                    <a:pt x="144" y="6"/>
                  </a:moveTo>
                  <a:cubicBezTo>
                    <a:pt x="122" y="27"/>
                    <a:pt x="100" y="48"/>
                    <a:pt x="77" y="67"/>
                  </a:cubicBezTo>
                  <a:cubicBezTo>
                    <a:pt x="54" y="86"/>
                    <a:pt x="29" y="104"/>
                    <a:pt x="6" y="123"/>
                  </a:cubicBezTo>
                  <a:cubicBezTo>
                    <a:pt x="0" y="127"/>
                    <a:pt x="6" y="135"/>
                    <a:pt x="12" y="132"/>
                  </a:cubicBezTo>
                  <a:cubicBezTo>
                    <a:pt x="62" y="104"/>
                    <a:pt x="109" y="65"/>
                    <a:pt x="149" y="25"/>
                  </a:cubicBezTo>
                  <a:cubicBezTo>
                    <a:pt x="150" y="24"/>
                    <a:pt x="151" y="24"/>
                    <a:pt x="152" y="23"/>
                  </a:cubicBezTo>
                  <a:cubicBezTo>
                    <a:pt x="153" y="21"/>
                    <a:pt x="154" y="20"/>
                    <a:pt x="155" y="19"/>
                  </a:cubicBezTo>
                  <a:cubicBezTo>
                    <a:pt x="161" y="11"/>
                    <a:pt x="151" y="0"/>
                    <a:pt x="144" y="6"/>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61" name="文本框 60"/>
          <p:cNvSpPr txBox="1"/>
          <p:nvPr/>
        </p:nvSpPr>
        <p:spPr>
          <a:xfrm flipH="1">
            <a:off x="4286250" y="4626610"/>
            <a:ext cx="3993515" cy="645160"/>
          </a:xfrm>
          <a:prstGeom prst="rect">
            <a:avLst/>
          </a:prstGeom>
          <a:noFill/>
        </p:spPr>
        <p:txBody>
          <a:bodyPr wrap="square" rtlCol="0">
            <a:spAutoFit/>
          </a:bodyPr>
          <a:lstStyle/>
          <a:p>
            <a:pPr algn="ctr"/>
            <a:r>
              <a:rPr lang="en-US" altLang="zh-CN" sz="3600" dirty="0">
                <a:solidFill>
                  <a:schemeClr val="tx1">
                    <a:lumMod val="85000"/>
                    <a:lumOff val="15000"/>
                  </a:schemeClr>
                </a:solidFill>
                <a:cs typeface="+mn-ea"/>
                <a:sym typeface="+mn-lt"/>
              </a:rPr>
              <a:t>1.</a:t>
            </a:r>
            <a:r>
              <a:rPr lang="zh-CN" altLang="en-US" sz="3600" dirty="0">
                <a:solidFill>
                  <a:schemeClr val="tx1">
                    <a:lumMod val="85000"/>
                    <a:lumOff val="15000"/>
                  </a:schemeClr>
                </a:solidFill>
                <a:cs typeface="+mn-ea"/>
                <a:sym typeface="+mn-lt"/>
              </a:rPr>
              <a:t>权限系统</a:t>
            </a:r>
            <a:endParaRPr lang="zh-CN" altLang="en-US" sz="6600" b="1" dirty="0">
              <a:solidFill>
                <a:schemeClr val="tx1">
                  <a:lumMod val="85000"/>
                  <a:lumOff val="15000"/>
                </a:schemeClr>
              </a:solidFill>
              <a:cs typeface="+mn-ea"/>
              <a:sym typeface="+mn-lt"/>
            </a:endParaRPr>
          </a:p>
        </p:txBody>
      </p:sp>
      <p:sp>
        <p:nvSpPr>
          <p:cNvPr id="62" name="Freeform 34"/>
          <p:cNvSpPr>
            <a:spLocks noEditPoints="1"/>
          </p:cNvSpPr>
          <p:nvPr/>
        </p:nvSpPr>
        <p:spPr bwMode="auto">
          <a:xfrm>
            <a:off x="8669923" y="4887314"/>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任意多边形 62"/>
          <p:cNvSpPr/>
          <p:nvPr/>
        </p:nvSpPr>
        <p:spPr>
          <a:xfrm>
            <a:off x="3576646" y="4981563"/>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任意多边形 63"/>
          <p:cNvSpPr/>
          <p:nvPr/>
        </p:nvSpPr>
        <p:spPr>
          <a:xfrm>
            <a:off x="2497869" y="4973871"/>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权限系统</a:t>
            </a:r>
            <a:endParaRPr lang="zh-CN" altLang="en-US" sz="5400" b="1" dirty="0">
              <a:solidFill>
                <a:schemeClr val="tx1">
                  <a:lumMod val="85000"/>
                  <a:lumOff val="15000"/>
                </a:schemeClr>
              </a:solidFill>
              <a:cs typeface="+mn-ea"/>
              <a:sym typeface="+mn-lt"/>
            </a:endParaRPr>
          </a:p>
        </p:txBody>
      </p:sp>
      <p:grpSp>
        <p:nvGrpSpPr>
          <p:cNvPr id="22" name="Group 5"/>
          <p:cNvGrpSpPr>
            <a:grpSpLocks noChangeAspect="1"/>
          </p:cNvGrpSpPr>
          <p:nvPr/>
        </p:nvGrpSpPr>
        <p:grpSpPr bwMode="auto">
          <a:xfrm>
            <a:off x="4855101" y="2363130"/>
            <a:ext cx="2481798" cy="2594524"/>
            <a:chOff x="3151" y="1537"/>
            <a:chExt cx="1365" cy="1427"/>
          </a:xfrm>
        </p:grpSpPr>
        <p:sp>
          <p:nvSpPr>
            <p:cNvPr id="23" name="Freeform 6"/>
            <p:cNvSpPr>
              <a:spLocks noEditPoints="1"/>
            </p:cNvSpPr>
            <p:nvPr/>
          </p:nvSpPr>
          <p:spPr bwMode="auto">
            <a:xfrm>
              <a:off x="3776" y="2900"/>
              <a:ext cx="115" cy="39"/>
            </a:xfrm>
            <a:custGeom>
              <a:avLst/>
              <a:gdLst>
                <a:gd name="T0" fmla="*/ 115 w 115"/>
                <a:gd name="T1" fmla="*/ 0 h 39"/>
                <a:gd name="T2" fmla="*/ 90 w 115"/>
                <a:gd name="T3" fmla="*/ 0 h 39"/>
                <a:gd name="T4" fmla="*/ 51 w 115"/>
                <a:gd name="T5" fmla="*/ 39 h 39"/>
                <a:gd name="T6" fmla="*/ 102 w 115"/>
                <a:gd name="T7" fmla="*/ 39 h 39"/>
                <a:gd name="T8" fmla="*/ 115 w 115"/>
                <a:gd name="T9" fmla="*/ 13 h 39"/>
                <a:gd name="T10" fmla="*/ 115 w 115"/>
                <a:gd name="T11" fmla="*/ 0 h 39"/>
                <a:gd name="T12" fmla="*/ 115 w 115"/>
                <a:gd name="T13" fmla="*/ 0 h 39"/>
                <a:gd name="T14" fmla="*/ 51 w 115"/>
                <a:gd name="T15" fmla="*/ 0 h 39"/>
                <a:gd name="T16" fmla="*/ 0 w 115"/>
                <a:gd name="T17" fmla="*/ 0 h 39"/>
                <a:gd name="T18" fmla="*/ 0 w 115"/>
                <a:gd name="T19" fmla="*/ 39 h 39"/>
                <a:gd name="T20" fmla="*/ 13 w 115"/>
                <a:gd name="T21" fmla="*/ 39 h 39"/>
                <a:gd name="T22" fmla="*/ 51 w 115"/>
                <a:gd name="T2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39">
                  <a:moveTo>
                    <a:pt x="115" y="0"/>
                  </a:moveTo>
                  <a:lnTo>
                    <a:pt x="90" y="0"/>
                  </a:lnTo>
                  <a:lnTo>
                    <a:pt x="51" y="39"/>
                  </a:lnTo>
                  <a:lnTo>
                    <a:pt x="102" y="39"/>
                  </a:lnTo>
                  <a:lnTo>
                    <a:pt x="115" y="13"/>
                  </a:lnTo>
                  <a:lnTo>
                    <a:pt x="115" y="0"/>
                  </a:lnTo>
                  <a:lnTo>
                    <a:pt x="115" y="0"/>
                  </a:lnTo>
                  <a:close/>
                  <a:moveTo>
                    <a:pt x="51" y="0"/>
                  </a:moveTo>
                  <a:lnTo>
                    <a:pt x="0" y="0"/>
                  </a:lnTo>
                  <a:lnTo>
                    <a:pt x="0" y="39"/>
                  </a:lnTo>
                  <a:lnTo>
                    <a:pt x="13" y="39"/>
                  </a:lnTo>
                  <a:lnTo>
                    <a:pt x="51" y="0"/>
                  </a:lnTo>
                  <a:close/>
                </a:path>
              </a:pathLst>
            </a:custGeom>
            <a:solidFill>
              <a:srgbClr val="BFC7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7"/>
            <p:cNvSpPr>
              <a:spLocks noEditPoints="1"/>
            </p:cNvSpPr>
            <p:nvPr/>
          </p:nvSpPr>
          <p:spPr bwMode="auto">
            <a:xfrm>
              <a:off x="3483" y="1868"/>
              <a:ext cx="714" cy="803"/>
            </a:xfrm>
            <a:custGeom>
              <a:avLst/>
              <a:gdLst>
                <a:gd name="T0" fmla="*/ 36 w 56"/>
                <a:gd name="T1" fmla="*/ 26 h 63"/>
                <a:gd name="T2" fmla="*/ 38 w 56"/>
                <a:gd name="T3" fmla="*/ 26 h 63"/>
                <a:gd name="T4" fmla="*/ 52 w 56"/>
                <a:gd name="T5" fmla="*/ 14 h 63"/>
                <a:gd name="T6" fmla="*/ 30 w 56"/>
                <a:gd name="T7" fmla="*/ 32 h 63"/>
                <a:gd name="T8" fmla="*/ 36 w 56"/>
                <a:gd name="T9" fmla="*/ 30 h 63"/>
                <a:gd name="T10" fmla="*/ 53 w 56"/>
                <a:gd name="T11" fmla="*/ 15 h 63"/>
                <a:gd name="T12" fmla="*/ 38 w 56"/>
                <a:gd name="T13" fmla="*/ 35 h 63"/>
                <a:gd name="T14" fmla="*/ 38 w 56"/>
                <a:gd name="T15" fmla="*/ 33 h 63"/>
                <a:gd name="T16" fmla="*/ 38 w 56"/>
                <a:gd name="T17" fmla="*/ 38 h 63"/>
                <a:gd name="T18" fmla="*/ 56 w 56"/>
                <a:gd name="T19" fmla="*/ 24 h 63"/>
                <a:gd name="T20" fmla="*/ 38 w 56"/>
                <a:gd name="T21" fmla="*/ 38 h 63"/>
                <a:gd name="T22" fmla="*/ 56 w 56"/>
                <a:gd name="T23" fmla="*/ 27 h 63"/>
                <a:gd name="T24" fmla="*/ 56 w 56"/>
                <a:gd name="T25" fmla="*/ 31 h 63"/>
                <a:gd name="T26" fmla="*/ 38 w 56"/>
                <a:gd name="T27" fmla="*/ 45 h 63"/>
                <a:gd name="T28" fmla="*/ 38 w 56"/>
                <a:gd name="T29" fmla="*/ 56 h 63"/>
                <a:gd name="T30" fmla="*/ 53 w 56"/>
                <a:gd name="T31" fmla="*/ 40 h 63"/>
                <a:gd name="T32" fmla="*/ 38 w 56"/>
                <a:gd name="T33" fmla="*/ 52 h 63"/>
                <a:gd name="T34" fmla="*/ 45 w 56"/>
                <a:gd name="T35" fmla="*/ 52 h 63"/>
                <a:gd name="T36" fmla="*/ 38 w 56"/>
                <a:gd name="T37" fmla="*/ 63 h 63"/>
                <a:gd name="T38" fmla="*/ 41 w 56"/>
                <a:gd name="T39" fmla="*/ 63 h 63"/>
                <a:gd name="T40" fmla="*/ 44 w 56"/>
                <a:gd name="T41" fmla="*/ 62 h 63"/>
                <a:gd name="T42" fmla="*/ 45 w 56"/>
                <a:gd name="T43" fmla="*/ 59 h 63"/>
                <a:gd name="T44" fmla="*/ 49 w 56"/>
                <a:gd name="T45" fmla="*/ 9 h 63"/>
                <a:gd name="T46" fmla="*/ 29 w 56"/>
                <a:gd name="T47" fmla="*/ 26 h 63"/>
                <a:gd name="T48" fmla="*/ 47 w 56"/>
                <a:gd name="T49" fmla="*/ 7 h 63"/>
                <a:gd name="T50" fmla="*/ 49 w 56"/>
                <a:gd name="T51" fmla="*/ 9 h 63"/>
                <a:gd name="T52" fmla="*/ 20 w 56"/>
                <a:gd name="T53" fmla="*/ 32 h 63"/>
                <a:gd name="T54" fmla="*/ 20 w 56"/>
                <a:gd name="T55" fmla="*/ 28 h 63"/>
                <a:gd name="T56" fmla="*/ 46 w 56"/>
                <a:gd name="T57" fmla="*/ 6 h 63"/>
                <a:gd name="T58" fmla="*/ 19 w 56"/>
                <a:gd name="T59" fmla="*/ 25 h 63"/>
                <a:gd name="T60" fmla="*/ 18 w 56"/>
                <a:gd name="T61" fmla="*/ 26 h 63"/>
                <a:gd name="T62" fmla="*/ 3 w 56"/>
                <a:gd name="T63" fmla="*/ 41 h 63"/>
                <a:gd name="T64" fmla="*/ 2 w 56"/>
                <a:gd name="T65" fmla="*/ 38 h 63"/>
                <a:gd name="T66" fmla="*/ 42 w 56"/>
                <a:gd name="T67" fmla="*/ 3 h 63"/>
                <a:gd name="T68" fmla="*/ 1 w 56"/>
                <a:gd name="T69" fmla="*/ 36 h 63"/>
                <a:gd name="T70" fmla="*/ 33 w 56"/>
                <a:gd name="T71" fmla="*/ 0 h 63"/>
                <a:gd name="T72" fmla="*/ 31 w 56"/>
                <a:gd name="T73" fmla="*/ 0 h 63"/>
                <a:gd name="T74" fmla="*/ 0 w 56"/>
                <a:gd name="T75" fmla="*/ 28 h 63"/>
                <a:gd name="T76" fmla="*/ 27 w 56"/>
                <a:gd name="T77" fmla="*/ 0 h 63"/>
                <a:gd name="T78" fmla="*/ 31 w 56"/>
                <a:gd name="T79" fmla="*/ 0 h 63"/>
                <a:gd name="T80" fmla="*/ 18 w 56"/>
                <a:gd name="T81" fmla="*/ 1 h 63"/>
                <a:gd name="T82" fmla="*/ 0 w 56"/>
                <a:gd name="T83" fmla="*/ 23 h 63"/>
                <a:gd name="T84" fmla="*/ 12 w 56"/>
                <a:gd name="T85" fmla="*/ 5 h 63"/>
                <a:gd name="T86" fmla="*/ 5 w 56"/>
                <a:gd name="T87" fmla="*/ 11 h 63"/>
                <a:gd name="T88" fmla="*/ 5 w 56"/>
                <a:gd name="T89" fmla="*/ 43 h 63"/>
                <a:gd name="T90" fmla="*/ 18 w 56"/>
                <a:gd name="T91" fmla="*/ 34 h 63"/>
                <a:gd name="T92" fmla="*/ 18 w 56"/>
                <a:gd name="T93" fmla="*/ 33 h 63"/>
                <a:gd name="T94" fmla="*/ 5 w 56"/>
                <a:gd name="T95" fmla="*/ 43 h 63"/>
                <a:gd name="T96" fmla="*/ 10 w 56"/>
                <a:gd name="T97" fmla="*/ 49 h 63"/>
                <a:gd name="T98" fmla="*/ 18 w 56"/>
                <a:gd name="T99" fmla="*/ 37 h 63"/>
                <a:gd name="T100" fmla="*/ 11 w 56"/>
                <a:gd name="T101" fmla="*/ 51 h 63"/>
                <a:gd name="T102" fmla="*/ 18 w 56"/>
                <a:gd name="T103" fmla="*/ 48 h 63"/>
                <a:gd name="T104" fmla="*/ 11 w 56"/>
                <a:gd name="T105" fmla="*/ 51 h 63"/>
                <a:gd name="T106" fmla="*/ 11 w 56"/>
                <a:gd name="T107" fmla="*/ 59 h 63"/>
                <a:gd name="T108" fmla="*/ 18 w 56"/>
                <a:gd name="T109" fmla="*/ 55 h 63"/>
                <a:gd name="T110" fmla="*/ 11 w 56"/>
                <a:gd name="T111" fmla="*/ 58 h 63"/>
                <a:gd name="T112" fmla="*/ 18 w 56"/>
                <a:gd name="T113" fmla="*/ 58 h 63"/>
                <a:gd name="T114" fmla="*/ 17 w 56"/>
                <a:gd name="T115" fmla="*/ 63 h 63"/>
                <a:gd name="T116" fmla="*/ 13 w 56"/>
                <a:gd name="T117" fmla="*/ 63 h 63"/>
                <a:gd name="T118" fmla="*/ 27 w 56"/>
                <a:gd name="T119" fmla="*/ 32 h 63"/>
                <a:gd name="T120" fmla="*/ 23 w 56"/>
                <a:gd name="T121" fmla="*/ 3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63">
                  <a:moveTo>
                    <a:pt x="36" y="30"/>
                  </a:moveTo>
                  <a:cubicBezTo>
                    <a:pt x="36" y="26"/>
                    <a:pt x="36" y="26"/>
                    <a:pt x="36" y="26"/>
                  </a:cubicBezTo>
                  <a:cubicBezTo>
                    <a:pt x="36" y="26"/>
                    <a:pt x="36" y="25"/>
                    <a:pt x="37" y="25"/>
                  </a:cubicBezTo>
                  <a:cubicBezTo>
                    <a:pt x="38" y="25"/>
                    <a:pt x="38" y="26"/>
                    <a:pt x="38" y="26"/>
                  </a:cubicBezTo>
                  <a:cubicBezTo>
                    <a:pt x="38" y="28"/>
                    <a:pt x="38" y="28"/>
                    <a:pt x="38" y="28"/>
                  </a:cubicBezTo>
                  <a:cubicBezTo>
                    <a:pt x="52" y="14"/>
                    <a:pt x="52" y="14"/>
                    <a:pt x="52" y="14"/>
                  </a:cubicBezTo>
                  <a:cubicBezTo>
                    <a:pt x="52" y="13"/>
                    <a:pt x="51" y="12"/>
                    <a:pt x="51" y="11"/>
                  </a:cubicBezTo>
                  <a:cubicBezTo>
                    <a:pt x="30" y="32"/>
                    <a:pt x="30" y="32"/>
                    <a:pt x="30" y="32"/>
                  </a:cubicBezTo>
                  <a:cubicBezTo>
                    <a:pt x="34" y="32"/>
                    <a:pt x="34" y="32"/>
                    <a:pt x="34" y="32"/>
                  </a:cubicBezTo>
                  <a:cubicBezTo>
                    <a:pt x="36" y="30"/>
                    <a:pt x="36" y="30"/>
                    <a:pt x="36" y="30"/>
                  </a:cubicBezTo>
                  <a:close/>
                  <a:moveTo>
                    <a:pt x="38" y="31"/>
                  </a:moveTo>
                  <a:cubicBezTo>
                    <a:pt x="53" y="15"/>
                    <a:pt x="53" y="15"/>
                    <a:pt x="53" y="15"/>
                  </a:cubicBezTo>
                  <a:cubicBezTo>
                    <a:pt x="54" y="16"/>
                    <a:pt x="54" y="17"/>
                    <a:pt x="54" y="18"/>
                  </a:cubicBezTo>
                  <a:cubicBezTo>
                    <a:pt x="38" y="35"/>
                    <a:pt x="38" y="35"/>
                    <a:pt x="38" y="35"/>
                  </a:cubicBezTo>
                  <a:cubicBezTo>
                    <a:pt x="38" y="33"/>
                    <a:pt x="38" y="33"/>
                    <a:pt x="38" y="33"/>
                  </a:cubicBezTo>
                  <a:cubicBezTo>
                    <a:pt x="38" y="33"/>
                    <a:pt x="38" y="33"/>
                    <a:pt x="38" y="33"/>
                  </a:cubicBezTo>
                  <a:cubicBezTo>
                    <a:pt x="38" y="31"/>
                    <a:pt x="38" y="31"/>
                    <a:pt x="38" y="31"/>
                  </a:cubicBezTo>
                  <a:close/>
                  <a:moveTo>
                    <a:pt x="38" y="38"/>
                  </a:moveTo>
                  <a:cubicBezTo>
                    <a:pt x="55" y="21"/>
                    <a:pt x="55" y="21"/>
                    <a:pt x="55" y="21"/>
                  </a:cubicBezTo>
                  <a:cubicBezTo>
                    <a:pt x="55" y="22"/>
                    <a:pt x="56" y="23"/>
                    <a:pt x="56" y="24"/>
                  </a:cubicBezTo>
                  <a:cubicBezTo>
                    <a:pt x="38" y="42"/>
                    <a:pt x="38" y="42"/>
                    <a:pt x="38" y="42"/>
                  </a:cubicBezTo>
                  <a:cubicBezTo>
                    <a:pt x="38" y="38"/>
                    <a:pt x="38" y="38"/>
                    <a:pt x="38" y="38"/>
                  </a:cubicBezTo>
                  <a:close/>
                  <a:moveTo>
                    <a:pt x="38" y="45"/>
                  </a:moveTo>
                  <a:cubicBezTo>
                    <a:pt x="56" y="27"/>
                    <a:pt x="56" y="27"/>
                    <a:pt x="56" y="27"/>
                  </a:cubicBezTo>
                  <a:cubicBezTo>
                    <a:pt x="56" y="28"/>
                    <a:pt x="56" y="28"/>
                    <a:pt x="56" y="28"/>
                  </a:cubicBezTo>
                  <a:cubicBezTo>
                    <a:pt x="56" y="29"/>
                    <a:pt x="56" y="30"/>
                    <a:pt x="56" y="31"/>
                  </a:cubicBezTo>
                  <a:cubicBezTo>
                    <a:pt x="38" y="49"/>
                    <a:pt x="38" y="49"/>
                    <a:pt x="38" y="49"/>
                  </a:cubicBezTo>
                  <a:cubicBezTo>
                    <a:pt x="38" y="45"/>
                    <a:pt x="38" y="45"/>
                    <a:pt x="38" y="45"/>
                  </a:cubicBezTo>
                  <a:close/>
                  <a:moveTo>
                    <a:pt x="38" y="52"/>
                  </a:moveTo>
                  <a:cubicBezTo>
                    <a:pt x="38" y="56"/>
                    <a:pt x="38" y="56"/>
                    <a:pt x="38" y="56"/>
                  </a:cubicBezTo>
                  <a:cubicBezTo>
                    <a:pt x="52" y="42"/>
                    <a:pt x="52" y="42"/>
                    <a:pt x="52" y="42"/>
                  </a:cubicBezTo>
                  <a:cubicBezTo>
                    <a:pt x="53" y="41"/>
                    <a:pt x="53" y="40"/>
                    <a:pt x="53" y="40"/>
                  </a:cubicBezTo>
                  <a:cubicBezTo>
                    <a:pt x="54" y="38"/>
                    <a:pt x="55" y="36"/>
                    <a:pt x="55" y="35"/>
                  </a:cubicBezTo>
                  <a:cubicBezTo>
                    <a:pt x="38" y="52"/>
                    <a:pt x="38" y="52"/>
                    <a:pt x="38" y="52"/>
                  </a:cubicBezTo>
                  <a:close/>
                  <a:moveTo>
                    <a:pt x="38" y="59"/>
                  </a:moveTo>
                  <a:cubicBezTo>
                    <a:pt x="45" y="52"/>
                    <a:pt x="45" y="52"/>
                    <a:pt x="45" y="52"/>
                  </a:cubicBezTo>
                  <a:cubicBezTo>
                    <a:pt x="45" y="56"/>
                    <a:pt x="45" y="56"/>
                    <a:pt x="45" y="56"/>
                  </a:cubicBezTo>
                  <a:cubicBezTo>
                    <a:pt x="38" y="63"/>
                    <a:pt x="38" y="63"/>
                    <a:pt x="38" y="63"/>
                  </a:cubicBezTo>
                  <a:cubicBezTo>
                    <a:pt x="38" y="59"/>
                    <a:pt x="38" y="59"/>
                    <a:pt x="38" y="59"/>
                  </a:cubicBezTo>
                  <a:close/>
                  <a:moveTo>
                    <a:pt x="41" y="63"/>
                  </a:moveTo>
                  <a:cubicBezTo>
                    <a:pt x="41" y="63"/>
                    <a:pt x="41" y="63"/>
                    <a:pt x="41" y="63"/>
                  </a:cubicBezTo>
                  <a:cubicBezTo>
                    <a:pt x="42" y="63"/>
                    <a:pt x="43" y="63"/>
                    <a:pt x="44" y="62"/>
                  </a:cubicBezTo>
                  <a:cubicBezTo>
                    <a:pt x="45" y="61"/>
                    <a:pt x="45" y="60"/>
                    <a:pt x="45" y="59"/>
                  </a:cubicBezTo>
                  <a:cubicBezTo>
                    <a:pt x="45" y="59"/>
                    <a:pt x="45" y="59"/>
                    <a:pt x="45" y="59"/>
                  </a:cubicBezTo>
                  <a:cubicBezTo>
                    <a:pt x="41" y="63"/>
                    <a:pt x="41" y="63"/>
                    <a:pt x="41" y="63"/>
                  </a:cubicBezTo>
                  <a:close/>
                  <a:moveTo>
                    <a:pt x="49" y="9"/>
                  </a:moveTo>
                  <a:cubicBezTo>
                    <a:pt x="29" y="30"/>
                    <a:pt x="29" y="30"/>
                    <a:pt x="29" y="30"/>
                  </a:cubicBezTo>
                  <a:cubicBezTo>
                    <a:pt x="29" y="26"/>
                    <a:pt x="29" y="26"/>
                    <a:pt x="29" y="26"/>
                  </a:cubicBezTo>
                  <a:cubicBezTo>
                    <a:pt x="29" y="26"/>
                    <a:pt x="29" y="26"/>
                    <a:pt x="29" y="26"/>
                  </a:cubicBezTo>
                  <a:cubicBezTo>
                    <a:pt x="47" y="7"/>
                    <a:pt x="47" y="7"/>
                    <a:pt x="47" y="7"/>
                  </a:cubicBezTo>
                  <a:cubicBezTo>
                    <a:pt x="48" y="8"/>
                    <a:pt x="48" y="8"/>
                    <a:pt x="48" y="8"/>
                  </a:cubicBezTo>
                  <a:cubicBezTo>
                    <a:pt x="48" y="8"/>
                    <a:pt x="49" y="9"/>
                    <a:pt x="49" y="9"/>
                  </a:cubicBezTo>
                  <a:close/>
                  <a:moveTo>
                    <a:pt x="46" y="6"/>
                  </a:moveTo>
                  <a:cubicBezTo>
                    <a:pt x="20" y="32"/>
                    <a:pt x="20" y="32"/>
                    <a:pt x="20" y="32"/>
                  </a:cubicBezTo>
                  <a:cubicBezTo>
                    <a:pt x="20" y="32"/>
                    <a:pt x="20" y="32"/>
                    <a:pt x="20" y="32"/>
                  </a:cubicBezTo>
                  <a:cubicBezTo>
                    <a:pt x="20" y="28"/>
                    <a:pt x="20" y="28"/>
                    <a:pt x="20" y="28"/>
                  </a:cubicBezTo>
                  <a:cubicBezTo>
                    <a:pt x="43" y="4"/>
                    <a:pt x="43" y="4"/>
                    <a:pt x="43" y="4"/>
                  </a:cubicBezTo>
                  <a:cubicBezTo>
                    <a:pt x="44" y="5"/>
                    <a:pt x="45" y="5"/>
                    <a:pt x="46" y="6"/>
                  </a:cubicBezTo>
                  <a:close/>
                  <a:moveTo>
                    <a:pt x="42" y="3"/>
                  </a:moveTo>
                  <a:cubicBezTo>
                    <a:pt x="19" y="25"/>
                    <a:pt x="19" y="25"/>
                    <a:pt x="19" y="25"/>
                  </a:cubicBezTo>
                  <a:cubicBezTo>
                    <a:pt x="19" y="25"/>
                    <a:pt x="19" y="25"/>
                    <a:pt x="19" y="25"/>
                  </a:cubicBezTo>
                  <a:cubicBezTo>
                    <a:pt x="18" y="25"/>
                    <a:pt x="18" y="26"/>
                    <a:pt x="18" y="26"/>
                  </a:cubicBezTo>
                  <a:cubicBezTo>
                    <a:pt x="18" y="27"/>
                    <a:pt x="18" y="27"/>
                    <a:pt x="18" y="27"/>
                  </a:cubicBezTo>
                  <a:cubicBezTo>
                    <a:pt x="3" y="41"/>
                    <a:pt x="3" y="41"/>
                    <a:pt x="3" y="41"/>
                  </a:cubicBezTo>
                  <a:cubicBezTo>
                    <a:pt x="3" y="41"/>
                    <a:pt x="3" y="40"/>
                    <a:pt x="3" y="40"/>
                  </a:cubicBezTo>
                  <a:cubicBezTo>
                    <a:pt x="3" y="39"/>
                    <a:pt x="2" y="39"/>
                    <a:pt x="2" y="38"/>
                  </a:cubicBezTo>
                  <a:cubicBezTo>
                    <a:pt x="39" y="2"/>
                    <a:pt x="39" y="2"/>
                    <a:pt x="39" y="2"/>
                  </a:cubicBezTo>
                  <a:cubicBezTo>
                    <a:pt x="40" y="2"/>
                    <a:pt x="41" y="3"/>
                    <a:pt x="42" y="3"/>
                  </a:cubicBezTo>
                  <a:close/>
                  <a:moveTo>
                    <a:pt x="37" y="1"/>
                  </a:moveTo>
                  <a:cubicBezTo>
                    <a:pt x="1" y="36"/>
                    <a:pt x="1" y="36"/>
                    <a:pt x="1" y="36"/>
                  </a:cubicBezTo>
                  <a:cubicBezTo>
                    <a:pt x="1" y="35"/>
                    <a:pt x="1" y="34"/>
                    <a:pt x="0" y="33"/>
                  </a:cubicBezTo>
                  <a:cubicBezTo>
                    <a:pt x="33" y="0"/>
                    <a:pt x="33" y="0"/>
                    <a:pt x="33" y="0"/>
                  </a:cubicBezTo>
                  <a:cubicBezTo>
                    <a:pt x="34" y="0"/>
                    <a:pt x="36" y="1"/>
                    <a:pt x="37" y="1"/>
                  </a:cubicBezTo>
                  <a:close/>
                  <a:moveTo>
                    <a:pt x="31" y="0"/>
                  </a:moveTo>
                  <a:cubicBezTo>
                    <a:pt x="0" y="31"/>
                    <a:pt x="0" y="31"/>
                    <a:pt x="0" y="31"/>
                  </a:cubicBezTo>
                  <a:cubicBezTo>
                    <a:pt x="0" y="30"/>
                    <a:pt x="0" y="29"/>
                    <a:pt x="0" y="28"/>
                  </a:cubicBezTo>
                  <a:cubicBezTo>
                    <a:pt x="0" y="27"/>
                    <a:pt x="0" y="27"/>
                    <a:pt x="0" y="27"/>
                  </a:cubicBezTo>
                  <a:cubicBezTo>
                    <a:pt x="27" y="0"/>
                    <a:pt x="27" y="0"/>
                    <a:pt x="27" y="0"/>
                  </a:cubicBezTo>
                  <a:cubicBezTo>
                    <a:pt x="27" y="0"/>
                    <a:pt x="28" y="0"/>
                    <a:pt x="28" y="0"/>
                  </a:cubicBezTo>
                  <a:cubicBezTo>
                    <a:pt x="29" y="0"/>
                    <a:pt x="30" y="0"/>
                    <a:pt x="31" y="0"/>
                  </a:cubicBezTo>
                  <a:close/>
                  <a:moveTo>
                    <a:pt x="24" y="0"/>
                  </a:moveTo>
                  <a:cubicBezTo>
                    <a:pt x="22" y="0"/>
                    <a:pt x="20" y="1"/>
                    <a:pt x="18" y="1"/>
                  </a:cubicBezTo>
                  <a:cubicBezTo>
                    <a:pt x="2" y="18"/>
                    <a:pt x="2" y="18"/>
                    <a:pt x="2" y="18"/>
                  </a:cubicBezTo>
                  <a:cubicBezTo>
                    <a:pt x="1" y="19"/>
                    <a:pt x="1" y="21"/>
                    <a:pt x="0" y="23"/>
                  </a:cubicBezTo>
                  <a:cubicBezTo>
                    <a:pt x="24" y="0"/>
                    <a:pt x="24" y="0"/>
                    <a:pt x="24" y="0"/>
                  </a:cubicBezTo>
                  <a:close/>
                  <a:moveTo>
                    <a:pt x="12" y="5"/>
                  </a:moveTo>
                  <a:cubicBezTo>
                    <a:pt x="11" y="6"/>
                    <a:pt x="9" y="7"/>
                    <a:pt x="8" y="8"/>
                  </a:cubicBezTo>
                  <a:cubicBezTo>
                    <a:pt x="7" y="9"/>
                    <a:pt x="6" y="10"/>
                    <a:pt x="5" y="11"/>
                  </a:cubicBezTo>
                  <a:cubicBezTo>
                    <a:pt x="12" y="5"/>
                    <a:pt x="12" y="5"/>
                    <a:pt x="12" y="5"/>
                  </a:cubicBezTo>
                  <a:close/>
                  <a:moveTo>
                    <a:pt x="5" y="43"/>
                  </a:moveTo>
                  <a:cubicBezTo>
                    <a:pt x="5" y="44"/>
                    <a:pt x="6" y="45"/>
                    <a:pt x="6" y="45"/>
                  </a:cubicBezTo>
                  <a:cubicBezTo>
                    <a:pt x="18" y="34"/>
                    <a:pt x="18" y="34"/>
                    <a:pt x="18" y="34"/>
                  </a:cubicBezTo>
                  <a:cubicBezTo>
                    <a:pt x="18" y="33"/>
                    <a:pt x="18" y="33"/>
                    <a:pt x="18" y="33"/>
                  </a:cubicBezTo>
                  <a:cubicBezTo>
                    <a:pt x="18" y="33"/>
                    <a:pt x="18" y="33"/>
                    <a:pt x="18" y="33"/>
                  </a:cubicBezTo>
                  <a:cubicBezTo>
                    <a:pt x="18" y="30"/>
                    <a:pt x="18" y="30"/>
                    <a:pt x="18" y="30"/>
                  </a:cubicBezTo>
                  <a:cubicBezTo>
                    <a:pt x="5" y="43"/>
                    <a:pt x="5" y="43"/>
                    <a:pt x="5" y="43"/>
                  </a:cubicBezTo>
                  <a:close/>
                  <a:moveTo>
                    <a:pt x="8" y="47"/>
                  </a:moveTo>
                  <a:cubicBezTo>
                    <a:pt x="8" y="48"/>
                    <a:pt x="9" y="48"/>
                    <a:pt x="10" y="49"/>
                  </a:cubicBezTo>
                  <a:cubicBezTo>
                    <a:pt x="18" y="41"/>
                    <a:pt x="18" y="41"/>
                    <a:pt x="18" y="41"/>
                  </a:cubicBezTo>
                  <a:cubicBezTo>
                    <a:pt x="18" y="37"/>
                    <a:pt x="18" y="37"/>
                    <a:pt x="18" y="37"/>
                  </a:cubicBezTo>
                  <a:cubicBezTo>
                    <a:pt x="8" y="47"/>
                    <a:pt x="8" y="47"/>
                    <a:pt x="8" y="47"/>
                  </a:cubicBezTo>
                  <a:close/>
                  <a:moveTo>
                    <a:pt x="11" y="51"/>
                  </a:moveTo>
                  <a:cubicBezTo>
                    <a:pt x="18" y="44"/>
                    <a:pt x="18" y="44"/>
                    <a:pt x="18" y="44"/>
                  </a:cubicBezTo>
                  <a:cubicBezTo>
                    <a:pt x="18" y="48"/>
                    <a:pt x="18" y="48"/>
                    <a:pt x="18" y="48"/>
                  </a:cubicBezTo>
                  <a:cubicBezTo>
                    <a:pt x="11" y="55"/>
                    <a:pt x="11" y="55"/>
                    <a:pt x="11" y="55"/>
                  </a:cubicBezTo>
                  <a:cubicBezTo>
                    <a:pt x="11" y="51"/>
                    <a:pt x="11" y="51"/>
                    <a:pt x="11" y="51"/>
                  </a:cubicBezTo>
                  <a:close/>
                  <a:moveTo>
                    <a:pt x="11" y="58"/>
                  </a:moveTo>
                  <a:cubicBezTo>
                    <a:pt x="11" y="59"/>
                    <a:pt x="11" y="59"/>
                    <a:pt x="11" y="59"/>
                  </a:cubicBezTo>
                  <a:cubicBezTo>
                    <a:pt x="11" y="60"/>
                    <a:pt x="11" y="61"/>
                    <a:pt x="12" y="61"/>
                  </a:cubicBezTo>
                  <a:cubicBezTo>
                    <a:pt x="18" y="55"/>
                    <a:pt x="18" y="55"/>
                    <a:pt x="18" y="55"/>
                  </a:cubicBezTo>
                  <a:cubicBezTo>
                    <a:pt x="18" y="51"/>
                    <a:pt x="18" y="51"/>
                    <a:pt x="18" y="51"/>
                  </a:cubicBezTo>
                  <a:cubicBezTo>
                    <a:pt x="11" y="58"/>
                    <a:pt x="11" y="58"/>
                    <a:pt x="11" y="58"/>
                  </a:cubicBezTo>
                  <a:close/>
                  <a:moveTo>
                    <a:pt x="13" y="63"/>
                  </a:moveTo>
                  <a:cubicBezTo>
                    <a:pt x="18" y="58"/>
                    <a:pt x="18" y="58"/>
                    <a:pt x="18" y="58"/>
                  </a:cubicBezTo>
                  <a:cubicBezTo>
                    <a:pt x="18" y="62"/>
                    <a:pt x="18" y="62"/>
                    <a:pt x="18" y="62"/>
                  </a:cubicBezTo>
                  <a:cubicBezTo>
                    <a:pt x="17" y="63"/>
                    <a:pt x="17" y="63"/>
                    <a:pt x="17" y="63"/>
                  </a:cubicBezTo>
                  <a:cubicBezTo>
                    <a:pt x="15" y="63"/>
                    <a:pt x="15" y="63"/>
                    <a:pt x="15" y="63"/>
                  </a:cubicBezTo>
                  <a:cubicBezTo>
                    <a:pt x="14" y="63"/>
                    <a:pt x="14" y="63"/>
                    <a:pt x="13" y="63"/>
                  </a:cubicBezTo>
                  <a:close/>
                  <a:moveTo>
                    <a:pt x="23" y="32"/>
                  </a:moveTo>
                  <a:cubicBezTo>
                    <a:pt x="27" y="32"/>
                    <a:pt x="27" y="32"/>
                    <a:pt x="27" y="32"/>
                  </a:cubicBezTo>
                  <a:cubicBezTo>
                    <a:pt x="27" y="28"/>
                    <a:pt x="27" y="28"/>
                    <a:pt x="27" y="28"/>
                  </a:cubicBezTo>
                  <a:lnTo>
                    <a:pt x="23" y="32"/>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8"/>
            <p:cNvSpPr>
              <a:spLocks noEditPoints="1"/>
            </p:cNvSpPr>
            <p:nvPr/>
          </p:nvSpPr>
          <p:spPr bwMode="auto">
            <a:xfrm>
              <a:off x="3738" y="2302"/>
              <a:ext cx="204" cy="369"/>
            </a:xfrm>
            <a:custGeom>
              <a:avLst/>
              <a:gdLst>
                <a:gd name="T0" fmla="*/ 204 w 204"/>
                <a:gd name="T1" fmla="*/ 38 h 369"/>
                <a:gd name="T2" fmla="*/ 204 w 204"/>
                <a:gd name="T3" fmla="*/ 0 h 369"/>
                <a:gd name="T4" fmla="*/ 191 w 204"/>
                <a:gd name="T5" fmla="*/ 0 h 369"/>
                <a:gd name="T6" fmla="*/ 0 w 204"/>
                <a:gd name="T7" fmla="*/ 191 h 369"/>
                <a:gd name="T8" fmla="*/ 0 w 204"/>
                <a:gd name="T9" fmla="*/ 242 h 369"/>
                <a:gd name="T10" fmla="*/ 204 w 204"/>
                <a:gd name="T11" fmla="*/ 38 h 369"/>
                <a:gd name="T12" fmla="*/ 204 w 204"/>
                <a:gd name="T13" fmla="*/ 38 h 369"/>
                <a:gd name="T14" fmla="*/ 153 w 204"/>
                <a:gd name="T15" fmla="*/ 0 h 369"/>
                <a:gd name="T16" fmla="*/ 115 w 204"/>
                <a:gd name="T17" fmla="*/ 38 h 369"/>
                <a:gd name="T18" fmla="*/ 115 w 204"/>
                <a:gd name="T19" fmla="*/ 0 h 369"/>
                <a:gd name="T20" fmla="*/ 153 w 204"/>
                <a:gd name="T21" fmla="*/ 0 h 369"/>
                <a:gd name="T22" fmla="*/ 153 w 204"/>
                <a:gd name="T23" fmla="*/ 0 h 369"/>
                <a:gd name="T24" fmla="*/ 89 w 204"/>
                <a:gd name="T25" fmla="*/ 63 h 369"/>
                <a:gd name="T26" fmla="*/ 0 w 204"/>
                <a:gd name="T27" fmla="*/ 152 h 369"/>
                <a:gd name="T28" fmla="*/ 0 w 204"/>
                <a:gd name="T29" fmla="*/ 101 h 369"/>
                <a:gd name="T30" fmla="*/ 89 w 204"/>
                <a:gd name="T31" fmla="*/ 12 h 369"/>
                <a:gd name="T32" fmla="*/ 89 w 204"/>
                <a:gd name="T33" fmla="*/ 63 h 369"/>
                <a:gd name="T34" fmla="*/ 89 w 204"/>
                <a:gd name="T35" fmla="*/ 63 h 369"/>
                <a:gd name="T36" fmla="*/ 64 w 204"/>
                <a:gd name="T37" fmla="*/ 0 h 369"/>
                <a:gd name="T38" fmla="*/ 0 w 204"/>
                <a:gd name="T39" fmla="*/ 63 h 369"/>
                <a:gd name="T40" fmla="*/ 0 w 204"/>
                <a:gd name="T41" fmla="*/ 12 h 369"/>
                <a:gd name="T42" fmla="*/ 13 w 204"/>
                <a:gd name="T43" fmla="*/ 0 h 369"/>
                <a:gd name="T44" fmla="*/ 64 w 204"/>
                <a:gd name="T45" fmla="*/ 0 h 369"/>
                <a:gd name="T46" fmla="*/ 64 w 204"/>
                <a:gd name="T47" fmla="*/ 0 h 369"/>
                <a:gd name="T48" fmla="*/ 0 w 204"/>
                <a:gd name="T49" fmla="*/ 280 h 369"/>
                <a:gd name="T50" fmla="*/ 204 w 204"/>
                <a:gd name="T51" fmla="*/ 76 h 369"/>
                <a:gd name="T52" fmla="*/ 204 w 204"/>
                <a:gd name="T53" fmla="*/ 127 h 369"/>
                <a:gd name="T54" fmla="*/ 0 w 204"/>
                <a:gd name="T55" fmla="*/ 331 h 369"/>
                <a:gd name="T56" fmla="*/ 0 w 204"/>
                <a:gd name="T57" fmla="*/ 280 h 369"/>
                <a:gd name="T58" fmla="*/ 0 w 204"/>
                <a:gd name="T59" fmla="*/ 280 h 369"/>
                <a:gd name="T60" fmla="*/ 0 w 204"/>
                <a:gd name="T61" fmla="*/ 369 h 369"/>
                <a:gd name="T62" fmla="*/ 204 w 204"/>
                <a:gd name="T63" fmla="*/ 165 h 369"/>
                <a:gd name="T64" fmla="*/ 204 w 204"/>
                <a:gd name="T65" fmla="*/ 216 h 369"/>
                <a:gd name="T66" fmla="*/ 51 w 204"/>
                <a:gd name="T67" fmla="*/ 369 h 369"/>
                <a:gd name="T68" fmla="*/ 0 w 204"/>
                <a:gd name="T69" fmla="*/ 369 h 369"/>
                <a:gd name="T70" fmla="*/ 0 w 204"/>
                <a:gd name="T71" fmla="*/ 369 h 369"/>
                <a:gd name="T72" fmla="*/ 0 w 204"/>
                <a:gd name="T73" fmla="*/ 369 h 369"/>
                <a:gd name="T74" fmla="*/ 89 w 204"/>
                <a:gd name="T75" fmla="*/ 369 h 369"/>
                <a:gd name="T76" fmla="*/ 140 w 204"/>
                <a:gd name="T77" fmla="*/ 369 h 369"/>
                <a:gd name="T78" fmla="*/ 204 w 204"/>
                <a:gd name="T79" fmla="*/ 305 h 369"/>
                <a:gd name="T80" fmla="*/ 204 w 204"/>
                <a:gd name="T81" fmla="*/ 254 h 369"/>
                <a:gd name="T82" fmla="*/ 89 w 204"/>
                <a:gd name="T83" fmla="*/ 369 h 369"/>
                <a:gd name="T84" fmla="*/ 89 w 204"/>
                <a:gd name="T85" fmla="*/ 369 h 369"/>
                <a:gd name="T86" fmla="*/ 179 w 204"/>
                <a:gd name="T87" fmla="*/ 369 h 369"/>
                <a:gd name="T88" fmla="*/ 204 w 204"/>
                <a:gd name="T89" fmla="*/ 369 h 369"/>
                <a:gd name="T90" fmla="*/ 204 w 204"/>
                <a:gd name="T91" fmla="*/ 344 h 369"/>
                <a:gd name="T92" fmla="*/ 179 w 204"/>
                <a:gd name="T93"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 h="369">
                  <a:moveTo>
                    <a:pt x="204" y="38"/>
                  </a:moveTo>
                  <a:lnTo>
                    <a:pt x="204" y="0"/>
                  </a:lnTo>
                  <a:lnTo>
                    <a:pt x="191" y="0"/>
                  </a:lnTo>
                  <a:lnTo>
                    <a:pt x="0" y="191"/>
                  </a:lnTo>
                  <a:lnTo>
                    <a:pt x="0" y="242"/>
                  </a:lnTo>
                  <a:lnTo>
                    <a:pt x="204" y="38"/>
                  </a:lnTo>
                  <a:lnTo>
                    <a:pt x="204" y="38"/>
                  </a:lnTo>
                  <a:close/>
                  <a:moveTo>
                    <a:pt x="153" y="0"/>
                  </a:moveTo>
                  <a:lnTo>
                    <a:pt x="115" y="38"/>
                  </a:lnTo>
                  <a:lnTo>
                    <a:pt x="115" y="0"/>
                  </a:lnTo>
                  <a:lnTo>
                    <a:pt x="153" y="0"/>
                  </a:lnTo>
                  <a:lnTo>
                    <a:pt x="153" y="0"/>
                  </a:lnTo>
                  <a:close/>
                  <a:moveTo>
                    <a:pt x="89" y="63"/>
                  </a:moveTo>
                  <a:lnTo>
                    <a:pt x="0" y="152"/>
                  </a:lnTo>
                  <a:lnTo>
                    <a:pt x="0" y="101"/>
                  </a:lnTo>
                  <a:lnTo>
                    <a:pt x="89" y="12"/>
                  </a:lnTo>
                  <a:lnTo>
                    <a:pt x="89" y="63"/>
                  </a:lnTo>
                  <a:lnTo>
                    <a:pt x="89" y="63"/>
                  </a:lnTo>
                  <a:close/>
                  <a:moveTo>
                    <a:pt x="64" y="0"/>
                  </a:moveTo>
                  <a:lnTo>
                    <a:pt x="0" y="63"/>
                  </a:lnTo>
                  <a:lnTo>
                    <a:pt x="0" y="12"/>
                  </a:lnTo>
                  <a:lnTo>
                    <a:pt x="13" y="0"/>
                  </a:lnTo>
                  <a:lnTo>
                    <a:pt x="64" y="0"/>
                  </a:lnTo>
                  <a:lnTo>
                    <a:pt x="64" y="0"/>
                  </a:lnTo>
                  <a:close/>
                  <a:moveTo>
                    <a:pt x="0" y="280"/>
                  </a:moveTo>
                  <a:lnTo>
                    <a:pt x="204" y="76"/>
                  </a:lnTo>
                  <a:lnTo>
                    <a:pt x="204" y="127"/>
                  </a:lnTo>
                  <a:lnTo>
                    <a:pt x="0" y="331"/>
                  </a:lnTo>
                  <a:lnTo>
                    <a:pt x="0" y="280"/>
                  </a:lnTo>
                  <a:lnTo>
                    <a:pt x="0" y="280"/>
                  </a:lnTo>
                  <a:close/>
                  <a:moveTo>
                    <a:pt x="0" y="369"/>
                  </a:moveTo>
                  <a:lnTo>
                    <a:pt x="204" y="165"/>
                  </a:lnTo>
                  <a:lnTo>
                    <a:pt x="204" y="216"/>
                  </a:lnTo>
                  <a:lnTo>
                    <a:pt x="51" y="369"/>
                  </a:lnTo>
                  <a:lnTo>
                    <a:pt x="0" y="369"/>
                  </a:lnTo>
                  <a:lnTo>
                    <a:pt x="0" y="369"/>
                  </a:lnTo>
                  <a:lnTo>
                    <a:pt x="0" y="369"/>
                  </a:lnTo>
                  <a:close/>
                  <a:moveTo>
                    <a:pt x="89" y="369"/>
                  </a:moveTo>
                  <a:lnTo>
                    <a:pt x="140" y="369"/>
                  </a:lnTo>
                  <a:lnTo>
                    <a:pt x="204" y="305"/>
                  </a:lnTo>
                  <a:lnTo>
                    <a:pt x="204" y="254"/>
                  </a:lnTo>
                  <a:lnTo>
                    <a:pt x="89" y="369"/>
                  </a:lnTo>
                  <a:lnTo>
                    <a:pt x="89" y="369"/>
                  </a:lnTo>
                  <a:close/>
                  <a:moveTo>
                    <a:pt x="179" y="369"/>
                  </a:moveTo>
                  <a:lnTo>
                    <a:pt x="204" y="369"/>
                  </a:lnTo>
                  <a:lnTo>
                    <a:pt x="204" y="344"/>
                  </a:lnTo>
                  <a:lnTo>
                    <a:pt x="179" y="369"/>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9"/>
            <p:cNvSpPr>
              <a:spLocks noEditPoints="1"/>
            </p:cNvSpPr>
            <p:nvPr/>
          </p:nvSpPr>
          <p:spPr bwMode="auto">
            <a:xfrm>
              <a:off x="3674" y="2798"/>
              <a:ext cx="332" cy="77"/>
            </a:xfrm>
            <a:custGeom>
              <a:avLst/>
              <a:gdLst>
                <a:gd name="T0" fmla="*/ 26 w 26"/>
                <a:gd name="T1" fmla="*/ 0 h 6"/>
                <a:gd name="T2" fmla="*/ 22 w 26"/>
                <a:gd name="T3" fmla="*/ 0 h 6"/>
                <a:gd name="T4" fmla="*/ 17 w 26"/>
                <a:gd name="T5" fmla="*/ 6 h 6"/>
                <a:gd name="T6" fmla="*/ 19 w 26"/>
                <a:gd name="T7" fmla="*/ 6 h 6"/>
                <a:gd name="T8" fmla="*/ 21 w 26"/>
                <a:gd name="T9" fmla="*/ 6 h 6"/>
                <a:gd name="T10" fmla="*/ 26 w 26"/>
                <a:gd name="T11" fmla="*/ 1 h 6"/>
                <a:gd name="T12" fmla="*/ 26 w 26"/>
                <a:gd name="T13" fmla="*/ 0 h 6"/>
                <a:gd name="T14" fmla="*/ 20 w 26"/>
                <a:gd name="T15" fmla="*/ 0 h 6"/>
                <a:gd name="T16" fmla="*/ 14 w 26"/>
                <a:gd name="T17" fmla="*/ 6 h 6"/>
                <a:gd name="T18" fmla="*/ 10 w 26"/>
                <a:gd name="T19" fmla="*/ 6 h 6"/>
                <a:gd name="T20" fmla="*/ 15 w 26"/>
                <a:gd name="T21" fmla="*/ 0 h 6"/>
                <a:gd name="T22" fmla="*/ 20 w 26"/>
                <a:gd name="T23" fmla="*/ 0 h 6"/>
                <a:gd name="T24" fmla="*/ 13 w 26"/>
                <a:gd name="T25" fmla="*/ 0 h 6"/>
                <a:gd name="T26" fmla="*/ 8 w 26"/>
                <a:gd name="T27" fmla="*/ 0 h 6"/>
                <a:gd name="T28" fmla="*/ 3 w 26"/>
                <a:gd name="T29" fmla="*/ 6 h 6"/>
                <a:gd name="T30" fmla="*/ 4 w 26"/>
                <a:gd name="T31" fmla="*/ 6 h 6"/>
                <a:gd name="T32" fmla="*/ 7 w 26"/>
                <a:gd name="T33" fmla="*/ 6 h 6"/>
                <a:gd name="T34" fmla="*/ 13 w 26"/>
                <a:gd name="T35" fmla="*/ 0 h 6"/>
                <a:gd name="T36" fmla="*/ 5 w 26"/>
                <a:gd name="T37" fmla="*/ 0 h 6"/>
                <a:gd name="T38" fmla="*/ 1 w 26"/>
                <a:gd name="T39" fmla="*/ 5 h 6"/>
                <a:gd name="T40" fmla="*/ 0 w 26"/>
                <a:gd name="T41" fmla="*/ 2 h 6"/>
                <a:gd name="T42" fmla="*/ 0 w 26"/>
                <a:gd name="T43" fmla="*/ 2 h 6"/>
                <a:gd name="T44" fmla="*/ 1 w 26"/>
                <a:gd name="T45" fmla="*/ 0 h 6"/>
                <a:gd name="T46" fmla="*/ 5 w 26"/>
                <a:gd name="T47" fmla="*/ 0 h 6"/>
                <a:gd name="T48" fmla="*/ 25 w 26"/>
                <a:gd name="T49" fmla="*/ 5 h 6"/>
                <a:gd name="T50" fmla="*/ 25 w 26"/>
                <a:gd name="T51" fmla="*/ 5 h 6"/>
                <a:gd name="T52" fmla="*/ 25 w 26"/>
                <a:gd name="T53" fmla="*/ 5 h 6"/>
                <a:gd name="T54" fmla="*/ 25 w 26"/>
                <a:gd name="T5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 h="6">
                  <a:moveTo>
                    <a:pt x="26" y="0"/>
                  </a:moveTo>
                  <a:cubicBezTo>
                    <a:pt x="22" y="0"/>
                    <a:pt x="22" y="0"/>
                    <a:pt x="22" y="0"/>
                  </a:cubicBezTo>
                  <a:cubicBezTo>
                    <a:pt x="17" y="6"/>
                    <a:pt x="17" y="6"/>
                    <a:pt x="17" y="6"/>
                  </a:cubicBezTo>
                  <a:cubicBezTo>
                    <a:pt x="19" y="6"/>
                    <a:pt x="19" y="6"/>
                    <a:pt x="19" y="6"/>
                  </a:cubicBezTo>
                  <a:cubicBezTo>
                    <a:pt x="21" y="6"/>
                    <a:pt x="21" y="6"/>
                    <a:pt x="21" y="6"/>
                  </a:cubicBezTo>
                  <a:cubicBezTo>
                    <a:pt x="26" y="1"/>
                    <a:pt x="26" y="1"/>
                    <a:pt x="26" y="1"/>
                  </a:cubicBezTo>
                  <a:cubicBezTo>
                    <a:pt x="26" y="0"/>
                    <a:pt x="26" y="0"/>
                    <a:pt x="26" y="0"/>
                  </a:cubicBezTo>
                  <a:close/>
                  <a:moveTo>
                    <a:pt x="20" y="0"/>
                  </a:moveTo>
                  <a:cubicBezTo>
                    <a:pt x="14" y="6"/>
                    <a:pt x="14" y="6"/>
                    <a:pt x="14" y="6"/>
                  </a:cubicBezTo>
                  <a:cubicBezTo>
                    <a:pt x="10" y="6"/>
                    <a:pt x="10" y="6"/>
                    <a:pt x="10" y="6"/>
                  </a:cubicBezTo>
                  <a:cubicBezTo>
                    <a:pt x="15" y="0"/>
                    <a:pt x="15" y="0"/>
                    <a:pt x="15" y="0"/>
                  </a:cubicBezTo>
                  <a:cubicBezTo>
                    <a:pt x="20" y="0"/>
                    <a:pt x="20" y="0"/>
                    <a:pt x="20" y="0"/>
                  </a:cubicBezTo>
                  <a:close/>
                  <a:moveTo>
                    <a:pt x="13" y="0"/>
                  </a:moveTo>
                  <a:cubicBezTo>
                    <a:pt x="8" y="0"/>
                    <a:pt x="8" y="0"/>
                    <a:pt x="8" y="0"/>
                  </a:cubicBezTo>
                  <a:cubicBezTo>
                    <a:pt x="3" y="6"/>
                    <a:pt x="3" y="6"/>
                    <a:pt x="3" y="6"/>
                  </a:cubicBezTo>
                  <a:cubicBezTo>
                    <a:pt x="3" y="6"/>
                    <a:pt x="4" y="6"/>
                    <a:pt x="4" y="6"/>
                  </a:cubicBezTo>
                  <a:cubicBezTo>
                    <a:pt x="7" y="6"/>
                    <a:pt x="7" y="6"/>
                    <a:pt x="7" y="6"/>
                  </a:cubicBezTo>
                  <a:cubicBezTo>
                    <a:pt x="13" y="0"/>
                    <a:pt x="13" y="0"/>
                    <a:pt x="13" y="0"/>
                  </a:cubicBezTo>
                  <a:close/>
                  <a:moveTo>
                    <a:pt x="5" y="0"/>
                  </a:moveTo>
                  <a:cubicBezTo>
                    <a:pt x="1" y="5"/>
                    <a:pt x="1" y="5"/>
                    <a:pt x="1" y="5"/>
                  </a:cubicBezTo>
                  <a:cubicBezTo>
                    <a:pt x="0" y="4"/>
                    <a:pt x="0" y="3"/>
                    <a:pt x="0" y="2"/>
                  </a:cubicBezTo>
                  <a:cubicBezTo>
                    <a:pt x="0" y="2"/>
                    <a:pt x="0" y="2"/>
                    <a:pt x="0" y="2"/>
                  </a:cubicBezTo>
                  <a:cubicBezTo>
                    <a:pt x="1" y="0"/>
                    <a:pt x="1" y="0"/>
                    <a:pt x="1" y="0"/>
                  </a:cubicBezTo>
                  <a:cubicBezTo>
                    <a:pt x="5" y="0"/>
                    <a:pt x="5" y="0"/>
                    <a:pt x="5" y="0"/>
                  </a:cubicBezTo>
                  <a:close/>
                  <a:moveTo>
                    <a:pt x="25" y="5"/>
                  </a:moveTo>
                  <a:cubicBezTo>
                    <a:pt x="25" y="5"/>
                    <a:pt x="25" y="5"/>
                    <a:pt x="25" y="5"/>
                  </a:cubicBezTo>
                  <a:cubicBezTo>
                    <a:pt x="25" y="5"/>
                    <a:pt x="25" y="5"/>
                    <a:pt x="25" y="5"/>
                  </a:cubicBezTo>
                  <a:cubicBezTo>
                    <a:pt x="25" y="5"/>
                    <a:pt x="25" y="5"/>
                    <a:pt x="25" y="5"/>
                  </a:cubicBezTo>
                  <a:close/>
                </a:path>
              </a:pathLst>
            </a:custGeom>
            <a:solidFill>
              <a:srgbClr val="BFC7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10"/>
            <p:cNvSpPr>
              <a:spLocks noEditPoints="1"/>
            </p:cNvSpPr>
            <p:nvPr/>
          </p:nvSpPr>
          <p:spPr bwMode="auto">
            <a:xfrm>
              <a:off x="3674" y="2697"/>
              <a:ext cx="332" cy="76"/>
            </a:xfrm>
            <a:custGeom>
              <a:avLst/>
              <a:gdLst>
                <a:gd name="T0" fmla="*/ 0 w 332"/>
                <a:gd name="T1" fmla="*/ 76 h 76"/>
                <a:gd name="T2" fmla="*/ 13 w 332"/>
                <a:gd name="T3" fmla="*/ 76 h 76"/>
                <a:gd name="T4" fmla="*/ 89 w 332"/>
                <a:gd name="T5" fmla="*/ 0 h 76"/>
                <a:gd name="T6" fmla="*/ 51 w 332"/>
                <a:gd name="T7" fmla="*/ 0 h 76"/>
                <a:gd name="T8" fmla="*/ 38 w 332"/>
                <a:gd name="T9" fmla="*/ 0 h 76"/>
                <a:gd name="T10" fmla="*/ 0 w 332"/>
                <a:gd name="T11" fmla="*/ 38 h 76"/>
                <a:gd name="T12" fmla="*/ 0 w 332"/>
                <a:gd name="T13" fmla="*/ 76 h 76"/>
                <a:gd name="T14" fmla="*/ 0 w 332"/>
                <a:gd name="T15" fmla="*/ 76 h 76"/>
                <a:gd name="T16" fmla="*/ 38 w 332"/>
                <a:gd name="T17" fmla="*/ 76 h 76"/>
                <a:gd name="T18" fmla="*/ 128 w 332"/>
                <a:gd name="T19" fmla="*/ 0 h 76"/>
                <a:gd name="T20" fmla="*/ 179 w 332"/>
                <a:gd name="T21" fmla="*/ 0 h 76"/>
                <a:gd name="T22" fmla="*/ 102 w 332"/>
                <a:gd name="T23" fmla="*/ 76 h 76"/>
                <a:gd name="T24" fmla="*/ 38 w 332"/>
                <a:gd name="T25" fmla="*/ 76 h 76"/>
                <a:gd name="T26" fmla="*/ 38 w 332"/>
                <a:gd name="T27" fmla="*/ 76 h 76"/>
                <a:gd name="T28" fmla="*/ 128 w 332"/>
                <a:gd name="T29" fmla="*/ 76 h 76"/>
                <a:gd name="T30" fmla="*/ 192 w 332"/>
                <a:gd name="T31" fmla="*/ 76 h 76"/>
                <a:gd name="T32" fmla="*/ 268 w 332"/>
                <a:gd name="T33" fmla="*/ 0 h 76"/>
                <a:gd name="T34" fmla="*/ 217 w 332"/>
                <a:gd name="T35" fmla="*/ 0 h 76"/>
                <a:gd name="T36" fmla="*/ 128 w 332"/>
                <a:gd name="T37" fmla="*/ 76 h 76"/>
                <a:gd name="T38" fmla="*/ 128 w 332"/>
                <a:gd name="T39" fmla="*/ 76 h 76"/>
                <a:gd name="T40" fmla="*/ 217 w 332"/>
                <a:gd name="T41" fmla="*/ 76 h 76"/>
                <a:gd name="T42" fmla="*/ 306 w 332"/>
                <a:gd name="T43" fmla="*/ 0 h 76"/>
                <a:gd name="T44" fmla="*/ 332 w 332"/>
                <a:gd name="T45" fmla="*/ 0 h 76"/>
                <a:gd name="T46" fmla="*/ 332 w 332"/>
                <a:gd name="T47" fmla="*/ 0 h 76"/>
                <a:gd name="T48" fmla="*/ 332 w 332"/>
                <a:gd name="T49" fmla="*/ 25 h 76"/>
                <a:gd name="T50" fmla="*/ 281 w 332"/>
                <a:gd name="T51" fmla="*/ 76 h 76"/>
                <a:gd name="T52" fmla="*/ 217 w 332"/>
                <a:gd name="T53" fmla="*/ 76 h 76"/>
                <a:gd name="T54" fmla="*/ 217 w 332"/>
                <a:gd name="T55" fmla="*/ 76 h 76"/>
                <a:gd name="T56" fmla="*/ 319 w 332"/>
                <a:gd name="T57" fmla="*/ 76 h 76"/>
                <a:gd name="T58" fmla="*/ 332 w 332"/>
                <a:gd name="T59" fmla="*/ 76 h 76"/>
                <a:gd name="T60" fmla="*/ 332 w 332"/>
                <a:gd name="T61" fmla="*/ 63 h 76"/>
                <a:gd name="T62" fmla="*/ 319 w 332"/>
                <a:gd name="T6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2" h="76">
                  <a:moveTo>
                    <a:pt x="0" y="76"/>
                  </a:moveTo>
                  <a:lnTo>
                    <a:pt x="13" y="76"/>
                  </a:lnTo>
                  <a:lnTo>
                    <a:pt x="89" y="0"/>
                  </a:lnTo>
                  <a:lnTo>
                    <a:pt x="51" y="0"/>
                  </a:lnTo>
                  <a:lnTo>
                    <a:pt x="38" y="0"/>
                  </a:lnTo>
                  <a:lnTo>
                    <a:pt x="0" y="38"/>
                  </a:lnTo>
                  <a:lnTo>
                    <a:pt x="0" y="76"/>
                  </a:lnTo>
                  <a:lnTo>
                    <a:pt x="0" y="76"/>
                  </a:lnTo>
                  <a:close/>
                  <a:moveTo>
                    <a:pt x="38" y="76"/>
                  </a:moveTo>
                  <a:lnTo>
                    <a:pt x="128" y="0"/>
                  </a:lnTo>
                  <a:lnTo>
                    <a:pt x="179" y="0"/>
                  </a:lnTo>
                  <a:lnTo>
                    <a:pt x="102" y="76"/>
                  </a:lnTo>
                  <a:lnTo>
                    <a:pt x="38" y="76"/>
                  </a:lnTo>
                  <a:lnTo>
                    <a:pt x="38" y="76"/>
                  </a:lnTo>
                  <a:close/>
                  <a:moveTo>
                    <a:pt x="128" y="76"/>
                  </a:moveTo>
                  <a:lnTo>
                    <a:pt x="192" y="76"/>
                  </a:lnTo>
                  <a:lnTo>
                    <a:pt x="268" y="0"/>
                  </a:lnTo>
                  <a:lnTo>
                    <a:pt x="217" y="0"/>
                  </a:lnTo>
                  <a:lnTo>
                    <a:pt x="128" y="76"/>
                  </a:lnTo>
                  <a:lnTo>
                    <a:pt x="128" y="76"/>
                  </a:lnTo>
                  <a:close/>
                  <a:moveTo>
                    <a:pt x="217" y="76"/>
                  </a:moveTo>
                  <a:lnTo>
                    <a:pt x="306" y="0"/>
                  </a:lnTo>
                  <a:lnTo>
                    <a:pt x="332" y="0"/>
                  </a:lnTo>
                  <a:lnTo>
                    <a:pt x="332" y="0"/>
                  </a:lnTo>
                  <a:lnTo>
                    <a:pt x="332" y="25"/>
                  </a:lnTo>
                  <a:lnTo>
                    <a:pt x="281" y="76"/>
                  </a:lnTo>
                  <a:lnTo>
                    <a:pt x="217" y="76"/>
                  </a:lnTo>
                  <a:lnTo>
                    <a:pt x="217" y="76"/>
                  </a:lnTo>
                  <a:close/>
                  <a:moveTo>
                    <a:pt x="319" y="76"/>
                  </a:moveTo>
                  <a:lnTo>
                    <a:pt x="332" y="76"/>
                  </a:lnTo>
                  <a:lnTo>
                    <a:pt x="332" y="63"/>
                  </a:lnTo>
                  <a:lnTo>
                    <a:pt x="319" y="76"/>
                  </a:lnTo>
                  <a:close/>
                </a:path>
              </a:pathLst>
            </a:custGeom>
            <a:solidFill>
              <a:srgbClr val="BFC7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11"/>
            <p:cNvSpPr>
              <a:spLocks noEditPoints="1"/>
            </p:cNvSpPr>
            <p:nvPr/>
          </p:nvSpPr>
          <p:spPr bwMode="auto">
            <a:xfrm>
              <a:off x="3151" y="1537"/>
              <a:ext cx="1365" cy="1427"/>
            </a:xfrm>
            <a:custGeom>
              <a:avLst/>
              <a:gdLst>
                <a:gd name="T0" fmla="*/ 84 w 107"/>
                <a:gd name="T1" fmla="*/ 54 h 112"/>
                <a:gd name="T2" fmla="*/ 73 w 107"/>
                <a:gd name="T3" fmla="*/ 85 h 112"/>
                <a:gd name="T4" fmla="*/ 69 w 107"/>
                <a:gd name="T5" fmla="*/ 101 h 112"/>
                <a:gd name="T6" fmla="*/ 61 w 107"/>
                <a:gd name="T7" fmla="*/ 107 h 112"/>
                <a:gd name="T8" fmla="*/ 48 w 107"/>
                <a:gd name="T9" fmla="*/ 112 h 112"/>
                <a:gd name="T10" fmla="*/ 45 w 107"/>
                <a:gd name="T11" fmla="*/ 107 h 112"/>
                <a:gd name="T12" fmla="*/ 41 w 107"/>
                <a:gd name="T13" fmla="*/ 105 h 112"/>
                <a:gd name="T14" fmla="*/ 39 w 107"/>
                <a:gd name="T15" fmla="*/ 98 h 112"/>
                <a:gd name="T16" fmla="*/ 37 w 107"/>
                <a:gd name="T17" fmla="*/ 89 h 112"/>
                <a:gd name="T18" fmla="*/ 35 w 107"/>
                <a:gd name="T19" fmla="*/ 85 h 112"/>
                <a:gd name="T20" fmla="*/ 24 w 107"/>
                <a:gd name="T21" fmla="*/ 54 h 112"/>
                <a:gd name="T22" fmla="*/ 26 w 107"/>
                <a:gd name="T23" fmla="*/ 24 h 112"/>
                <a:gd name="T24" fmla="*/ 16 w 107"/>
                <a:gd name="T25" fmla="*/ 17 h 112"/>
                <a:gd name="T26" fmla="*/ 26 w 107"/>
                <a:gd name="T27" fmla="*/ 24 h 112"/>
                <a:gd name="T28" fmla="*/ 92 w 107"/>
                <a:gd name="T29" fmla="*/ 16 h 112"/>
                <a:gd name="T30" fmla="*/ 82 w 107"/>
                <a:gd name="T31" fmla="*/ 26 h 112"/>
                <a:gd name="T32" fmla="*/ 15 w 107"/>
                <a:gd name="T33" fmla="*/ 54 h 112"/>
                <a:gd name="T34" fmla="*/ 0 w 107"/>
                <a:gd name="T35" fmla="*/ 54 h 112"/>
                <a:gd name="T36" fmla="*/ 94 w 107"/>
                <a:gd name="T37" fmla="*/ 55 h 112"/>
                <a:gd name="T38" fmla="*/ 106 w 107"/>
                <a:gd name="T39" fmla="*/ 53 h 112"/>
                <a:gd name="T40" fmla="*/ 94 w 107"/>
                <a:gd name="T41" fmla="*/ 55 h 112"/>
                <a:gd name="T42" fmla="*/ 53 w 107"/>
                <a:gd name="T43" fmla="*/ 13 h 112"/>
                <a:gd name="T44" fmla="*/ 55 w 107"/>
                <a:gd name="T45" fmla="*/ 1 h 112"/>
                <a:gd name="T46" fmla="*/ 67 w 107"/>
                <a:gd name="T47" fmla="*/ 97 h 112"/>
                <a:gd name="T48" fmla="*/ 63 w 107"/>
                <a:gd name="T49" fmla="*/ 91 h 112"/>
                <a:gd name="T50" fmla="*/ 41 w 107"/>
                <a:gd name="T51" fmla="*/ 91 h 112"/>
                <a:gd name="T52" fmla="*/ 41 w 107"/>
                <a:gd name="T53" fmla="*/ 99 h 112"/>
                <a:gd name="T54" fmla="*/ 42 w 107"/>
                <a:gd name="T55" fmla="*/ 104 h 112"/>
                <a:gd name="T56" fmla="*/ 60 w 107"/>
                <a:gd name="T57" fmla="*/ 105 h 112"/>
                <a:gd name="T58" fmla="*/ 67 w 107"/>
                <a:gd name="T59" fmla="*/ 101 h 112"/>
                <a:gd name="T60" fmla="*/ 62 w 107"/>
                <a:gd name="T61" fmla="*/ 65 h 112"/>
                <a:gd name="T62" fmla="*/ 55 w 107"/>
                <a:gd name="T63" fmla="*/ 65 h 112"/>
                <a:gd name="T64" fmla="*/ 53 w 107"/>
                <a:gd name="T65" fmla="*/ 60 h 112"/>
                <a:gd name="T66" fmla="*/ 46 w 107"/>
                <a:gd name="T67" fmla="*/ 65 h 112"/>
                <a:gd name="T68" fmla="*/ 62 w 107"/>
                <a:gd name="T69" fmla="*/ 65 h 112"/>
                <a:gd name="T70" fmla="*/ 63 w 107"/>
                <a:gd name="T71" fmla="*/ 51 h 112"/>
                <a:gd name="T72" fmla="*/ 64 w 107"/>
                <a:gd name="T73" fmla="*/ 59 h 112"/>
                <a:gd name="T74" fmla="*/ 70 w 107"/>
                <a:gd name="T75" fmla="*/ 88 h 112"/>
                <a:gd name="T76" fmla="*/ 71 w 107"/>
                <a:gd name="T77" fmla="*/ 76 h 112"/>
                <a:gd name="T78" fmla="*/ 82 w 107"/>
                <a:gd name="T79" fmla="*/ 54 h 112"/>
                <a:gd name="T80" fmla="*/ 34 w 107"/>
                <a:gd name="T81" fmla="*/ 34 h 112"/>
                <a:gd name="T82" fmla="*/ 36 w 107"/>
                <a:gd name="T83" fmla="*/ 75 h 112"/>
                <a:gd name="T84" fmla="*/ 38 w 107"/>
                <a:gd name="T85" fmla="*/ 88 h 112"/>
                <a:gd name="T86" fmla="*/ 44 w 107"/>
                <a:gd name="T87" fmla="*/ 89 h 112"/>
                <a:gd name="T88" fmla="*/ 44 w 107"/>
                <a:gd name="T89" fmla="*/ 52 h 112"/>
                <a:gd name="T90" fmla="*/ 46 w 107"/>
                <a:gd name="T91" fmla="*/ 58 h 112"/>
                <a:gd name="T92" fmla="*/ 54 w 107"/>
                <a:gd name="T93" fmla="*/ 51 h 112"/>
                <a:gd name="T94" fmla="*/ 62 w 107"/>
                <a:gd name="T95" fmla="*/ 58 h 112"/>
                <a:gd name="T96" fmla="*/ 49 w 107"/>
                <a:gd name="T97"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7" h="112">
                  <a:moveTo>
                    <a:pt x="54" y="24"/>
                  </a:moveTo>
                  <a:cubicBezTo>
                    <a:pt x="62" y="24"/>
                    <a:pt x="70" y="27"/>
                    <a:pt x="75" y="32"/>
                  </a:cubicBezTo>
                  <a:cubicBezTo>
                    <a:pt x="81" y="38"/>
                    <a:pt x="84" y="45"/>
                    <a:pt x="84" y="54"/>
                  </a:cubicBezTo>
                  <a:cubicBezTo>
                    <a:pt x="84" y="58"/>
                    <a:pt x="83" y="63"/>
                    <a:pt x="81" y="67"/>
                  </a:cubicBezTo>
                  <a:cubicBezTo>
                    <a:pt x="79" y="71"/>
                    <a:pt x="76" y="74"/>
                    <a:pt x="73" y="77"/>
                  </a:cubicBezTo>
                  <a:cubicBezTo>
                    <a:pt x="73" y="85"/>
                    <a:pt x="73" y="85"/>
                    <a:pt x="73" y="85"/>
                  </a:cubicBezTo>
                  <a:cubicBezTo>
                    <a:pt x="73" y="87"/>
                    <a:pt x="72" y="88"/>
                    <a:pt x="71" y="89"/>
                  </a:cubicBezTo>
                  <a:cubicBezTo>
                    <a:pt x="71" y="90"/>
                    <a:pt x="70" y="90"/>
                    <a:pt x="69" y="91"/>
                  </a:cubicBezTo>
                  <a:cubicBezTo>
                    <a:pt x="69" y="101"/>
                    <a:pt x="69" y="101"/>
                    <a:pt x="69" y="101"/>
                  </a:cubicBezTo>
                  <a:cubicBezTo>
                    <a:pt x="69" y="103"/>
                    <a:pt x="68" y="104"/>
                    <a:pt x="67" y="105"/>
                  </a:cubicBezTo>
                  <a:cubicBezTo>
                    <a:pt x="66" y="107"/>
                    <a:pt x="65" y="107"/>
                    <a:pt x="63" y="107"/>
                  </a:cubicBezTo>
                  <a:cubicBezTo>
                    <a:pt x="61" y="107"/>
                    <a:pt x="61" y="107"/>
                    <a:pt x="61" y="107"/>
                  </a:cubicBezTo>
                  <a:cubicBezTo>
                    <a:pt x="61" y="111"/>
                    <a:pt x="61" y="111"/>
                    <a:pt x="61" y="111"/>
                  </a:cubicBezTo>
                  <a:cubicBezTo>
                    <a:pt x="61" y="112"/>
                    <a:pt x="60" y="112"/>
                    <a:pt x="60" y="112"/>
                  </a:cubicBezTo>
                  <a:cubicBezTo>
                    <a:pt x="48" y="112"/>
                    <a:pt x="48" y="112"/>
                    <a:pt x="48" y="112"/>
                  </a:cubicBezTo>
                  <a:cubicBezTo>
                    <a:pt x="48" y="112"/>
                    <a:pt x="47" y="112"/>
                    <a:pt x="47" y="111"/>
                  </a:cubicBezTo>
                  <a:cubicBezTo>
                    <a:pt x="47" y="107"/>
                    <a:pt x="47" y="107"/>
                    <a:pt x="47" y="107"/>
                  </a:cubicBezTo>
                  <a:cubicBezTo>
                    <a:pt x="45" y="107"/>
                    <a:pt x="45" y="107"/>
                    <a:pt x="45" y="107"/>
                  </a:cubicBezTo>
                  <a:cubicBezTo>
                    <a:pt x="43" y="107"/>
                    <a:pt x="42" y="107"/>
                    <a:pt x="41" y="105"/>
                  </a:cubicBezTo>
                  <a:cubicBezTo>
                    <a:pt x="41" y="105"/>
                    <a:pt x="41" y="105"/>
                    <a:pt x="41" y="105"/>
                  </a:cubicBezTo>
                  <a:cubicBezTo>
                    <a:pt x="41" y="105"/>
                    <a:pt x="41" y="105"/>
                    <a:pt x="41" y="105"/>
                  </a:cubicBezTo>
                  <a:cubicBezTo>
                    <a:pt x="41" y="105"/>
                    <a:pt x="41" y="105"/>
                    <a:pt x="41" y="105"/>
                  </a:cubicBezTo>
                  <a:cubicBezTo>
                    <a:pt x="39" y="104"/>
                    <a:pt x="39" y="103"/>
                    <a:pt x="39" y="101"/>
                  </a:cubicBezTo>
                  <a:cubicBezTo>
                    <a:pt x="39" y="98"/>
                    <a:pt x="39" y="98"/>
                    <a:pt x="39" y="98"/>
                  </a:cubicBezTo>
                  <a:cubicBezTo>
                    <a:pt x="39" y="91"/>
                    <a:pt x="39" y="91"/>
                    <a:pt x="39" y="91"/>
                  </a:cubicBezTo>
                  <a:cubicBezTo>
                    <a:pt x="38" y="90"/>
                    <a:pt x="37" y="90"/>
                    <a:pt x="37" y="89"/>
                  </a:cubicBezTo>
                  <a:cubicBezTo>
                    <a:pt x="37" y="89"/>
                    <a:pt x="37" y="89"/>
                    <a:pt x="37" y="89"/>
                  </a:cubicBezTo>
                  <a:cubicBezTo>
                    <a:pt x="37" y="89"/>
                    <a:pt x="37" y="89"/>
                    <a:pt x="37" y="89"/>
                  </a:cubicBezTo>
                  <a:cubicBezTo>
                    <a:pt x="37" y="89"/>
                    <a:pt x="37" y="89"/>
                    <a:pt x="37" y="89"/>
                  </a:cubicBezTo>
                  <a:cubicBezTo>
                    <a:pt x="36" y="88"/>
                    <a:pt x="35" y="87"/>
                    <a:pt x="35" y="85"/>
                  </a:cubicBezTo>
                  <a:cubicBezTo>
                    <a:pt x="35" y="77"/>
                    <a:pt x="35" y="77"/>
                    <a:pt x="35" y="77"/>
                  </a:cubicBezTo>
                  <a:cubicBezTo>
                    <a:pt x="31" y="74"/>
                    <a:pt x="29" y="71"/>
                    <a:pt x="27" y="67"/>
                  </a:cubicBezTo>
                  <a:cubicBezTo>
                    <a:pt x="25" y="63"/>
                    <a:pt x="24" y="58"/>
                    <a:pt x="24" y="54"/>
                  </a:cubicBezTo>
                  <a:cubicBezTo>
                    <a:pt x="24" y="45"/>
                    <a:pt x="27" y="38"/>
                    <a:pt x="33" y="32"/>
                  </a:cubicBezTo>
                  <a:cubicBezTo>
                    <a:pt x="38" y="27"/>
                    <a:pt x="46" y="24"/>
                    <a:pt x="54" y="24"/>
                  </a:cubicBezTo>
                  <a:close/>
                  <a:moveTo>
                    <a:pt x="26" y="24"/>
                  </a:moveTo>
                  <a:cubicBezTo>
                    <a:pt x="18" y="16"/>
                    <a:pt x="18" y="16"/>
                    <a:pt x="18" y="16"/>
                  </a:cubicBezTo>
                  <a:cubicBezTo>
                    <a:pt x="17" y="15"/>
                    <a:pt x="16" y="15"/>
                    <a:pt x="16" y="16"/>
                  </a:cubicBezTo>
                  <a:cubicBezTo>
                    <a:pt x="16" y="16"/>
                    <a:pt x="16" y="17"/>
                    <a:pt x="16" y="17"/>
                  </a:cubicBezTo>
                  <a:cubicBezTo>
                    <a:pt x="25" y="26"/>
                    <a:pt x="25" y="26"/>
                    <a:pt x="25" y="26"/>
                  </a:cubicBezTo>
                  <a:cubicBezTo>
                    <a:pt x="25" y="26"/>
                    <a:pt x="26" y="26"/>
                    <a:pt x="26" y="26"/>
                  </a:cubicBezTo>
                  <a:cubicBezTo>
                    <a:pt x="26" y="25"/>
                    <a:pt x="26" y="25"/>
                    <a:pt x="26" y="24"/>
                  </a:cubicBezTo>
                  <a:close/>
                  <a:moveTo>
                    <a:pt x="83" y="26"/>
                  </a:moveTo>
                  <a:cubicBezTo>
                    <a:pt x="92" y="17"/>
                    <a:pt x="92" y="17"/>
                    <a:pt x="92" y="17"/>
                  </a:cubicBezTo>
                  <a:cubicBezTo>
                    <a:pt x="92" y="17"/>
                    <a:pt x="92" y="16"/>
                    <a:pt x="92" y="16"/>
                  </a:cubicBezTo>
                  <a:cubicBezTo>
                    <a:pt x="91" y="15"/>
                    <a:pt x="91" y="15"/>
                    <a:pt x="90" y="16"/>
                  </a:cubicBezTo>
                  <a:cubicBezTo>
                    <a:pt x="82" y="24"/>
                    <a:pt x="82" y="24"/>
                    <a:pt x="82" y="24"/>
                  </a:cubicBezTo>
                  <a:cubicBezTo>
                    <a:pt x="81" y="25"/>
                    <a:pt x="81" y="25"/>
                    <a:pt x="82" y="26"/>
                  </a:cubicBezTo>
                  <a:cubicBezTo>
                    <a:pt x="82" y="26"/>
                    <a:pt x="83" y="26"/>
                    <a:pt x="83" y="26"/>
                  </a:cubicBezTo>
                  <a:close/>
                  <a:moveTo>
                    <a:pt x="14" y="53"/>
                  </a:moveTo>
                  <a:cubicBezTo>
                    <a:pt x="14" y="53"/>
                    <a:pt x="15" y="53"/>
                    <a:pt x="15" y="54"/>
                  </a:cubicBezTo>
                  <a:cubicBezTo>
                    <a:pt x="15" y="54"/>
                    <a:pt x="14" y="55"/>
                    <a:pt x="14" y="55"/>
                  </a:cubicBezTo>
                  <a:cubicBezTo>
                    <a:pt x="1" y="55"/>
                    <a:pt x="1" y="55"/>
                    <a:pt x="1" y="55"/>
                  </a:cubicBezTo>
                  <a:cubicBezTo>
                    <a:pt x="1" y="55"/>
                    <a:pt x="0" y="54"/>
                    <a:pt x="0" y="54"/>
                  </a:cubicBezTo>
                  <a:cubicBezTo>
                    <a:pt x="0" y="53"/>
                    <a:pt x="1" y="53"/>
                    <a:pt x="1" y="53"/>
                  </a:cubicBezTo>
                  <a:cubicBezTo>
                    <a:pt x="14" y="53"/>
                    <a:pt x="14" y="53"/>
                    <a:pt x="14" y="53"/>
                  </a:cubicBezTo>
                  <a:close/>
                  <a:moveTo>
                    <a:pt x="94" y="55"/>
                  </a:moveTo>
                  <a:cubicBezTo>
                    <a:pt x="94" y="55"/>
                    <a:pt x="93" y="54"/>
                    <a:pt x="93" y="54"/>
                  </a:cubicBezTo>
                  <a:cubicBezTo>
                    <a:pt x="93" y="53"/>
                    <a:pt x="94" y="53"/>
                    <a:pt x="94" y="53"/>
                  </a:cubicBezTo>
                  <a:cubicBezTo>
                    <a:pt x="106" y="53"/>
                    <a:pt x="106" y="53"/>
                    <a:pt x="106" y="53"/>
                  </a:cubicBezTo>
                  <a:cubicBezTo>
                    <a:pt x="107" y="53"/>
                    <a:pt x="107" y="53"/>
                    <a:pt x="107" y="54"/>
                  </a:cubicBezTo>
                  <a:cubicBezTo>
                    <a:pt x="107" y="54"/>
                    <a:pt x="107" y="55"/>
                    <a:pt x="106" y="55"/>
                  </a:cubicBezTo>
                  <a:cubicBezTo>
                    <a:pt x="94" y="55"/>
                    <a:pt x="94" y="55"/>
                    <a:pt x="94" y="55"/>
                  </a:cubicBezTo>
                  <a:close/>
                  <a:moveTo>
                    <a:pt x="55" y="13"/>
                  </a:moveTo>
                  <a:cubicBezTo>
                    <a:pt x="55" y="14"/>
                    <a:pt x="55" y="14"/>
                    <a:pt x="54" y="14"/>
                  </a:cubicBezTo>
                  <a:cubicBezTo>
                    <a:pt x="53" y="14"/>
                    <a:pt x="53" y="14"/>
                    <a:pt x="53" y="13"/>
                  </a:cubicBezTo>
                  <a:cubicBezTo>
                    <a:pt x="53" y="1"/>
                    <a:pt x="53" y="1"/>
                    <a:pt x="53" y="1"/>
                  </a:cubicBezTo>
                  <a:cubicBezTo>
                    <a:pt x="53" y="1"/>
                    <a:pt x="53" y="0"/>
                    <a:pt x="54" y="0"/>
                  </a:cubicBezTo>
                  <a:cubicBezTo>
                    <a:pt x="55" y="0"/>
                    <a:pt x="55" y="1"/>
                    <a:pt x="55" y="1"/>
                  </a:cubicBezTo>
                  <a:cubicBezTo>
                    <a:pt x="55" y="13"/>
                    <a:pt x="55" y="13"/>
                    <a:pt x="55" y="13"/>
                  </a:cubicBezTo>
                  <a:close/>
                  <a:moveTo>
                    <a:pt x="41" y="97"/>
                  </a:moveTo>
                  <a:cubicBezTo>
                    <a:pt x="67" y="97"/>
                    <a:pt x="67" y="97"/>
                    <a:pt x="67" y="97"/>
                  </a:cubicBezTo>
                  <a:cubicBezTo>
                    <a:pt x="67" y="91"/>
                    <a:pt x="67" y="91"/>
                    <a:pt x="67" y="91"/>
                  </a:cubicBezTo>
                  <a:cubicBezTo>
                    <a:pt x="67" y="91"/>
                    <a:pt x="67" y="91"/>
                    <a:pt x="67" y="91"/>
                  </a:cubicBezTo>
                  <a:cubicBezTo>
                    <a:pt x="63" y="91"/>
                    <a:pt x="63" y="91"/>
                    <a:pt x="63" y="91"/>
                  </a:cubicBezTo>
                  <a:cubicBezTo>
                    <a:pt x="45" y="91"/>
                    <a:pt x="45" y="91"/>
                    <a:pt x="45" y="91"/>
                  </a:cubicBezTo>
                  <a:cubicBezTo>
                    <a:pt x="41" y="91"/>
                    <a:pt x="41" y="91"/>
                    <a:pt x="41" y="91"/>
                  </a:cubicBezTo>
                  <a:cubicBezTo>
                    <a:pt x="41" y="91"/>
                    <a:pt x="41" y="91"/>
                    <a:pt x="41" y="91"/>
                  </a:cubicBezTo>
                  <a:cubicBezTo>
                    <a:pt x="41" y="97"/>
                    <a:pt x="41" y="97"/>
                    <a:pt x="41" y="97"/>
                  </a:cubicBezTo>
                  <a:close/>
                  <a:moveTo>
                    <a:pt x="67" y="99"/>
                  </a:moveTo>
                  <a:cubicBezTo>
                    <a:pt x="41" y="99"/>
                    <a:pt x="41" y="99"/>
                    <a:pt x="41" y="99"/>
                  </a:cubicBezTo>
                  <a:cubicBezTo>
                    <a:pt x="41" y="101"/>
                    <a:pt x="41" y="101"/>
                    <a:pt x="41" y="101"/>
                  </a:cubicBezTo>
                  <a:cubicBezTo>
                    <a:pt x="41" y="102"/>
                    <a:pt x="41" y="103"/>
                    <a:pt x="42" y="104"/>
                  </a:cubicBezTo>
                  <a:cubicBezTo>
                    <a:pt x="42" y="104"/>
                    <a:pt x="42" y="104"/>
                    <a:pt x="42" y="104"/>
                  </a:cubicBezTo>
                  <a:cubicBezTo>
                    <a:pt x="43" y="105"/>
                    <a:pt x="44" y="105"/>
                    <a:pt x="45" y="105"/>
                  </a:cubicBezTo>
                  <a:cubicBezTo>
                    <a:pt x="48" y="105"/>
                    <a:pt x="48" y="105"/>
                    <a:pt x="48" y="105"/>
                  </a:cubicBezTo>
                  <a:cubicBezTo>
                    <a:pt x="60" y="105"/>
                    <a:pt x="60" y="105"/>
                    <a:pt x="60" y="105"/>
                  </a:cubicBezTo>
                  <a:cubicBezTo>
                    <a:pt x="63" y="105"/>
                    <a:pt x="63" y="105"/>
                    <a:pt x="63" y="105"/>
                  </a:cubicBezTo>
                  <a:cubicBezTo>
                    <a:pt x="64" y="105"/>
                    <a:pt x="65" y="105"/>
                    <a:pt x="66" y="104"/>
                  </a:cubicBezTo>
                  <a:cubicBezTo>
                    <a:pt x="67" y="103"/>
                    <a:pt x="67" y="102"/>
                    <a:pt x="67" y="101"/>
                  </a:cubicBezTo>
                  <a:cubicBezTo>
                    <a:pt x="67" y="99"/>
                    <a:pt x="67" y="99"/>
                    <a:pt x="67" y="99"/>
                  </a:cubicBezTo>
                  <a:close/>
                  <a:moveTo>
                    <a:pt x="62" y="65"/>
                  </a:moveTo>
                  <a:cubicBezTo>
                    <a:pt x="62" y="65"/>
                    <a:pt x="62" y="65"/>
                    <a:pt x="62" y="65"/>
                  </a:cubicBezTo>
                  <a:cubicBezTo>
                    <a:pt x="62" y="60"/>
                    <a:pt x="62" y="60"/>
                    <a:pt x="62" y="60"/>
                  </a:cubicBezTo>
                  <a:cubicBezTo>
                    <a:pt x="55" y="60"/>
                    <a:pt x="55" y="60"/>
                    <a:pt x="55" y="60"/>
                  </a:cubicBezTo>
                  <a:cubicBezTo>
                    <a:pt x="55" y="65"/>
                    <a:pt x="55" y="65"/>
                    <a:pt x="55" y="65"/>
                  </a:cubicBezTo>
                  <a:cubicBezTo>
                    <a:pt x="55" y="66"/>
                    <a:pt x="55" y="66"/>
                    <a:pt x="54" y="66"/>
                  </a:cubicBezTo>
                  <a:cubicBezTo>
                    <a:pt x="53" y="66"/>
                    <a:pt x="53" y="66"/>
                    <a:pt x="53" y="65"/>
                  </a:cubicBezTo>
                  <a:cubicBezTo>
                    <a:pt x="53" y="60"/>
                    <a:pt x="53" y="60"/>
                    <a:pt x="53" y="60"/>
                  </a:cubicBezTo>
                  <a:cubicBezTo>
                    <a:pt x="46" y="60"/>
                    <a:pt x="46" y="60"/>
                    <a:pt x="46" y="60"/>
                  </a:cubicBezTo>
                  <a:cubicBezTo>
                    <a:pt x="46" y="65"/>
                    <a:pt x="46" y="65"/>
                    <a:pt x="46" y="65"/>
                  </a:cubicBezTo>
                  <a:cubicBezTo>
                    <a:pt x="46" y="65"/>
                    <a:pt x="46" y="65"/>
                    <a:pt x="46" y="65"/>
                  </a:cubicBezTo>
                  <a:cubicBezTo>
                    <a:pt x="46" y="89"/>
                    <a:pt x="46" y="89"/>
                    <a:pt x="46" y="89"/>
                  </a:cubicBezTo>
                  <a:cubicBezTo>
                    <a:pt x="62" y="89"/>
                    <a:pt x="62" y="89"/>
                    <a:pt x="62" y="89"/>
                  </a:cubicBezTo>
                  <a:cubicBezTo>
                    <a:pt x="62" y="65"/>
                    <a:pt x="62" y="65"/>
                    <a:pt x="62" y="65"/>
                  </a:cubicBezTo>
                  <a:close/>
                  <a:moveTo>
                    <a:pt x="62" y="58"/>
                  </a:moveTo>
                  <a:cubicBezTo>
                    <a:pt x="62" y="52"/>
                    <a:pt x="62" y="52"/>
                    <a:pt x="62" y="52"/>
                  </a:cubicBezTo>
                  <a:cubicBezTo>
                    <a:pt x="62" y="52"/>
                    <a:pt x="62" y="51"/>
                    <a:pt x="63" y="51"/>
                  </a:cubicBezTo>
                  <a:cubicBezTo>
                    <a:pt x="64" y="51"/>
                    <a:pt x="64" y="52"/>
                    <a:pt x="64" y="52"/>
                  </a:cubicBezTo>
                  <a:cubicBezTo>
                    <a:pt x="64" y="59"/>
                    <a:pt x="64" y="59"/>
                    <a:pt x="64" y="59"/>
                  </a:cubicBezTo>
                  <a:cubicBezTo>
                    <a:pt x="64" y="59"/>
                    <a:pt x="64" y="59"/>
                    <a:pt x="64" y="59"/>
                  </a:cubicBezTo>
                  <a:cubicBezTo>
                    <a:pt x="64" y="89"/>
                    <a:pt x="64" y="89"/>
                    <a:pt x="64" y="89"/>
                  </a:cubicBezTo>
                  <a:cubicBezTo>
                    <a:pt x="67" y="89"/>
                    <a:pt x="67" y="89"/>
                    <a:pt x="67" y="89"/>
                  </a:cubicBezTo>
                  <a:cubicBezTo>
                    <a:pt x="68" y="89"/>
                    <a:pt x="69" y="89"/>
                    <a:pt x="70" y="88"/>
                  </a:cubicBezTo>
                  <a:cubicBezTo>
                    <a:pt x="71" y="87"/>
                    <a:pt x="71" y="86"/>
                    <a:pt x="71" y="85"/>
                  </a:cubicBezTo>
                  <a:cubicBezTo>
                    <a:pt x="71" y="76"/>
                    <a:pt x="71" y="76"/>
                    <a:pt x="71" y="76"/>
                  </a:cubicBezTo>
                  <a:cubicBezTo>
                    <a:pt x="71" y="76"/>
                    <a:pt x="71" y="76"/>
                    <a:pt x="71" y="76"/>
                  </a:cubicBezTo>
                  <a:cubicBezTo>
                    <a:pt x="71" y="76"/>
                    <a:pt x="71" y="76"/>
                    <a:pt x="71" y="76"/>
                  </a:cubicBezTo>
                  <a:cubicBezTo>
                    <a:pt x="75" y="73"/>
                    <a:pt x="77" y="70"/>
                    <a:pt x="79" y="66"/>
                  </a:cubicBezTo>
                  <a:cubicBezTo>
                    <a:pt x="81" y="62"/>
                    <a:pt x="82" y="58"/>
                    <a:pt x="82" y="54"/>
                  </a:cubicBezTo>
                  <a:cubicBezTo>
                    <a:pt x="82" y="46"/>
                    <a:pt x="79" y="39"/>
                    <a:pt x="74" y="34"/>
                  </a:cubicBezTo>
                  <a:cubicBezTo>
                    <a:pt x="69" y="29"/>
                    <a:pt x="62" y="26"/>
                    <a:pt x="54" y="26"/>
                  </a:cubicBezTo>
                  <a:cubicBezTo>
                    <a:pt x="46" y="26"/>
                    <a:pt x="39" y="29"/>
                    <a:pt x="34" y="34"/>
                  </a:cubicBezTo>
                  <a:cubicBezTo>
                    <a:pt x="29" y="39"/>
                    <a:pt x="26" y="46"/>
                    <a:pt x="26" y="54"/>
                  </a:cubicBezTo>
                  <a:cubicBezTo>
                    <a:pt x="26" y="58"/>
                    <a:pt x="27" y="62"/>
                    <a:pt x="29" y="66"/>
                  </a:cubicBezTo>
                  <a:cubicBezTo>
                    <a:pt x="31" y="70"/>
                    <a:pt x="33" y="73"/>
                    <a:pt x="36" y="75"/>
                  </a:cubicBezTo>
                  <a:cubicBezTo>
                    <a:pt x="37" y="76"/>
                    <a:pt x="37" y="76"/>
                    <a:pt x="37" y="76"/>
                  </a:cubicBezTo>
                  <a:cubicBezTo>
                    <a:pt x="37" y="85"/>
                    <a:pt x="37" y="85"/>
                    <a:pt x="37" y="85"/>
                  </a:cubicBezTo>
                  <a:cubicBezTo>
                    <a:pt x="37" y="86"/>
                    <a:pt x="37" y="87"/>
                    <a:pt x="38" y="88"/>
                  </a:cubicBezTo>
                  <a:cubicBezTo>
                    <a:pt x="38" y="88"/>
                    <a:pt x="38" y="88"/>
                    <a:pt x="38" y="88"/>
                  </a:cubicBezTo>
                  <a:cubicBezTo>
                    <a:pt x="39" y="89"/>
                    <a:pt x="40" y="89"/>
                    <a:pt x="41" y="89"/>
                  </a:cubicBezTo>
                  <a:cubicBezTo>
                    <a:pt x="44" y="89"/>
                    <a:pt x="44" y="89"/>
                    <a:pt x="44" y="89"/>
                  </a:cubicBezTo>
                  <a:cubicBezTo>
                    <a:pt x="44" y="59"/>
                    <a:pt x="44" y="59"/>
                    <a:pt x="44" y="59"/>
                  </a:cubicBezTo>
                  <a:cubicBezTo>
                    <a:pt x="44" y="59"/>
                    <a:pt x="44" y="59"/>
                    <a:pt x="44" y="59"/>
                  </a:cubicBezTo>
                  <a:cubicBezTo>
                    <a:pt x="44" y="52"/>
                    <a:pt x="44" y="52"/>
                    <a:pt x="44" y="52"/>
                  </a:cubicBezTo>
                  <a:cubicBezTo>
                    <a:pt x="44" y="52"/>
                    <a:pt x="44" y="51"/>
                    <a:pt x="45" y="51"/>
                  </a:cubicBezTo>
                  <a:cubicBezTo>
                    <a:pt x="45" y="51"/>
                    <a:pt x="46" y="52"/>
                    <a:pt x="46" y="52"/>
                  </a:cubicBezTo>
                  <a:cubicBezTo>
                    <a:pt x="46" y="58"/>
                    <a:pt x="46" y="58"/>
                    <a:pt x="46" y="58"/>
                  </a:cubicBezTo>
                  <a:cubicBezTo>
                    <a:pt x="53" y="58"/>
                    <a:pt x="53" y="58"/>
                    <a:pt x="53" y="58"/>
                  </a:cubicBezTo>
                  <a:cubicBezTo>
                    <a:pt x="53" y="52"/>
                    <a:pt x="53" y="52"/>
                    <a:pt x="53" y="52"/>
                  </a:cubicBezTo>
                  <a:cubicBezTo>
                    <a:pt x="53" y="52"/>
                    <a:pt x="53" y="51"/>
                    <a:pt x="54" y="51"/>
                  </a:cubicBezTo>
                  <a:cubicBezTo>
                    <a:pt x="55" y="51"/>
                    <a:pt x="55" y="52"/>
                    <a:pt x="55" y="52"/>
                  </a:cubicBezTo>
                  <a:cubicBezTo>
                    <a:pt x="55" y="58"/>
                    <a:pt x="55" y="58"/>
                    <a:pt x="55" y="58"/>
                  </a:cubicBezTo>
                  <a:cubicBezTo>
                    <a:pt x="62" y="58"/>
                    <a:pt x="62" y="58"/>
                    <a:pt x="62" y="58"/>
                  </a:cubicBezTo>
                  <a:close/>
                  <a:moveTo>
                    <a:pt x="58" y="107"/>
                  </a:moveTo>
                  <a:cubicBezTo>
                    <a:pt x="49" y="107"/>
                    <a:pt x="49" y="107"/>
                    <a:pt x="49" y="107"/>
                  </a:cubicBezTo>
                  <a:cubicBezTo>
                    <a:pt x="49" y="110"/>
                    <a:pt x="49" y="110"/>
                    <a:pt x="49" y="110"/>
                  </a:cubicBezTo>
                  <a:cubicBezTo>
                    <a:pt x="58" y="110"/>
                    <a:pt x="58" y="110"/>
                    <a:pt x="58" y="110"/>
                  </a:cubicBezTo>
                  <a:lnTo>
                    <a:pt x="58" y="107"/>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1" name="Group 4"/>
          <p:cNvGrpSpPr>
            <a:grpSpLocks noChangeAspect="1"/>
          </p:cNvGrpSpPr>
          <p:nvPr/>
        </p:nvGrpSpPr>
        <p:grpSpPr bwMode="auto">
          <a:xfrm>
            <a:off x="1210792" y="2491913"/>
            <a:ext cx="357985" cy="409741"/>
            <a:chOff x="1228" y="1003"/>
            <a:chExt cx="415" cy="475"/>
          </a:xfrm>
        </p:grpSpPr>
        <p:sp>
          <p:nvSpPr>
            <p:cNvPr id="34" name="Freeform 5"/>
            <p:cNvSpPr>
              <a:spLocks noEditPoints="1"/>
            </p:cNvSpPr>
            <p:nvPr/>
          </p:nvSpPr>
          <p:spPr bwMode="auto">
            <a:xfrm>
              <a:off x="1240" y="1015"/>
              <a:ext cx="391" cy="451"/>
            </a:xfrm>
            <a:custGeom>
              <a:avLst/>
              <a:gdLst>
                <a:gd name="T0" fmla="*/ 80 w 95"/>
                <a:gd name="T1" fmla="*/ 92 h 110"/>
                <a:gd name="T2" fmla="*/ 95 w 95"/>
                <a:gd name="T3" fmla="*/ 79 h 110"/>
                <a:gd name="T4" fmla="*/ 73 w 95"/>
                <a:gd name="T5" fmla="*/ 91 h 110"/>
                <a:gd name="T6" fmla="*/ 95 w 95"/>
                <a:gd name="T7" fmla="*/ 66 h 110"/>
                <a:gd name="T8" fmla="*/ 69 w 95"/>
                <a:gd name="T9" fmla="*/ 88 h 110"/>
                <a:gd name="T10" fmla="*/ 95 w 95"/>
                <a:gd name="T11" fmla="*/ 61 h 110"/>
                <a:gd name="T12" fmla="*/ 95 w 95"/>
                <a:gd name="T13" fmla="*/ 53 h 110"/>
                <a:gd name="T14" fmla="*/ 95 w 95"/>
                <a:gd name="T15" fmla="*/ 58 h 110"/>
                <a:gd name="T16" fmla="*/ 90 w 95"/>
                <a:gd name="T17" fmla="*/ 51 h 110"/>
                <a:gd name="T18" fmla="*/ 95 w 95"/>
                <a:gd name="T19" fmla="*/ 42 h 110"/>
                <a:gd name="T20" fmla="*/ 90 w 95"/>
                <a:gd name="T21" fmla="*/ 48 h 110"/>
                <a:gd name="T22" fmla="*/ 90 w 95"/>
                <a:gd name="T23" fmla="*/ 40 h 110"/>
                <a:gd name="T24" fmla="*/ 95 w 95"/>
                <a:gd name="T25" fmla="*/ 34 h 110"/>
                <a:gd name="T26" fmla="*/ 90 w 95"/>
                <a:gd name="T27" fmla="*/ 27 h 110"/>
                <a:gd name="T28" fmla="*/ 95 w 95"/>
                <a:gd name="T29" fmla="*/ 18 h 110"/>
                <a:gd name="T30" fmla="*/ 88 w 95"/>
                <a:gd name="T31" fmla="*/ 22 h 110"/>
                <a:gd name="T32" fmla="*/ 95 w 95"/>
                <a:gd name="T33" fmla="*/ 13 h 110"/>
                <a:gd name="T34" fmla="*/ 81 w 95"/>
                <a:gd name="T35" fmla="*/ 23 h 110"/>
                <a:gd name="T36" fmla="*/ 95 w 95"/>
                <a:gd name="T37" fmla="*/ 10 h 110"/>
                <a:gd name="T38" fmla="*/ 64 w 95"/>
                <a:gd name="T39" fmla="*/ 28 h 110"/>
                <a:gd name="T40" fmla="*/ 95 w 95"/>
                <a:gd name="T41" fmla="*/ 2 h 110"/>
                <a:gd name="T42" fmla="*/ 52 w 95"/>
                <a:gd name="T43" fmla="*/ 32 h 110"/>
                <a:gd name="T44" fmla="*/ 74 w 95"/>
                <a:gd name="T45" fmla="*/ 6 h 110"/>
                <a:gd name="T46" fmla="*/ 48 w 95"/>
                <a:gd name="T47" fmla="*/ 33 h 110"/>
                <a:gd name="T48" fmla="*/ 37 w 95"/>
                <a:gd name="T49" fmla="*/ 36 h 110"/>
                <a:gd name="T50" fmla="*/ 31 w 95"/>
                <a:gd name="T51" fmla="*/ 39 h 110"/>
                <a:gd name="T52" fmla="*/ 25 w 95"/>
                <a:gd name="T53" fmla="*/ 43 h 110"/>
                <a:gd name="T54" fmla="*/ 52 w 95"/>
                <a:gd name="T55" fmla="*/ 13 h 110"/>
                <a:gd name="T56" fmla="*/ 45 w 95"/>
                <a:gd name="T57" fmla="*/ 14 h 110"/>
                <a:gd name="T58" fmla="*/ 34 w 95"/>
                <a:gd name="T59" fmla="*/ 18 h 110"/>
                <a:gd name="T60" fmla="*/ 41 w 95"/>
                <a:gd name="T61" fmla="*/ 16 h 110"/>
                <a:gd name="T62" fmla="*/ 25 w 95"/>
                <a:gd name="T63" fmla="*/ 23 h 110"/>
                <a:gd name="T64" fmla="*/ 25 w 95"/>
                <a:gd name="T65" fmla="*/ 56 h 110"/>
                <a:gd name="T66" fmla="*/ 25 w 95"/>
                <a:gd name="T67" fmla="*/ 51 h 110"/>
                <a:gd name="T68" fmla="*/ 31 w 95"/>
                <a:gd name="T69" fmla="*/ 58 h 110"/>
                <a:gd name="T70" fmla="*/ 25 w 95"/>
                <a:gd name="T71" fmla="*/ 67 h 110"/>
                <a:gd name="T72" fmla="*/ 31 w 95"/>
                <a:gd name="T73" fmla="*/ 64 h 110"/>
                <a:gd name="T74" fmla="*/ 25 w 95"/>
                <a:gd name="T75" fmla="*/ 75 h 110"/>
                <a:gd name="T76" fmla="*/ 25 w 95"/>
                <a:gd name="T77" fmla="*/ 80 h 110"/>
                <a:gd name="T78" fmla="*/ 25 w 95"/>
                <a:gd name="T79" fmla="*/ 84 h 110"/>
                <a:gd name="T80" fmla="*/ 23 w 95"/>
                <a:gd name="T81" fmla="*/ 85 h 110"/>
                <a:gd name="T82" fmla="*/ 4 w 95"/>
                <a:gd name="T83" fmla="*/ 106 h 110"/>
                <a:gd name="T84" fmla="*/ 31 w 95"/>
                <a:gd name="T85" fmla="*/ 82 h 110"/>
                <a:gd name="T86" fmla="*/ 21 w 95"/>
                <a:gd name="T87" fmla="*/ 84 h 110"/>
                <a:gd name="T88" fmla="*/ 17 w 95"/>
                <a:gd name="T89" fmla="*/ 83 h 110"/>
                <a:gd name="T90" fmla="*/ 14 w 95"/>
                <a:gd name="T91" fmla="*/ 83 h 110"/>
                <a:gd name="T92" fmla="*/ 0 w 95"/>
                <a:gd name="T93" fmla="*/ 97 h 110"/>
                <a:gd name="T94" fmla="*/ 7 w 95"/>
                <a:gd name="T95" fmla="*/ 85 h 110"/>
                <a:gd name="T96" fmla="*/ 31 w 95"/>
                <a:gd name="T97" fmla="*/ 86 h 110"/>
                <a:gd name="T98" fmla="*/ 8 w 95"/>
                <a:gd name="T99" fmla="*/ 109 h 110"/>
                <a:gd name="T100" fmla="*/ 31 w 95"/>
                <a:gd name="T101" fmla="*/ 94 h 110"/>
                <a:gd name="T102" fmla="*/ 19 w 95"/>
                <a:gd name="T103" fmla="*/ 110 h 110"/>
                <a:gd name="T104" fmla="*/ 14 w 95"/>
                <a:gd name="T105" fmla="*/ 110 h 110"/>
                <a:gd name="T106" fmla="*/ 26 w 95"/>
                <a:gd name="T107" fmla="*/ 106 h 110"/>
                <a:gd name="T108" fmla="*/ 87 w 95"/>
                <a:gd name="T109" fmla="*/ 66 h 110"/>
                <a:gd name="T110" fmla="*/ 83 w 95"/>
                <a:gd name="T111" fmla="*/ 65 h 110"/>
                <a:gd name="T112" fmla="*/ 80 w 95"/>
                <a:gd name="T113" fmla="*/ 65 h 110"/>
                <a:gd name="T114" fmla="*/ 80 w 95"/>
                <a:gd name="T115" fmla="*/ 65 h 110"/>
                <a:gd name="T116" fmla="*/ 64 w 95"/>
                <a:gd name="T117" fmla="*/ 79 h 110"/>
                <a:gd name="T118" fmla="*/ 64 w 95"/>
                <a:gd name="T119" fmla="*/ 8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110">
                  <a:moveTo>
                    <a:pt x="95" y="79"/>
                  </a:moveTo>
                  <a:cubicBezTo>
                    <a:pt x="95" y="78"/>
                    <a:pt x="95" y="78"/>
                    <a:pt x="95" y="78"/>
                  </a:cubicBezTo>
                  <a:cubicBezTo>
                    <a:pt x="80" y="92"/>
                    <a:pt x="80" y="92"/>
                    <a:pt x="80" y="92"/>
                  </a:cubicBezTo>
                  <a:cubicBezTo>
                    <a:pt x="83" y="92"/>
                    <a:pt x="85" y="92"/>
                    <a:pt x="87" y="91"/>
                  </a:cubicBezTo>
                  <a:cubicBezTo>
                    <a:pt x="94" y="83"/>
                    <a:pt x="94" y="83"/>
                    <a:pt x="94" y="83"/>
                  </a:cubicBezTo>
                  <a:cubicBezTo>
                    <a:pt x="95" y="82"/>
                    <a:pt x="95" y="80"/>
                    <a:pt x="95" y="79"/>
                  </a:cubicBezTo>
                  <a:close/>
                  <a:moveTo>
                    <a:pt x="95" y="74"/>
                  </a:moveTo>
                  <a:cubicBezTo>
                    <a:pt x="77" y="92"/>
                    <a:pt x="77" y="92"/>
                    <a:pt x="77" y="92"/>
                  </a:cubicBezTo>
                  <a:cubicBezTo>
                    <a:pt x="76" y="92"/>
                    <a:pt x="75" y="92"/>
                    <a:pt x="73" y="91"/>
                  </a:cubicBezTo>
                  <a:cubicBezTo>
                    <a:pt x="95" y="70"/>
                    <a:pt x="95" y="70"/>
                    <a:pt x="95" y="70"/>
                  </a:cubicBezTo>
                  <a:cubicBezTo>
                    <a:pt x="95" y="74"/>
                    <a:pt x="95" y="74"/>
                    <a:pt x="95" y="74"/>
                  </a:cubicBezTo>
                  <a:close/>
                  <a:moveTo>
                    <a:pt x="95" y="66"/>
                  </a:moveTo>
                  <a:cubicBezTo>
                    <a:pt x="71" y="90"/>
                    <a:pt x="71" y="90"/>
                    <a:pt x="71" y="90"/>
                  </a:cubicBezTo>
                  <a:cubicBezTo>
                    <a:pt x="70" y="90"/>
                    <a:pt x="69" y="89"/>
                    <a:pt x="69" y="88"/>
                  </a:cubicBezTo>
                  <a:cubicBezTo>
                    <a:pt x="69" y="88"/>
                    <a:pt x="69" y="88"/>
                    <a:pt x="69" y="88"/>
                  </a:cubicBezTo>
                  <a:cubicBezTo>
                    <a:pt x="69" y="88"/>
                    <a:pt x="69" y="88"/>
                    <a:pt x="69" y="88"/>
                  </a:cubicBezTo>
                  <a:cubicBezTo>
                    <a:pt x="68" y="88"/>
                    <a:pt x="68" y="88"/>
                    <a:pt x="68" y="88"/>
                  </a:cubicBezTo>
                  <a:cubicBezTo>
                    <a:pt x="95" y="61"/>
                    <a:pt x="95" y="61"/>
                    <a:pt x="95" y="61"/>
                  </a:cubicBezTo>
                  <a:cubicBezTo>
                    <a:pt x="95" y="66"/>
                    <a:pt x="95" y="66"/>
                    <a:pt x="95" y="66"/>
                  </a:cubicBezTo>
                  <a:close/>
                  <a:moveTo>
                    <a:pt x="95" y="58"/>
                  </a:moveTo>
                  <a:cubicBezTo>
                    <a:pt x="95" y="53"/>
                    <a:pt x="95" y="53"/>
                    <a:pt x="95" y="53"/>
                  </a:cubicBezTo>
                  <a:cubicBezTo>
                    <a:pt x="90" y="59"/>
                    <a:pt x="90" y="59"/>
                    <a:pt x="90" y="59"/>
                  </a:cubicBezTo>
                  <a:cubicBezTo>
                    <a:pt x="90" y="64"/>
                    <a:pt x="90" y="64"/>
                    <a:pt x="90" y="64"/>
                  </a:cubicBezTo>
                  <a:cubicBezTo>
                    <a:pt x="95" y="58"/>
                    <a:pt x="95" y="58"/>
                    <a:pt x="95" y="58"/>
                  </a:cubicBezTo>
                  <a:close/>
                  <a:moveTo>
                    <a:pt x="95" y="50"/>
                  </a:moveTo>
                  <a:cubicBezTo>
                    <a:pt x="90" y="56"/>
                    <a:pt x="90" y="56"/>
                    <a:pt x="90" y="56"/>
                  </a:cubicBezTo>
                  <a:cubicBezTo>
                    <a:pt x="90" y="51"/>
                    <a:pt x="90" y="51"/>
                    <a:pt x="90" y="51"/>
                  </a:cubicBezTo>
                  <a:cubicBezTo>
                    <a:pt x="95" y="45"/>
                    <a:pt x="95" y="45"/>
                    <a:pt x="95" y="45"/>
                  </a:cubicBezTo>
                  <a:cubicBezTo>
                    <a:pt x="95" y="50"/>
                    <a:pt x="95" y="50"/>
                    <a:pt x="95" y="50"/>
                  </a:cubicBezTo>
                  <a:close/>
                  <a:moveTo>
                    <a:pt x="95" y="42"/>
                  </a:moveTo>
                  <a:cubicBezTo>
                    <a:pt x="95" y="37"/>
                    <a:pt x="95" y="37"/>
                    <a:pt x="95" y="37"/>
                  </a:cubicBezTo>
                  <a:cubicBezTo>
                    <a:pt x="90" y="43"/>
                    <a:pt x="90" y="43"/>
                    <a:pt x="90" y="43"/>
                  </a:cubicBezTo>
                  <a:cubicBezTo>
                    <a:pt x="90" y="48"/>
                    <a:pt x="90" y="48"/>
                    <a:pt x="90" y="48"/>
                  </a:cubicBezTo>
                  <a:cubicBezTo>
                    <a:pt x="95" y="42"/>
                    <a:pt x="95" y="42"/>
                    <a:pt x="95" y="42"/>
                  </a:cubicBezTo>
                  <a:close/>
                  <a:moveTo>
                    <a:pt x="95" y="34"/>
                  </a:moveTo>
                  <a:cubicBezTo>
                    <a:pt x="90" y="40"/>
                    <a:pt x="90" y="40"/>
                    <a:pt x="90" y="40"/>
                  </a:cubicBezTo>
                  <a:cubicBezTo>
                    <a:pt x="90" y="35"/>
                    <a:pt x="90" y="35"/>
                    <a:pt x="90" y="35"/>
                  </a:cubicBezTo>
                  <a:cubicBezTo>
                    <a:pt x="95" y="29"/>
                    <a:pt x="95" y="29"/>
                    <a:pt x="95" y="29"/>
                  </a:cubicBezTo>
                  <a:cubicBezTo>
                    <a:pt x="95" y="34"/>
                    <a:pt x="95" y="34"/>
                    <a:pt x="95" y="34"/>
                  </a:cubicBezTo>
                  <a:close/>
                  <a:moveTo>
                    <a:pt x="95" y="26"/>
                  </a:moveTo>
                  <a:cubicBezTo>
                    <a:pt x="95" y="21"/>
                    <a:pt x="95" y="21"/>
                    <a:pt x="95" y="21"/>
                  </a:cubicBezTo>
                  <a:cubicBezTo>
                    <a:pt x="90" y="27"/>
                    <a:pt x="90" y="27"/>
                    <a:pt x="90" y="27"/>
                  </a:cubicBezTo>
                  <a:cubicBezTo>
                    <a:pt x="90" y="31"/>
                    <a:pt x="90" y="31"/>
                    <a:pt x="90" y="31"/>
                  </a:cubicBezTo>
                  <a:cubicBezTo>
                    <a:pt x="95" y="26"/>
                    <a:pt x="95" y="26"/>
                    <a:pt x="95" y="26"/>
                  </a:cubicBezTo>
                  <a:close/>
                  <a:moveTo>
                    <a:pt x="95" y="18"/>
                  </a:moveTo>
                  <a:cubicBezTo>
                    <a:pt x="90" y="23"/>
                    <a:pt x="90" y="23"/>
                    <a:pt x="90" y="23"/>
                  </a:cubicBezTo>
                  <a:cubicBezTo>
                    <a:pt x="90" y="23"/>
                    <a:pt x="90" y="23"/>
                    <a:pt x="90" y="23"/>
                  </a:cubicBezTo>
                  <a:cubicBezTo>
                    <a:pt x="90" y="22"/>
                    <a:pt x="89" y="22"/>
                    <a:pt x="88" y="22"/>
                  </a:cubicBezTo>
                  <a:cubicBezTo>
                    <a:pt x="88" y="22"/>
                    <a:pt x="88" y="22"/>
                    <a:pt x="88" y="22"/>
                  </a:cubicBezTo>
                  <a:cubicBezTo>
                    <a:pt x="86" y="22"/>
                    <a:pt x="86" y="22"/>
                    <a:pt x="86" y="22"/>
                  </a:cubicBezTo>
                  <a:cubicBezTo>
                    <a:pt x="95" y="13"/>
                    <a:pt x="95" y="13"/>
                    <a:pt x="95" y="13"/>
                  </a:cubicBezTo>
                  <a:cubicBezTo>
                    <a:pt x="95" y="18"/>
                    <a:pt x="95" y="18"/>
                    <a:pt x="95" y="18"/>
                  </a:cubicBezTo>
                  <a:close/>
                  <a:moveTo>
                    <a:pt x="95" y="10"/>
                  </a:moveTo>
                  <a:cubicBezTo>
                    <a:pt x="81" y="23"/>
                    <a:pt x="81" y="23"/>
                    <a:pt x="81" y="23"/>
                  </a:cubicBezTo>
                  <a:cubicBezTo>
                    <a:pt x="75" y="25"/>
                    <a:pt x="75" y="25"/>
                    <a:pt x="75" y="25"/>
                  </a:cubicBezTo>
                  <a:cubicBezTo>
                    <a:pt x="95" y="5"/>
                    <a:pt x="95" y="5"/>
                    <a:pt x="95" y="5"/>
                  </a:cubicBezTo>
                  <a:cubicBezTo>
                    <a:pt x="95" y="10"/>
                    <a:pt x="95" y="10"/>
                    <a:pt x="95" y="10"/>
                  </a:cubicBezTo>
                  <a:close/>
                  <a:moveTo>
                    <a:pt x="95" y="2"/>
                  </a:moveTo>
                  <a:cubicBezTo>
                    <a:pt x="70" y="27"/>
                    <a:pt x="70" y="27"/>
                    <a:pt x="70" y="27"/>
                  </a:cubicBezTo>
                  <a:cubicBezTo>
                    <a:pt x="64" y="28"/>
                    <a:pt x="64" y="28"/>
                    <a:pt x="64" y="28"/>
                  </a:cubicBezTo>
                  <a:cubicBezTo>
                    <a:pt x="90" y="2"/>
                    <a:pt x="90" y="2"/>
                    <a:pt x="90" y="2"/>
                  </a:cubicBezTo>
                  <a:cubicBezTo>
                    <a:pt x="95" y="0"/>
                    <a:pt x="95" y="0"/>
                    <a:pt x="95" y="0"/>
                  </a:cubicBezTo>
                  <a:cubicBezTo>
                    <a:pt x="95" y="2"/>
                    <a:pt x="95" y="2"/>
                    <a:pt x="95" y="2"/>
                  </a:cubicBezTo>
                  <a:close/>
                  <a:moveTo>
                    <a:pt x="86" y="3"/>
                  </a:moveTo>
                  <a:cubicBezTo>
                    <a:pt x="79" y="5"/>
                    <a:pt x="79" y="5"/>
                    <a:pt x="79" y="5"/>
                  </a:cubicBezTo>
                  <a:cubicBezTo>
                    <a:pt x="52" y="32"/>
                    <a:pt x="52" y="32"/>
                    <a:pt x="52" y="32"/>
                  </a:cubicBezTo>
                  <a:cubicBezTo>
                    <a:pt x="59" y="30"/>
                    <a:pt x="59" y="30"/>
                    <a:pt x="59" y="30"/>
                  </a:cubicBezTo>
                  <a:cubicBezTo>
                    <a:pt x="86" y="3"/>
                    <a:pt x="86" y="3"/>
                    <a:pt x="86" y="3"/>
                  </a:cubicBezTo>
                  <a:close/>
                  <a:moveTo>
                    <a:pt x="74" y="6"/>
                  </a:moveTo>
                  <a:cubicBezTo>
                    <a:pt x="68" y="8"/>
                    <a:pt x="68" y="8"/>
                    <a:pt x="68" y="8"/>
                  </a:cubicBezTo>
                  <a:cubicBezTo>
                    <a:pt x="41" y="35"/>
                    <a:pt x="41" y="35"/>
                    <a:pt x="41" y="35"/>
                  </a:cubicBezTo>
                  <a:cubicBezTo>
                    <a:pt x="48" y="33"/>
                    <a:pt x="48" y="33"/>
                    <a:pt x="48" y="33"/>
                  </a:cubicBezTo>
                  <a:cubicBezTo>
                    <a:pt x="74" y="6"/>
                    <a:pt x="74" y="6"/>
                    <a:pt x="74" y="6"/>
                  </a:cubicBezTo>
                  <a:close/>
                  <a:moveTo>
                    <a:pt x="63" y="9"/>
                  </a:moveTo>
                  <a:cubicBezTo>
                    <a:pt x="37" y="36"/>
                    <a:pt x="37" y="36"/>
                    <a:pt x="37" y="36"/>
                  </a:cubicBezTo>
                  <a:cubicBezTo>
                    <a:pt x="32" y="37"/>
                    <a:pt x="32" y="37"/>
                    <a:pt x="32" y="37"/>
                  </a:cubicBezTo>
                  <a:cubicBezTo>
                    <a:pt x="31" y="37"/>
                    <a:pt x="31" y="38"/>
                    <a:pt x="31" y="39"/>
                  </a:cubicBezTo>
                  <a:cubicBezTo>
                    <a:pt x="31" y="39"/>
                    <a:pt x="31" y="39"/>
                    <a:pt x="31" y="39"/>
                  </a:cubicBezTo>
                  <a:cubicBezTo>
                    <a:pt x="31" y="42"/>
                    <a:pt x="31" y="42"/>
                    <a:pt x="31" y="42"/>
                  </a:cubicBezTo>
                  <a:cubicBezTo>
                    <a:pt x="25" y="47"/>
                    <a:pt x="25" y="47"/>
                    <a:pt x="25" y="47"/>
                  </a:cubicBezTo>
                  <a:cubicBezTo>
                    <a:pt x="25" y="43"/>
                    <a:pt x="25" y="43"/>
                    <a:pt x="25" y="43"/>
                  </a:cubicBezTo>
                  <a:cubicBezTo>
                    <a:pt x="57" y="11"/>
                    <a:pt x="57" y="11"/>
                    <a:pt x="57" y="11"/>
                  </a:cubicBezTo>
                  <a:cubicBezTo>
                    <a:pt x="63" y="9"/>
                    <a:pt x="63" y="9"/>
                    <a:pt x="63" y="9"/>
                  </a:cubicBezTo>
                  <a:close/>
                  <a:moveTo>
                    <a:pt x="52" y="13"/>
                  </a:moveTo>
                  <a:cubicBezTo>
                    <a:pt x="25" y="39"/>
                    <a:pt x="25" y="39"/>
                    <a:pt x="25" y="39"/>
                  </a:cubicBezTo>
                  <a:cubicBezTo>
                    <a:pt x="25" y="35"/>
                    <a:pt x="25" y="35"/>
                    <a:pt x="25" y="35"/>
                  </a:cubicBezTo>
                  <a:cubicBezTo>
                    <a:pt x="45" y="14"/>
                    <a:pt x="45" y="14"/>
                    <a:pt x="45" y="14"/>
                  </a:cubicBezTo>
                  <a:cubicBezTo>
                    <a:pt x="52" y="13"/>
                    <a:pt x="52" y="13"/>
                    <a:pt x="52" y="13"/>
                  </a:cubicBezTo>
                  <a:close/>
                  <a:moveTo>
                    <a:pt x="41" y="16"/>
                  </a:moveTo>
                  <a:cubicBezTo>
                    <a:pt x="34" y="18"/>
                    <a:pt x="34" y="18"/>
                    <a:pt x="34" y="18"/>
                  </a:cubicBezTo>
                  <a:cubicBezTo>
                    <a:pt x="25" y="27"/>
                    <a:pt x="25" y="27"/>
                    <a:pt x="25" y="27"/>
                  </a:cubicBezTo>
                  <a:cubicBezTo>
                    <a:pt x="25" y="31"/>
                    <a:pt x="25" y="31"/>
                    <a:pt x="25" y="31"/>
                  </a:cubicBezTo>
                  <a:cubicBezTo>
                    <a:pt x="41" y="16"/>
                    <a:pt x="41" y="16"/>
                    <a:pt x="41" y="16"/>
                  </a:cubicBezTo>
                  <a:close/>
                  <a:moveTo>
                    <a:pt x="30" y="19"/>
                  </a:moveTo>
                  <a:cubicBezTo>
                    <a:pt x="25" y="20"/>
                    <a:pt x="25" y="20"/>
                    <a:pt x="25" y="20"/>
                  </a:cubicBezTo>
                  <a:cubicBezTo>
                    <a:pt x="25" y="23"/>
                    <a:pt x="25" y="23"/>
                    <a:pt x="25" y="23"/>
                  </a:cubicBezTo>
                  <a:cubicBezTo>
                    <a:pt x="30" y="19"/>
                    <a:pt x="30" y="19"/>
                    <a:pt x="30" y="19"/>
                  </a:cubicBezTo>
                  <a:close/>
                  <a:moveTo>
                    <a:pt x="25" y="51"/>
                  </a:moveTo>
                  <a:cubicBezTo>
                    <a:pt x="25" y="56"/>
                    <a:pt x="25" y="56"/>
                    <a:pt x="25" y="56"/>
                  </a:cubicBezTo>
                  <a:cubicBezTo>
                    <a:pt x="31" y="50"/>
                    <a:pt x="31" y="50"/>
                    <a:pt x="31" y="50"/>
                  </a:cubicBezTo>
                  <a:cubicBezTo>
                    <a:pt x="31" y="45"/>
                    <a:pt x="31" y="45"/>
                    <a:pt x="31" y="45"/>
                  </a:cubicBezTo>
                  <a:cubicBezTo>
                    <a:pt x="25" y="51"/>
                    <a:pt x="25" y="51"/>
                    <a:pt x="25" y="51"/>
                  </a:cubicBezTo>
                  <a:close/>
                  <a:moveTo>
                    <a:pt x="25" y="59"/>
                  </a:moveTo>
                  <a:cubicBezTo>
                    <a:pt x="31" y="53"/>
                    <a:pt x="31" y="53"/>
                    <a:pt x="31" y="53"/>
                  </a:cubicBezTo>
                  <a:cubicBezTo>
                    <a:pt x="31" y="58"/>
                    <a:pt x="31" y="58"/>
                    <a:pt x="31" y="58"/>
                  </a:cubicBezTo>
                  <a:cubicBezTo>
                    <a:pt x="25" y="64"/>
                    <a:pt x="25" y="64"/>
                    <a:pt x="25" y="64"/>
                  </a:cubicBezTo>
                  <a:cubicBezTo>
                    <a:pt x="25" y="59"/>
                    <a:pt x="25" y="59"/>
                    <a:pt x="25" y="59"/>
                  </a:cubicBezTo>
                  <a:close/>
                  <a:moveTo>
                    <a:pt x="25" y="67"/>
                  </a:moveTo>
                  <a:cubicBezTo>
                    <a:pt x="25" y="72"/>
                    <a:pt x="25" y="72"/>
                    <a:pt x="25" y="72"/>
                  </a:cubicBezTo>
                  <a:cubicBezTo>
                    <a:pt x="31" y="66"/>
                    <a:pt x="31" y="66"/>
                    <a:pt x="31" y="66"/>
                  </a:cubicBezTo>
                  <a:cubicBezTo>
                    <a:pt x="31" y="64"/>
                    <a:pt x="31" y="64"/>
                    <a:pt x="31" y="64"/>
                  </a:cubicBezTo>
                  <a:cubicBezTo>
                    <a:pt x="31" y="61"/>
                    <a:pt x="31" y="61"/>
                    <a:pt x="31" y="61"/>
                  </a:cubicBezTo>
                  <a:cubicBezTo>
                    <a:pt x="25" y="67"/>
                    <a:pt x="25" y="67"/>
                    <a:pt x="25" y="67"/>
                  </a:cubicBezTo>
                  <a:close/>
                  <a:moveTo>
                    <a:pt x="25" y="75"/>
                  </a:moveTo>
                  <a:cubicBezTo>
                    <a:pt x="31" y="69"/>
                    <a:pt x="31" y="69"/>
                    <a:pt x="31" y="69"/>
                  </a:cubicBezTo>
                  <a:cubicBezTo>
                    <a:pt x="31" y="74"/>
                    <a:pt x="31" y="74"/>
                    <a:pt x="31" y="74"/>
                  </a:cubicBezTo>
                  <a:cubicBezTo>
                    <a:pt x="25" y="80"/>
                    <a:pt x="25" y="80"/>
                    <a:pt x="25" y="80"/>
                  </a:cubicBezTo>
                  <a:cubicBezTo>
                    <a:pt x="25" y="75"/>
                    <a:pt x="25" y="75"/>
                    <a:pt x="25" y="75"/>
                  </a:cubicBezTo>
                  <a:close/>
                  <a:moveTo>
                    <a:pt x="25" y="83"/>
                  </a:moveTo>
                  <a:cubicBezTo>
                    <a:pt x="25" y="84"/>
                    <a:pt x="25" y="84"/>
                    <a:pt x="25" y="84"/>
                  </a:cubicBezTo>
                  <a:cubicBezTo>
                    <a:pt x="25" y="84"/>
                    <a:pt x="25" y="84"/>
                    <a:pt x="25" y="84"/>
                  </a:cubicBezTo>
                  <a:cubicBezTo>
                    <a:pt x="25" y="84"/>
                    <a:pt x="25" y="84"/>
                    <a:pt x="25" y="84"/>
                  </a:cubicBezTo>
                  <a:cubicBezTo>
                    <a:pt x="25" y="85"/>
                    <a:pt x="24" y="85"/>
                    <a:pt x="23" y="85"/>
                  </a:cubicBezTo>
                  <a:cubicBezTo>
                    <a:pt x="3" y="105"/>
                    <a:pt x="3" y="105"/>
                    <a:pt x="3" y="105"/>
                  </a:cubicBezTo>
                  <a:cubicBezTo>
                    <a:pt x="3" y="105"/>
                    <a:pt x="4" y="106"/>
                    <a:pt x="4" y="106"/>
                  </a:cubicBezTo>
                  <a:cubicBezTo>
                    <a:pt x="4" y="106"/>
                    <a:pt x="4" y="106"/>
                    <a:pt x="4" y="106"/>
                  </a:cubicBezTo>
                  <a:cubicBezTo>
                    <a:pt x="4" y="106"/>
                    <a:pt x="4" y="106"/>
                    <a:pt x="4" y="106"/>
                  </a:cubicBezTo>
                  <a:cubicBezTo>
                    <a:pt x="5" y="107"/>
                    <a:pt x="5" y="107"/>
                    <a:pt x="6" y="107"/>
                  </a:cubicBezTo>
                  <a:cubicBezTo>
                    <a:pt x="31" y="82"/>
                    <a:pt x="31" y="82"/>
                    <a:pt x="31" y="82"/>
                  </a:cubicBezTo>
                  <a:cubicBezTo>
                    <a:pt x="31" y="77"/>
                    <a:pt x="31" y="77"/>
                    <a:pt x="31" y="77"/>
                  </a:cubicBezTo>
                  <a:cubicBezTo>
                    <a:pt x="25" y="83"/>
                    <a:pt x="25" y="83"/>
                    <a:pt x="25" y="83"/>
                  </a:cubicBezTo>
                  <a:close/>
                  <a:moveTo>
                    <a:pt x="21" y="84"/>
                  </a:moveTo>
                  <a:cubicBezTo>
                    <a:pt x="2" y="103"/>
                    <a:pt x="2" y="103"/>
                    <a:pt x="2" y="103"/>
                  </a:cubicBezTo>
                  <a:cubicBezTo>
                    <a:pt x="1" y="102"/>
                    <a:pt x="1" y="101"/>
                    <a:pt x="0" y="100"/>
                  </a:cubicBezTo>
                  <a:cubicBezTo>
                    <a:pt x="17" y="83"/>
                    <a:pt x="17" y="83"/>
                    <a:pt x="17" y="83"/>
                  </a:cubicBezTo>
                  <a:cubicBezTo>
                    <a:pt x="18" y="83"/>
                    <a:pt x="19" y="83"/>
                    <a:pt x="19" y="83"/>
                  </a:cubicBezTo>
                  <a:cubicBezTo>
                    <a:pt x="20" y="83"/>
                    <a:pt x="21" y="84"/>
                    <a:pt x="21" y="84"/>
                  </a:cubicBezTo>
                  <a:close/>
                  <a:moveTo>
                    <a:pt x="14" y="83"/>
                  </a:moveTo>
                  <a:cubicBezTo>
                    <a:pt x="0" y="97"/>
                    <a:pt x="0" y="97"/>
                    <a:pt x="0" y="97"/>
                  </a:cubicBezTo>
                  <a:cubicBezTo>
                    <a:pt x="0" y="97"/>
                    <a:pt x="0" y="97"/>
                    <a:pt x="0" y="97"/>
                  </a:cubicBezTo>
                  <a:cubicBezTo>
                    <a:pt x="0" y="97"/>
                    <a:pt x="0" y="97"/>
                    <a:pt x="0" y="97"/>
                  </a:cubicBezTo>
                  <a:cubicBezTo>
                    <a:pt x="0" y="97"/>
                    <a:pt x="0" y="97"/>
                    <a:pt x="0" y="97"/>
                  </a:cubicBezTo>
                  <a:cubicBezTo>
                    <a:pt x="0" y="95"/>
                    <a:pt x="0" y="93"/>
                    <a:pt x="1" y="91"/>
                  </a:cubicBezTo>
                  <a:cubicBezTo>
                    <a:pt x="7" y="85"/>
                    <a:pt x="7" y="85"/>
                    <a:pt x="7" y="85"/>
                  </a:cubicBezTo>
                  <a:cubicBezTo>
                    <a:pt x="9" y="84"/>
                    <a:pt x="12" y="83"/>
                    <a:pt x="14" y="83"/>
                  </a:cubicBezTo>
                  <a:close/>
                  <a:moveTo>
                    <a:pt x="8" y="109"/>
                  </a:moveTo>
                  <a:cubicBezTo>
                    <a:pt x="31" y="86"/>
                    <a:pt x="31" y="86"/>
                    <a:pt x="31" y="86"/>
                  </a:cubicBezTo>
                  <a:cubicBezTo>
                    <a:pt x="31" y="90"/>
                    <a:pt x="31" y="90"/>
                    <a:pt x="31" y="90"/>
                  </a:cubicBezTo>
                  <a:cubicBezTo>
                    <a:pt x="11" y="110"/>
                    <a:pt x="11" y="110"/>
                    <a:pt x="11" y="110"/>
                  </a:cubicBezTo>
                  <a:cubicBezTo>
                    <a:pt x="10" y="109"/>
                    <a:pt x="9" y="109"/>
                    <a:pt x="8" y="109"/>
                  </a:cubicBezTo>
                  <a:close/>
                  <a:moveTo>
                    <a:pt x="14" y="110"/>
                  </a:moveTo>
                  <a:cubicBezTo>
                    <a:pt x="31" y="94"/>
                    <a:pt x="31" y="94"/>
                    <a:pt x="31" y="94"/>
                  </a:cubicBezTo>
                  <a:cubicBezTo>
                    <a:pt x="31" y="94"/>
                    <a:pt x="31" y="94"/>
                    <a:pt x="31" y="94"/>
                  </a:cubicBezTo>
                  <a:cubicBezTo>
                    <a:pt x="31" y="97"/>
                    <a:pt x="31" y="97"/>
                    <a:pt x="31" y="97"/>
                  </a:cubicBezTo>
                  <a:cubicBezTo>
                    <a:pt x="31" y="97"/>
                    <a:pt x="31" y="98"/>
                    <a:pt x="31" y="98"/>
                  </a:cubicBezTo>
                  <a:cubicBezTo>
                    <a:pt x="19" y="110"/>
                    <a:pt x="19" y="110"/>
                    <a:pt x="19" y="110"/>
                  </a:cubicBezTo>
                  <a:cubicBezTo>
                    <a:pt x="18" y="110"/>
                    <a:pt x="17" y="110"/>
                    <a:pt x="15" y="110"/>
                  </a:cubicBezTo>
                  <a:cubicBezTo>
                    <a:pt x="15" y="110"/>
                    <a:pt x="15" y="110"/>
                    <a:pt x="15" y="110"/>
                  </a:cubicBezTo>
                  <a:cubicBezTo>
                    <a:pt x="15" y="110"/>
                    <a:pt x="14" y="110"/>
                    <a:pt x="14" y="110"/>
                  </a:cubicBezTo>
                  <a:close/>
                  <a:moveTo>
                    <a:pt x="26" y="106"/>
                  </a:moveTo>
                  <a:cubicBezTo>
                    <a:pt x="28" y="105"/>
                    <a:pt x="28" y="105"/>
                    <a:pt x="28" y="105"/>
                  </a:cubicBezTo>
                  <a:cubicBezTo>
                    <a:pt x="27" y="105"/>
                    <a:pt x="27" y="106"/>
                    <a:pt x="26" y="106"/>
                  </a:cubicBezTo>
                  <a:cubicBezTo>
                    <a:pt x="26" y="106"/>
                    <a:pt x="26" y="106"/>
                    <a:pt x="26" y="106"/>
                  </a:cubicBezTo>
                  <a:cubicBezTo>
                    <a:pt x="26" y="106"/>
                    <a:pt x="26" y="106"/>
                    <a:pt x="26" y="106"/>
                  </a:cubicBezTo>
                  <a:close/>
                  <a:moveTo>
                    <a:pt x="87" y="66"/>
                  </a:moveTo>
                  <a:cubicBezTo>
                    <a:pt x="67" y="86"/>
                    <a:pt x="67" y="86"/>
                    <a:pt x="67" y="86"/>
                  </a:cubicBezTo>
                  <a:cubicBezTo>
                    <a:pt x="66" y="86"/>
                    <a:pt x="66" y="85"/>
                    <a:pt x="65" y="83"/>
                  </a:cubicBezTo>
                  <a:cubicBezTo>
                    <a:pt x="83" y="65"/>
                    <a:pt x="83" y="65"/>
                    <a:pt x="83" y="65"/>
                  </a:cubicBezTo>
                  <a:cubicBezTo>
                    <a:pt x="84" y="65"/>
                    <a:pt x="84" y="65"/>
                    <a:pt x="84" y="65"/>
                  </a:cubicBezTo>
                  <a:cubicBezTo>
                    <a:pt x="85" y="66"/>
                    <a:pt x="86" y="66"/>
                    <a:pt x="87" y="66"/>
                  </a:cubicBezTo>
                  <a:close/>
                  <a:moveTo>
                    <a:pt x="80" y="65"/>
                  </a:moveTo>
                  <a:cubicBezTo>
                    <a:pt x="80" y="65"/>
                    <a:pt x="80" y="65"/>
                    <a:pt x="80" y="65"/>
                  </a:cubicBezTo>
                  <a:cubicBezTo>
                    <a:pt x="80" y="65"/>
                    <a:pt x="80" y="65"/>
                    <a:pt x="80" y="65"/>
                  </a:cubicBezTo>
                  <a:cubicBezTo>
                    <a:pt x="80" y="65"/>
                    <a:pt x="80" y="65"/>
                    <a:pt x="80" y="65"/>
                  </a:cubicBezTo>
                  <a:cubicBezTo>
                    <a:pt x="78" y="65"/>
                    <a:pt x="76" y="65"/>
                    <a:pt x="75" y="66"/>
                  </a:cubicBezTo>
                  <a:cubicBezTo>
                    <a:pt x="64" y="76"/>
                    <a:pt x="64" y="76"/>
                    <a:pt x="64" y="76"/>
                  </a:cubicBezTo>
                  <a:cubicBezTo>
                    <a:pt x="64" y="77"/>
                    <a:pt x="64" y="78"/>
                    <a:pt x="64" y="79"/>
                  </a:cubicBezTo>
                  <a:cubicBezTo>
                    <a:pt x="64" y="79"/>
                    <a:pt x="64" y="79"/>
                    <a:pt x="64" y="79"/>
                  </a:cubicBezTo>
                  <a:cubicBezTo>
                    <a:pt x="64" y="79"/>
                    <a:pt x="64" y="79"/>
                    <a:pt x="64" y="79"/>
                  </a:cubicBezTo>
                  <a:cubicBezTo>
                    <a:pt x="64" y="79"/>
                    <a:pt x="64" y="80"/>
                    <a:pt x="64" y="81"/>
                  </a:cubicBezTo>
                  <a:lnTo>
                    <a:pt x="80" y="65"/>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6"/>
            <p:cNvSpPr>
              <a:spLocks noEditPoints="1"/>
            </p:cNvSpPr>
            <p:nvPr/>
          </p:nvSpPr>
          <p:spPr bwMode="auto">
            <a:xfrm>
              <a:off x="1228" y="1003"/>
              <a:ext cx="415" cy="475"/>
            </a:xfrm>
            <a:custGeom>
              <a:avLst/>
              <a:gdLst>
                <a:gd name="T0" fmla="*/ 101 w 101"/>
                <a:gd name="T1" fmla="*/ 82 h 116"/>
                <a:gd name="T2" fmla="*/ 95 w 101"/>
                <a:gd name="T3" fmla="*/ 93 h 116"/>
                <a:gd name="T4" fmla="*/ 70 w 101"/>
                <a:gd name="T5" fmla="*/ 93 h 116"/>
                <a:gd name="T6" fmla="*/ 64 w 101"/>
                <a:gd name="T7" fmla="*/ 82 h 116"/>
                <a:gd name="T8" fmla="*/ 64 w 101"/>
                <a:gd name="T9" fmla="*/ 82 h 116"/>
                <a:gd name="T10" fmla="*/ 70 w 101"/>
                <a:gd name="T11" fmla="*/ 70 h 116"/>
                <a:gd name="T12" fmla="*/ 83 w 101"/>
                <a:gd name="T13" fmla="*/ 65 h 116"/>
                <a:gd name="T14" fmla="*/ 83 w 101"/>
                <a:gd name="T15" fmla="*/ 65 h 116"/>
                <a:gd name="T16" fmla="*/ 90 w 101"/>
                <a:gd name="T17" fmla="*/ 67 h 116"/>
                <a:gd name="T18" fmla="*/ 36 w 101"/>
                <a:gd name="T19" fmla="*/ 43 h 116"/>
                <a:gd name="T20" fmla="*/ 36 w 101"/>
                <a:gd name="T21" fmla="*/ 97 h 116"/>
                <a:gd name="T22" fmla="*/ 31 w 101"/>
                <a:gd name="T23" fmla="*/ 111 h 116"/>
                <a:gd name="T24" fmla="*/ 31 w 101"/>
                <a:gd name="T25" fmla="*/ 111 h 116"/>
                <a:gd name="T26" fmla="*/ 18 w 101"/>
                <a:gd name="T27" fmla="*/ 116 h 116"/>
                <a:gd name="T28" fmla="*/ 5 w 101"/>
                <a:gd name="T29" fmla="*/ 111 h 116"/>
                <a:gd name="T30" fmla="*/ 0 w 101"/>
                <a:gd name="T31" fmla="*/ 100 h 116"/>
                <a:gd name="T32" fmla="*/ 5 w 101"/>
                <a:gd name="T33" fmla="*/ 88 h 116"/>
                <a:gd name="T34" fmla="*/ 5 w 101"/>
                <a:gd name="T35" fmla="*/ 88 h 116"/>
                <a:gd name="T36" fmla="*/ 18 w 101"/>
                <a:gd name="T37" fmla="*/ 83 h 116"/>
                <a:gd name="T38" fmla="*/ 25 w 101"/>
                <a:gd name="T39" fmla="*/ 84 h 116"/>
                <a:gd name="T40" fmla="*/ 27 w 101"/>
                <a:gd name="T41" fmla="*/ 21 h 116"/>
                <a:gd name="T42" fmla="*/ 101 w 101"/>
                <a:gd name="T43" fmla="*/ 1 h 116"/>
                <a:gd name="T44" fmla="*/ 101 w 101"/>
                <a:gd name="T45" fmla="*/ 2 h 116"/>
                <a:gd name="T46" fmla="*/ 98 w 101"/>
                <a:gd name="T47" fmla="*/ 82 h 116"/>
                <a:gd name="T48" fmla="*/ 98 w 101"/>
                <a:gd name="T49" fmla="*/ 3 h 116"/>
                <a:gd name="T50" fmla="*/ 28 w 101"/>
                <a:gd name="T51" fmla="*/ 87 h 116"/>
                <a:gd name="T52" fmla="*/ 28 w 101"/>
                <a:gd name="T53" fmla="*/ 87 h 116"/>
                <a:gd name="T54" fmla="*/ 22 w 101"/>
                <a:gd name="T55" fmla="*/ 86 h 116"/>
                <a:gd name="T56" fmla="*/ 18 w 101"/>
                <a:gd name="T57" fmla="*/ 86 h 116"/>
                <a:gd name="T58" fmla="*/ 7 w 101"/>
                <a:gd name="T59" fmla="*/ 90 h 116"/>
                <a:gd name="T60" fmla="*/ 3 w 101"/>
                <a:gd name="T61" fmla="*/ 100 h 116"/>
                <a:gd name="T62" fmla="*/ 7 w 101"/>
                <a:gd name="T63" fmla="*/ 109 h 116"/>
                <a:gd name="T64" fmla="*/ 7 w 101"/>
                <a:gd name="T65" fmla="*/ 109 h 116"/>
                <a:gd name="T66" fmla="*/ 18 w 101"/>
                <a:gd name="T67" fmla="*/ 113 h 116"/>
                <a:gd name="T68" fmla="*/ 29 w 101"/>
                <a:gd name="T69" fmla="*/ 109 h 116"/>
                <a:gd name="T70" fmla="*/ 34 w 101"/>
                <a:gd name="T71" fmla="*/ 97 h 116"/>
                <a:gd name="T72" fmla="*/ 34 w 101"/>
                <a:gd name="T73" fmla="*/ 42 h 116"/>
                <a:gd name="T74" fmla="*/ 35 w 101"/>
                <a:gd name="T75" fmla="*/ 40 h 116"/>
                <a:gd name="T76" fmla="*/ 91 w 101"/>
                <a:gd name="T77" fmla="*/ 25 h 116"/>
                <a:gd name="T78" fmla="*/ 93 w 101"/>
                <a:gd name="T79" fmla="*/ 69 h 116"/>
                <a:gd name="T80" fmla="*/ 92 w 101"/>
                <a:gd name="T81" fmla="*/ 69 h 116"/>
                <a:gd name="T82" fmla="*/ 87 w 101"/>
                <a:gd name="T83" fmla="*/ 68 h 116"/>
                <a:gd name="T84" fmla="*/ 83 w 101"/>
                <a:gd name="T85" fmla="*/ 68 h 116"/>
                <a:gd name="T86" fmla="*/ 72 w 101"/>
                <a:gd name="T87" fmla="*/ 72 h 116"/>
                <a:gd name="T88" fmla="*/ 67 w 101"/>
                <a:gd name="T89" fmla="*/ 82 h 116"/>
                <a:gd name="T90" fmla="*/ 67 w 101"/>
                <a:gd name="T91" fmla="*/ 82 h 116"/>
                <a:gd name="T92" fmla="*/ 72 w 101"/>
                <a:gd name="T93" fmla="*/ 91 h 116"/>
                <a:gd name="T94" fmla="*/ 83 w 101"/>
                <a:gd name="T95" fmla="*/ 95 h 116"/>
                <a:gd name="T96" fmla="*/ 94 w 101"/>
                <a:gd name="T97"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 h="116">
                  <a:moveTo>
                    <a:pt x="101" y="78"/>
                  </a:moveTo>
                  <a:cubicBezTo>
                    <a:pt x="101" y="82"/>
                    <a:pt x="101" y="82"/>
                    <a:pt x="101" y="82"/>
                  </a:cubicBezTo>
                  <a:cubicBezTo>
                    <a:pt x="101" y="86"/>
                    <a:pt x="99" y="90"/>
                    <a:pt x="95" y="93"/>
                  </a:cubicBezTo>
                  <a:cubicBezTo>
                    <a:pt x="95" y="93"/>
                    <a:pt x="95" y="93"/>
                    <a:pt x="95" y="93"/>
                  </a:cubicBezTo>
                  <a:cubicBezTo>
                    <a:pt x="92" y="96"/>
                    <a:pt x="88" y="98"/>
                    <a:pt x="83" y="98"/>
                  </a:cubicBezTo>
                  <a:cubicBezTo>
                    <a:pt x="78" y="98"/>
                    <a:pt x="73" y="96"/>
                    <a:pt x="70" y="93"/>
                  </a:cubicBezTo>
                  <a:cubicBezTo>
                    <a:pt x="70" y="93"/>
                    <a:pt x="70" y="93"/>
                    <a:pt x="70" y="93"/>
                  </a:cubicBezTo>
                  <a:cubicBezTo>
                    <a:pt x="66" y="90"/>
                    <a:pt x="64" y="86"/>
                    <a:pt x="64" y="82"/>
                  </a:cubicBezTo>
                  <a:cubicBezTo>
                    <a:pt x="64" y="82"/>
                    <a:pt x="64" y="82"/>
                    <a:pt x="64" y="82"/>
                  </a:cubicBezTo>
                  <a:cubicBezTo>
                    <a:pt x="64" y="82"/>
                    <a:pt x="64" y="82"/>
                    <a:pt x="64" y="82"/>
                  </a:cubicBezTo>
                  <a:cubicBezTo>
                    <a:pt x="64" y="77"/>
                    <a:pt x="66" y="73"/>
                    <a:pt x="70" y="70"/>
                  </a:cubicBezTo>
                  <a:cubicBezTo>
                    <a:pt x="70" y="70"/>
                    <a:pt x="70" y="70"/>
                    <a:pt x="70" y="70"/>
                  </a:cubicBezTo>
                  <a:cubicBezTo>
                    <a:pt x="70" y="70"/>
                    <a:pt x="70" y="70"/>
                    <a:pt x="70" y="70"/>
                  </a:cubicBezTo>
                  <a:cubicBezTo>
                    <a:pt x="73" y="67"/>
                    <a:pt x="78" y="65"/>
                    <a:pt x="83" y="65"/>
                  </a:cubicBezTo>
                  <a:cubicBezTo>
                    <a:pt x="83" y="65"/>
                    <a:pt x="83" y="65"/>
                    <a:pt x="83" y="65"/>
                  </a:cubicBezTo>
                  <a:cubicBezTo>
                    <a:pt x="83" y="65"/>
                    <a:pt x="83" y="65"/>
                    <a:pt x="83" y="65"/>
                  </a:cubicBezTo>
                  <a:cubicBezTo>
                    <a:pt x="84" y="65"/>
                    <a:pt x="86" y="65"/>
                    <a:pt x="87" y="66"/>
                  </a:cubicBezTo>
                  <a:cubicBezTo>
                    <a:pt x="88" y="66"/>
                    <a:pt x="89" y="66"/>
                    <a:pt x="90" y="67"/>
                  </a:cubicBezTo>
                  <a:cubicBezTo>
                    <a:pt x="90" y="28"/>
                    <a:pt x="90" y="28"/>
                    <a:pt x="90" y="28"/>
                  </a:cubicBezTo>
                  <a:cubicBezTo>
                    <a:pt x="36" y="43"/>
                    <a:pt x="36" y="43"/>
                    <a:pt x="36" y="43"/>
                  </a:cubicBezTo>
                  <a:cubicBezTo>
                    <a:pt x="36" y="67"/>
                    <a:pt x="36" y="67"/>
                    <a:pt x="36" y="67"/>
                  </a:cubicBezTo>
                  <a:cubicBezTo>
                    <a:pt x="36" y="97"/>
                    <a:pt x="36" y="97"/>
                    <a:pt x="36" y="97"/>
                  </a:cubicBezTo>
                  <a:cubicBezTo>
                    <a:pt x="36" y="100"/>
                    <a:pt x="36" y="100"/>
                    <a:pt x="36" y="100"/>
                  </a:cubicBezTo>
                  <a:cubicBezTo>
                    <a:pt x="36" y="104"/>
                    <a:pt x="34" y="108"/>
                    <a:pt x="31" y="111"/>
                  </a:cubicBezTo>
                  <a:cubicBezTo>
                    <a:pt x="31" y="111"/>
                    <a:pt x="31" y="111"/>
                    <a:pt x="31" y="111"/>
                  </a:cubicBezTo>
                  <a:cubicBezTo>
                    <a:pt x="31" y="111"/>
                    <a:pt x="31" y="111"/>
                    <a:pt x="31" y="111"/>
                  </a:cubicBezTo>
                  <a:cubicBezTo>
                    <a:pt x="28" y="114"/>
                    <a:pt x="23" y="116"/>
                    <a:pt x="18" y="116"/>
                  </a:cubicBezTo>
                  <a:cubicBezTo>
                    <a:pt x="18" y="116"/>
                    <a:pt x="18" y="116"/>
                    <a:pt x="18" y="116"/>
                  </a:cubicBezTo>
                  <a:cubicBezTo>
                    <a:pt x="13" y="116"/>
                    <a:pt x="9" y="114"/>
                    <a:pt x="5" y="111"/>
                  </a:cubicBezTo>
                  <a:cubicBezTo>
                    <a:pt x="5" y="111"/>
                    <a:pt x="5" y="111"/>
                    <a:pt x="5" y="111"/>
                  </a:cubicBezTo>
                  <a:cubicBezTo>
                    <a:pt x="2" y="108"/>
                    <a:pt x="0" y="104"/>
                    <a:pt x="0" y="100"/>
                  </a:cubicBezTo>
                  <a:cubicBezTo>
                    <a:pt x="0" y="100"/>
                    <a:pt x="0" y="100"/>
                    <a:pt x="0" y="100"/>
                  </a:cubicBezTo>
                  <a:cubicBezTo>
                    <a:pt x="0" y="100"/>
                    <a:pt x="0" y="100"/>
                    <a:pt x="0" y="100"/>
                  </a:cubicBezTo>
                  <a:cubicBezTo>
                    <a:pt x="0" y="95"/>
                    <a:pt x="2" y="91"/>
                    <a:pt x="5" y="88"/>
                  </a:cubicBezTo>
                  <a:cubicBezTo>
                    <a:pt x="5" y="88"/>
                    <a:pt x="5" y="88"/>
                    <a:pt x="5" y="88"/>
                  </a:cubicBezTo>
                  <a:cubicBezTo>
                    <a:pt x="5" y="88"/>
                    <a:pt x="5" y="88"/>
                    <a:pt x="5" y="88"/>
                  </a:cubicBezTo>
                  <a:cubicBezTo>
                    <a:pt x="9" y="85"/>
                    <a:pt x="13" y="83"/>
                    <a:pt x="18" y="83"/>
                  </a:cubicBezTo>
                  <a:cubicBezTo>
                    <a:pt x="18" y="83"/>
                    <a:pt x="18" y="83"/>
                    <a:pt x="18" y="83"/>
                  </a:cubicBezTo>
                  <a:cubicBezTo>
                    <a:pt x="20" y="83"/>
                    <a:pt x="21" y="83"/>
                    <a:pt x="23" y="84"/>
                  </a:cubicBezTo>
                  <a:cubicBezTo>
                    <a:pt x="24" y="84"/>
                    <a:pt x="25" y="84"/>
                    <a:pt x="25" y="84"/>
                  </a:cubicBezTo>
                  <a:cubicBezTo>
                    <a:pt x="25" y="22"/>
                    <a:pt x="25" y="22"/>
                    <a:pt x="25" y="22"/>
                  </a:cubicBezTo>
                  <a:cubicBezTo>
                    <a:pt x="25" y="21"/>
                    <a:pt x="26" y="21"/>
                    <a:pt x="27" y="21"/>
                  </a:cubicBezTo>
                  <a:cubicBezTo>
                    <a:pt x="99" y="0"/>
                    <a:pt x="99" y="0"/>
                    <a:pt x="99" y="0"/>
                  </a:cubicBezTo>
                  <a:cubicBezTo>
                    <a:pt x="100" y="0"/>
                    <a:pt x="101" y="1"/>
                    <a:pt x="101" y="1"/>
                  </a:cubicBezTo>
                  <a:cubicBezTo>
                    <a:pt x="101" y="1"/>
                    <a:pt x="101" y="1"/>
                    <a:pt x="101" y="2"/>
                  </a:cubicBezTo>
                  <a:cubicBezTo>
                    <a:pt x="101" y="2"/>
                    <a:pt x="101" y="2"/>
                    <a:pt x="101" y="2"/>
                  </a:cubicBezTo>
                  <a:cubicBezTo>
                    <a:pt x="101" y="78"/>
                    <a:pt x="101" y="78"/>
                    <a:pt x="101" y="78"/>
                  </a:cubicBezTo>
                  <a:close/>
                  <a:moveTo>
                    <a:pt x="98" y="82"/>
                  </a:moveTo>
                  <a:cubicBezTo>
                    <a:pt x="98" y="78"/>
                    <a:pt x="98" y="78"/>
                    <a:pt x="98" y="78"/>
                  </a:cubicBezTo>
                  <a:cubicBezTo>
                    <a:pt x="98" y="3"/>
                    <a:pt x="98" y="3"/>
                    <a:pt x="98" y="3"/>
                  </a:cubicBezTo>
                  <a:cubicBezTo>
                    <a:pt x="28" y="23"/>
                    <a:pt x="28" y="23"/>
                    <a:pt x="28" y="23"/>
                  </a:cubicBezTo>
                  <a:cubicBezTo>
                    <a:pt x="28" y="87"/>
                    <a:pt x="28" y="87"/>
                    <a:pt x="28" y="87"/>
                  </a:cubicBezTo>
                  <a:cubicBezTo>
                    <a:pt x="28" y="87"/>
                    <a:pt x="28" y="87"/>
                    <a:pt x="28" y="87"/>
                  </a:cubicBezTo>
                  <a:cubicBezTo>
                    <a:pt x="28" y="87"/>
                    <a:pt x="28" y="87"/>
                    <a:pt x="28" y="87"/>
                  </a:cubicBezTo>
                  <a:cubicBezTo>
                    <a:pt x="28" y="88"/>
                    <a:pt x="27" y="88"/>
                    <a:pt x="26" y="88"/>
                  </a:cubicBezTo>
                  <a:cubicBezTo>
                    <a:pt x="25" y="87"/>
                    <a:pt x="24" y="87"/>
                    <a:pt x="22" y="86"/>
                  </a:cubicBezTo>
                  <a:cubicBezTo>
                    <a:pt x="21" y="86"/>
                    <a:pt x="20" y="86"/>
                    <a:pt x="18" y="86"/>
                  </a:cubicBezTo>
                  <a:cubicBezTo>
                    <a:pt x="18" y="86"/>
                    <a:pt x="18" y="86"/>
                    <a:pt x="18" y="86"/>
                  </a:cubicBezTo>
                  <a:cubicBezTo>
                    <a:pt x="14" y="86"/>
                    <a:pt x="10" y="87"/>
                    <a:pt x="7" y="90"/>
                  </a:cubicBezTo>
                  <a:cubicBezTo>
                    <a:pt x="7" y="90"/>
                    <a:pt x="7" y="90"/>
                    <a:pt x="7" y="90"/>
                  </a:cubicBezTo>
                  <a:cubicBezTo>
                    <a:pt x="4" y="92"/>
                    <a:pt x="3" y="96"/>
                    <a:pt x="3" y="100"/>
                  </a:cubicBezTo>
                  <a:cubicBezTo>
                    <a:pt x="3" y="100"/>
                    <a:pt x="3" y="100"/>
                    <a:pt x="3" y="100"/>
                  </a:cubicBezTo>
                  <a:cubicBezTo>
                    <a:pt x="3" y="100"/>
                    <a:pt x="3" y="100"/>
                    <a:pt x="3" y="100"/>
                  </a:cubicBezTo>
                  <a:cubicBezTo>
                    <a:pt x="3" y="103"/>
                    <a:pt x="4" y="107"/>
                    <a:pt x="7" y="109"/>
                  </a:cubicBezTo>
                  <a:cubicBezTo>
                    <a:pt x="7" y="109"/>
                    <a:pt x="7" y="109"/>
                    <a:pt x="7" y="109"/>
                  </a:cubicBezTo>
                  <a:cubicBezTo>
                    <a:pt x="7" y="109"/>
                    <a:pt x="7" y="109"/>
                    <a:pt x="7" y="109"/>
                  </a:cubicBezTo>
                  <a:cubicBezTo>
                    <a:pt x="10" y="112"/>
                    <a:pt x="14" y="113"/>
                    <a:pt x="18" y="113"/>
                  </a:cubicBezTo>
                  <a:cubicBezTo>
                    <a:pt x="18" y="113"/>
                    <a:pt x="18" y="113"/>
                    <a:pt x="18" y="113"/>
                  </a:cubicBezTo>
                  <a:cubicBezTo>
                    <a:pt x="23" y="113"/>
                    <a:pt x="26" y="112"/>
                    <a:pt x="29" y="109"/>
                  </a:cubicBezTo>
                  <a:cubicBezTo>
                    <a:pt x="29" y="109"/>
                    <a:pt x="29" y="109"/>
                    <a:pt x="29" y="109"/>
                  </a:cubicBezTo>
                  <a:cubicBezTo>
                    <a:pt x="32" y="107"/>
                    <a:pt x="34" y="103"/>
                    <a:pt x="34" y="100"/>
                  </a:cubicBezTo>
                  <a:cubicBezTo>
                    <a:pt x="34" y="97"/>
                    <a:pt x="34" y="97"/>
                    <a:pt x="34" y="97"/>
                  </a:cubicBezTo>
                  <a:cubicBezTo>
                    <a:pt x="34" y="67"/>
                    <a:pt x="34" y="67"/>
                    <a:pt x="34" y="67"/>
                  </a:cubicBezTo>
                  <a:cubicBezTo>
                    <a:pt x="34" y="42"/>
                    <a:pt x="34" y="42"/>
                    <a:pt x="34" y="42"/>
                  </a:cubicBezTo>
                  <a:cubicBezTo>
                    <a:pt x="34" y="42"/>
                    <a:pt x="34" y="42"/>
                    <a:pt x="34" y="42"/>
                  </a:cubicBezTo>
                  <a:cubicBezTo>
                    <a:pt x="34" y="41"/>
                    <a:pt x="34" y="40"/>
                    <a:pt x="35" y="40"/>
                  </a:cubicBezTo>
                  <a:cubicBezTo>
                    <a:pt x="91" y="25"/>
                    <a:pt x="91" y="25"/>
                    <a:pt x="91" y="25"/>
                  </a:cubicBezTo>
                  <a:cubicBezTo>
                    <a:pt x="91" y="25"/>
                    <a:pt x="91" y="25"/>
                    <a:pt x="91" y="25"/>
                  </a:cubicBezTo>
                  <a:cubicBezTo>
                    <a:pt x="92" y="25"/>
                    <a:pt x="93" y="25"/>
                    <a:pt x="93" y="26"/>
                  </a:cubicBezTo>
                  <a:cubicBezTo>
                    <a:pt x="93" y="69"/>
                    <a:pt x="93" y="69"/>
                    <a:pt x="93" y="69"/>
                  </a:cubicBezTo>
                  <a:cubicBezTo>
                    <a:pt x="93" y="69"/>
                    <a:pt x="93" y="69"/>
                    <a:pt x="93" y="69"/>
                  </a:cubicBezTo>
                  <a:cubicBezTo>
                    <a:pt x="93" y="69"/>
                    <a:pt x="92" y="69"/>
                    <a:pt x="92" y="69"/>
                  </a:cubicBezTo>
                  <a:cubicBezTo>
                    <a:pt x="92" y="70"/>
                    <a:pt x="91" y="70"/>
                    <a:pt x="91" y="70"/>
                  </a:cubicBezTo>
                  <a:cubicBezTo>
                    <a:pt x="89" y="69"/>
                    <a:pt x="88" y="69"/>
                    <a:pt x="87" y="68"/>
                  </a:cubicBezTo>
                  <a:cubicBezTo>
                    <a:pt x="85" y="68"/>
                    <a:pt x="84" y="68"/>
                    <a:pt x="83" y="68"/>
                  </a:cubicBezTo>
                  <a:cubicBezTo>
                    <a:pt x="83" y="68"/>
                    <a:pt x="83" y="68"/>
                    <a:pt x="83" y="68"/>
                  </a:cubicBezTo>
                  <a:cubicBezTo>
                    <a:pt x="83" y="68"/>
                    <a:pt x="83" y="68"/>
                    <a:pt x="83" y="68"/>
                  </a:cubicBezTo>
                  <a:cubicBezTo>
                    <a:pt x="78" y="68"/>
                    <a:pt x="74" y="69"/>
                    <a:pt x="72" y="72"/>
                  </a:cubicBezTo>
                  <a:cubicBezTo>
                    <a:pt x="72" y="72"/>
                    <a:pt x="72" y="72"/>
                    <a:pt x="72" y="72"/>
                  </a:cubicBezTo>
                  <a:cubicBezTo>
                    <a:pt x="69" y="74"/>
                    <a:pt x="67" y="78"/>
                    <a:pt x="67" y="82"/>
                  </a:cubicBezTo>
                  <a:cubicBezTo>
                    <a:pt x="67" y="82"/>
                    <a:pt x="67" y="82"/>
                    <a:pt x="67" y="82"/>
                  </a:cubicBezTo>
                  <a:cubicBezTo>
                    <a:pt x="67" y="82"/>
                    <a:pt x="67" y="82"/>
                    <a:pt x="67" y="82"/>
                  </a:cubicBezTo>
                  <a:cubicBezTo>
                    <a:pt x="67" y="85"/>
                    <a:pt x="69" y="89"/>
                    <a:pt x="72" y="91"/>
                  </a:cubicBezTo>
                  <a:cubicBezTo>
                    <a:pt x="72" y="91"/>
                    <a:pt x="72" y="91"/>
                    <a:pt x="72" y="91"/>
                  </a:cubicBezTo>
                  <a:cubicBezTo>
                    <a:pt x="72" y="91"/>
                    <a:pt x="72" y="91"/>
                    <a:pt x="72" y="91"/>
                  </a:cubicBezTo>
                  <a:cubicBezTo>
                    <a:pt x="74" y="94"/>
                    <a:pt x="78" y="95"/>
                    <a:pt x="83" y="95"/>
                  </a:cubicBezTo>
                  <a:cubicBezTo>
                    <a:pt x="87" y="95"/>
                    <a:pt x="91" y="94"/>
                    <a:pt x="94" y="91"/>
                  </a:cubicBezTo>
                  <a:cubicBezTo>
                    <a:pt x="94" y="91"/>
                    <a:pt x="94" y="91"/>
                    <a:pt x="94" y="91"/>
                  </a:cubicBezTo>
                  <a:cubicBezTo>
                    <a:pt x="96" y="89"/>
                    <a:pt x="98" y="85"/>
                    <a:pt x="98" y="82"/>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7" name="文本框 36"/>
          <p:cNvSpPr txBox="1"/>
          <p:nvPr/>
        </p:nvSpPr>
        <p:spPr>
          <a:xfrm>
            <a:off x="1698079" y="2439989"/>
            <a:ext cx="1512404" cy="461665"/>
          </a:xfrm>
          <a:prstGeom prst="rect">
            <a:avLst/>
          </a:prstGeom>
          <a:noFill/>
        </p:spPr>
        <p:txBody>
          <a:bodyPr wrap="square" rtlCol="0">
            <a:spAutoFit/>
          </a:bodyPr>
          <a:lstStyle/>
          <a:p>
            <a:pPr algn="ctr"/>
            <a:r>
              <a:rPr lang="zh-CN" altLang="en-US" sz="2400" b="1" spc="-300" dirty="0">
                <a:solidFill>
                  <a:schemeClr val="tx1">
                    <a:lumMod val="95000"/>
                    <a:lumOff val="5000"/>
                  </a:schemeClr>
                </a:solidFill>
                <a:cs typeface="+mn-ea"/>
                <a:sym typeface="+mn-lt"/>
              </a:rPr>
              <a:t>用户管理</a:t>
            </a:r>
          </a:p>
        </p:txBody>
      </p:sp>
      <p:sp>
        <p:nvSpPr>
          <p:cNvPr id="38" name="文本框 37"/>
          <p:cNvSpPr txBox="1"/>
          <p:nvPr/>
        </p:nvSpPr>
        <p:spPr>
          <a:xfrm>
            <a:off x="1834337" y="2952506"/>
            <a:ext cx="2432867" cy="682495"/>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cs typeface="+mn-ea"/>
                <a:sym typeface="+mn-lt"/>
              </a:rPr>
              <a:t>请在这里输入文字请在这里输入文字请在</a:t>
            </a:r>
          </a:p>
        </p:txBody>
      </p:sp>
      <p:grpSp>
        <p:nvGrpSpPr>
          <p:cNvPr id="39" name="Group 4"/>
          <p:cNvGrpSpPr>
            <a:grpSpLocks noChangeAspect="1"/>
          </p:cNvGrpSpPr>
          <p:nvPr/>
        </p:nvGrpSpPr>
        <p:grpSpPr bwMode="auto">
          <a:xfrm>
            <a:off x="1210792" y="4032086"/>
            <a:ext cx="357985" cy="409741"/>
            <a:chOff x="1228" y="1003"/>
            <a:chExt cx="415" cy="475"/>
          </a:xfrm>
        </p:grpSpPr>
        <p:sp>
          <p:nvSpPr>
            <p:cNvPr id="40" name="Freeform 5"/>
            <p:cNvSpPr>
              <a:spLocks noEditPoints="1"/>
            </p:cNvSpPr>
            <p:nvPr/>
          </p:nvSpPr>
          <p:spPr bwMode="auto">
            <a:xfrm>
              <a:off x="1240" y="1015"/>
              <a:ext cx="391" cy="451"/>
            </a:xfrm>
            <a:custGeom>
              <a:avLst/>
              <a:gdLst>
                <a:gd name="T0" fmla="*/ 80 w 95"/>
                <a:gd name="T1" fmla="*/ 92 h 110"/>
                <a:gd name="T2" fmla="*/ 95 w 95"/>
                <a:gd name="T3" fmla="*/ 79 h 110"/>
                <a:gd name="T4" fmla="*/ 73 w 95"/>
                <a:gd name="T5" fmla="*/ 91 h 110"/>
                <a:gd name="T6" fmla="*/ 95 w 95"/>
                <a:gd name="T7" fmla="*/ 66 h 110"/>
                <a:gd name="T8" fmla="*/ 69 w 95"/>
                <a:gd name="T9" fmla="*/ 88 h 110"/>
                <a:gd name="T10" fmla="*/ 95 w 95"/>
                <a:gd name="T11" fmla="*/ 61 h 110"/>
                <a:gd name="T12" fmla="*/ 95 w 95"/>
                <a:gd name="T13" fmla="*/ 53 h 110"/>
                <a:gd name="T14" fmla="*/ 95 w 95"/>
                <a:gd name="T15" fmla="*/ 58 h 110"/>
                <a:gd name="T16" fmla="*/ 90 w 95"/>
                <a:gd name="T17" fmla="*/ 51 h 110"/>
                <a:gd name="T18" fmla="*/ 95 w 95"/>
                <a:gd name="T19" fmla="*/ 42 h 110"/>
                <a:gd name="T20" fmla="*/ 90 w 95"/>
                <a:gd name="T21" fmla="*/ 48 h 110"/>
                <a:gd name="T22" fmla="*/ 90 w 95"/>
                <a:gd name="T23" fmla="*/ 40 h 110"/>
                <a:gd name="T24" fmla="*/ 95 w 95"/>
                <a:gd name="T25" fmla="*/ 34 h 110"/>
                <a:gd name="T26" fmla="*/ 90 w 95"/>
                <a:gd name="T27" fmla="*/ 27 h 110"/>
                <a:gd name="T28" fmla="*/ 95 w 95"/>
                <a:gd name="T29" fmla="*/ 18 h 110"/>
                <a:gd name="T30" fmla="*/ 88 w 95"/>
                <a:gd name="T31" fmla="*/ 22 h 110"/>
                <a:gd name="T32" fmla="*/ 95 w 95"/>
                <a:gd name="T33" fmla="*/ 13 h 110"/>
                <a:gd name="T34" fmla="*/ 81 w 95"/>
                <a:gd name="T35" fmla="*/ 23 h 110"/>
                <a:gd name="T36" fmla="*/ 95 w 95"/>
                <a:gd name="T37" fmla="*/ 10 h 110"/>
                <a:gd name="T38" fmla="*/ 64 w 95"/>
                <a:gd name="T39" fmla="*/ 28 h 110"/>
                <a:gd name="T40" fmla="*/ 95 w 95"/>
                <a:gd name="T41" fmla="*/ 2 h 110"/>
                <a:gd name="T42" fmla="*/ 52 w 95"/>
                <a:gd name="T43" fmla="*/ 32 h 110"/>
                <a:gd name="T44" fmla="*/ 74 w 95"/>
                <a:gd name="T45" fmla="*/ 6 h 110"/>
                <a:gd name="T46" fmla="*/ 48 w 95"/>
                <a:gd name="T47" fmla="*/ 33 h 110"/>
                <a:gd name="T48" fmla="*/ 37 w 95"/>
                <a:gd name="T49" fmla="*/ 36 h 110"/>
                <a:gd name="T50" fmla="*/ 31 w 95"/>
                <a:gd name="T51" fmla="*/ 39 h 110"/>
                <a:gd name="T52" fmla="*/ 25 w 95"/>
                <a:gd name="T53" fmla="*/ 43 h 110"/>
                <a:gd name="T54" fmla="*/ 52 w 95"/>
                <a:gd name="T55" fmla="*/ 13 h 110"/>
                <a:gd name="T56" fmla="*/ 45 w 95"/>
                <a:gd name="T57" fmla="*/ 14 h 110"/>
                <a:gd name="T58" fmla="*/ 34 w 95"/>
                <a:gd name="T59" fmla="*/ 18 h 110"/>
                <a:gd name="T60" fmla="*/ 41 w 95"/>
                <a:gd name="T61" fmla="*/ 16 h 110"/>
                <a:gd name="T62" fmla="*/ 25 w 95"/>
                <a:gd name="T63" fmla="*/ 23 h 110"/>
                <a:gd name="T64" fmla="*/ 25 w 95"/>
                <a:gd name="T65" fmla="*/ 56 h 110"/>
                <a:gd name="T66" fmla="*/ 25 w 95"/>
                <a:gd name="T67" fmla="*/ 51 h 110"/>
                <a:gd name="T68" fmla="*/ 31 w 95"/>
                <a:gd name="T69" fmla="*/ 58 h 110"/>
                <a:gd name="T70" fmla="*/ 25 w 95"/>
                <a:gd name="T71" fmla="*/ 67 h 110"/>
                <a:gd name="T72" fmla="*/ 31 w 95"/>
                <a:gd name="T73" fmla="*/ 64 h 110"/>
                <a:gd name="T74" fmla="*/ 25 w 95"/>
                <a:gd name="T75" fmla="*/ 75 h 110"/>
                <a:gd name="T76" fmla="*/ 25 w 95"/>
                <a:gd name="T77" fmla="*/ 80 h 110"/>
                <a:gd name="T78" fmla="*/ 25 w 95"/>
                <a:gd name="T79" fmla="*/ 84 h 110"/>
                <a:gd name="T80" fmla="*/ 23 w 95"/>
                <a:gd name="T81" fmla="*/ 85 h 110"/>
                <a:gd name="T82" fmla="*/ 4 w 95"/>
                <a:gd name="T83" fmla="*/ 106 h 110"/>
                <a:gd name="T84" fmla="*/ 31 w 95"/>
                <a:gd name="T85" fmla="*/ 82 h 110"/>
                <a:gd name="T86" fmla="*/ 21 w 95"/>
                <a:gd name="T87" fmla="*/ 84 h 110"/>
                <a:gd name="T88" fmla="*/ 17 w 95"/>
                <a:gd name="T89" fmla="*/ 83 h 110"/>
                <a:gd name="T90" fmla="*/ 14 w 95"/>
                <a:gd name="T91" fmla="*/ 83 h 110"/>
                <a:gd name="T92" fmla="*/ 0 w 95"/>
                <a:gd name="T93" fmla="*/ 97 h 110"/>
                <a:gd name="T94" fmla="*/ 7 w 95"/>
                <a:gd name="T95" fmla="*/ 85 h 110"/>
                <a:gd name="T96" fmla="*/ 31 w 95"/>
                <a:gd name="T97" fmla="*/ 86 h 110"/>
                <a:gd name="T98" fmla="*/ 8 w 95"/>
                <a:gd name="T99" fmla="*/ 109 h 110"/>
                <a:gd name="T100" fmla="*/ 31 w 95"/>
                <a:gd name="T101" fmla="*/ 94 h 110"/>
                <a:gd name="T102" fmla="*/ 19 w 95"/>
                <a:gd name="T103" fmla="*/ 110 h 110"/>
                <a:gd name="T104" fmla="*/ 14 w 95"/>
                <a:gd name="T105" fmla="*/ 110 h 110"/>
                <a:gd name="T106" fmla="*/ 26 w 95"/>
                <a:gd name="T107" fmla="*/ 106 h 110"/>
                <a:gd name="T108" fmla="*/ 87 w 95"/>
                <a:gd name="T109" fmla="*/ 66 h 110"/>
                <a:gd name="T110" fmla="*/ 83 w 95"/>
                <a:gd name="T111" fmla="*/ 65 h 110"/>
                <a:gd name="T112" fmla="*/ 80 w 95"/>
                <a:gd name="T113" fmla="*/ 65 h 110"/>
                <a:gd name="T114" fmla="*/ 80 w 95"/>
                <a:gd name="T115" fmla="*/ 65 h 110"/>
                <a:gd name="T116" fmla="*/ 64 w 95"/>
                <a:gd name="T117" fmla="*/ 79 h 110"/>
                <a:gd name="T118" fmla="*/ 64 w 95"/>
                <a:gd name="T119" fmla="*/ 8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110">
                  <a:moveTo>
                    <a:pt x="95" y="79"/>
                  </a:moveTo>
                  <a:cubicBezTo>
                    <a:pt x="95" y="78"/>
                    <a:pt x="95" y="78"/>
                    <a:pt x="95" y="78"/>
                  </a:cubicBezTo>
                  <a:cubicBezTo>
                    <a:pt x="80" y="92"/>
                    <a:pt x="80" y="92"/>
                    <a:pt x="80" y="92"/>
                  </a:cubicBezTo>
                  <a:cubicBezTo>
                    <a:pt x="83" y="92"/>
                    <a:pt x="85" y="92"/>
                    <a:pt x="87" y="91"/>
                  </a:cubicBezTo>
                  <a:cubicBezTo>
                    <a:pt x="94" y="83"/>
                    <a:pt x="94" y="83"/>
                    <a:pt x="94" y="83"/>
                  </a:cubicBezTo>
                  <a:cubicBezTo>
                    <a:pt x="95" y="82"/>
                    <a:pt x="95" y="80"/>
                    <a:pt x="95" y="79"/>
                  </a:cubicBezTo>
                  <a:close/>
                  <a:moveTo>
                    <a:pt x="95" y="74"/>
                  </a:moveTo>
                  <a:cubicBezTo>
                    <a:pt x="77" y="92"/>
                    <a:pt x="77" y="92"/>
                    <a:pt x="77" y="92"/>
                  </a:cubicBezTo>
                  <a:cubicBezTo>
                    <a:pt x="76" y="92"/>
                    <a:pt x="75" y="92"/>
                    <a:pt x="73" y="91"/>
                  </a:cubicBezTo>
                  <a:cubicBezTo>
                    <a:pt x="95" y="70"/>
                    <a:pt x="95" y="70"/>
                    <a:pt x="95" y="70"/>
                  </a:cubicBezTo>
                  <a:cubicBezTo>
                    <a:pt x="95" y="74"/>
                    <a:pt x="95" y="74"/>
                    <a:pt x="95" y="74"/>
                  </a:cubicBezTo>
                  <a:close/>
                  <a:moveTo>
                    <a:pt x="95" y="66"/>
                  </a:moveTo>
                  <a:cubicBezTo>
                    <a:pt x="71" y="90"/>
                    <a:pt x="71" y="90"/>
                    <a:pt x="71" y="90"/>
                  </a:cubicBezTo>
                  <a:cubicBezTo>
                    <a:pt x="70" y="90"/>
                    <a:pt x="69" y="89"/>
                    <a:pt x="69" y="88"/>
                  </a:cubicBezTo>
                  <a:cubicBezTo>
                    <a:pt x="69" y="88"/>
                    <a:pt x="69" y="88"/>
                    <a:pt x="69" y="88"/>
                  </a:cubicBezTo>
                  <a:cubicBezTo>
                    <a:pt x="69" y="88"/>
                    <a:pt x="69" y="88"/>
                    <a:pt x="69" y="88"/>
                  </a:cubicBezTo>
                  <a:cubicBezTo>
                    <a:pt x="68" y="88"/>
                    <a:pt x="68" y="88"/>
                    <a:pt x="68" y="88"/>
                  </a:cubicBezTo>
                  <a:cubicBezTo>
                    <a:pt x="95" y="61"/>
                    <a:pt x="95" y="61"/>
                    <a:pt x="95" y="61"/>
                  </a:cubicBezTo>
                  <a:cubicBezTo>
                    <a:pt x="95" y="66"/>
                    <a:pt x="95" y="66"/>
                    <a:pt x="95" y="66"/>
                  </a:cubicBezTo>
                  <a:close/>
                  <a:moveTo>
                    <a:pt x="95" y="58"/>
                  </a:moveTo>
                  <a:cubicBezTo>
                    <a:pt x="95" y="53"/>
                    <a:pt x="95" y="53"/>
                    <a:pt x="95" y="53"/>
                  </a:cubicBezTo>
                  <a:cubicBezTo>
                    <a:pt x="90" y="59"/>
                    <a:pt x="90" y="59"/>
                    <a:pt x="90" y="59"/>
                  </a:cubicBezTo>
                  <a:cubicBezTo>
                    <a:pt x="90" y="64"/>
                    <a:pt x="90" y="64"/>
                    <a:pt x="90" y="64"/>
                  </a:cubicBezTo>
                  <a:cubicBezTo>
                    <a:pt x="95" y="58"/>
                    <a:pt x="95" y="58"/>
                    <a:pt x="95" y="58"/>
                  </a:cubicBezTo>
                  <a:close/>
                  <a:moveTo>
                    <a:pt x="95" y="50"/>
                  </a:moveTo>
                  <a:cubicBezTo>
                    <a:pt x="90" y="56"/>
                    <a:pt x="90" y="56"/>
                    <a:pt x="90" y="56"/>
                  </a:cubicBezTo>
                  <a:cubicBezTo>
                    <a:pt x="90" y="51"/>
                    <a:pt x="90" y="51"/>
                    <a:pt x="90" y="51"/>
                  </a:cubicBezTo>
                  <a:cubicBezTo>
                    <a:pt x="95" y="45"/>
                    <a:pt x="95" y="45"/>
                    <a:pt x="95" y="45"/>
                  </a:cubicBezTo>
                  <a:cubicBezTo>
                    <a:pt x="95" y="50"/>
                    <a:pt x="95" y="50"/>
                    <a:pt x="95" y="50"/>
                  </a:cubicBezTo>
                  <a:close/>
                  <a:moveTo>
                    <a:pt x="95" y="42"/>
                  </a:moveTo>
                  <a:cubicBezTo>
                    <a:pt x="95" y="37"/>
                    <a:pt x="95" y="37"/>
                    <a:pt x="95" y="37"/>
                  </a:cubicBezTo>
                  <a:cubicBezTo>
                    <a:pt x="90" y="43"/>
                    <a:pt x="90" y="43"/>
                    <a:pt x="90" y="43"/>
                  </a:cubicBezTo>
                  <a:cubicBezTo>
                    <a:pt x="90" y="48"/>
                    <a:pt x="90" y="48"/>
                    <a:pt x="90" y="48"/>
                  </a:cubicBezTo>
                  <a:cubicBezTo>
                    <a:pt x="95" y="42"/>
                    <a:pt x="95" y="42"/>
                    <a:pt x="95" y="42"/>
                  </a:cubicBezTo>
                  <a:close/>
                  <a:moveTo>
                    <a:pt x="95" y="34"/>
                  </a:moveTo>
                  <a:cubicBezTo>
                    <a:pt x="90" y="40"/>
                    <a:pt x="90" y="40"/>
                    <a:pt x="90" y="40"/>
                  </a:cubicBezTo>
                  <a:cubicBezTo>
                    <a:pt x="90" y="35"/>
                    <a:pt x="90" y="35"/>
                    <a:pt x="90" y="35"/>
                  </a:cubicBezTo>
                  <a:cubicBezTo>
                    <a:pt x="95" y="29"/>
                    <a:pt x="95" y="29"/>
                    <a:pt x="95" y="29"/>
                  </a:cubicBezTo>
                  <a:cubicBezTo>
                    <a:pt x="95" y="34"/>
                    <a:pt x="95" y="34"/>
                    <a:pt x="95" y="34"/>
                  </a:cubicBezTo>
                  <a:close/>
                  <a:moveTo>
                    <a:pt x="95" y="26"/>
                  </a:moveTo>
                  <a:cubicBezTo>
                    <a:pt x="95" y="21"/>
                    <a:pt x="95" y="21"/>
                    <a:pt x="95" y="21"/>
                  </a:cubicBezTo>
                  <a:cubicBezTo>
                    <a:pt x="90" y="27"/>
                    <a:pt x="90" y="27"/>
                    <a:pt x="90" y="27"/>
                  </a:cubicBezTo>
                  <a:cubicBezTo>
                    <a:pt x="90" y="31"/>
                    <a:pt x="90" y="31"/>
                    <a:pt x="90" y="31"/>
                  </a:cubicBezTo>
                  <a:cubicBezTo>
                    <a:pt x="95" y="26"/>
                    <a:pt x="95" y="26"/>
                    <a:pt x="95" y="26"/>
                  </a:cubicBezTo>
                  <a:close/>
                  <a:moveTo>
                    <a:pt x="95" y="18"/>
                  </a:moveTo>
                  <a:cubicBezTo>
                    <a:pt x="90" y="23"/>
                    <a:pt x="90" y="23"/>
                    <a:pt x="90" y="23"/>
                  </a:cubicBezTo>
                  <a:cubicBezTo>
                    <a:pt x="90" y="23"/>
                    <a:pt x="90" y="23"/>
                    <a:pt x="90" y="23"/>
                  </a:cubicBezTo>
                  <a:cubicBezTo>
                    <a:pt x="90" y="22"/>
                    <a:pt x="89" y="22"/>
                    <a:pt x="88" y="22"/>
                  </a:cubicBezTo>
                  <a:cubicBezTo>
                    <a:pt x="88" y="22"/>
                    <a:pt x="88" y="22"/>
                    <a:pt x="88" y="22"/>
                  </a:cubicBezTo>
                  <a:cubicBezTo>
                    <a:pt x="86" y="22"/>
                    <a:pt x="86" y="22"/>
                    <a:pt x="86" y="22"/>
                  </a:cubicBezTo>
                  <a:cubicBezTo>
                    <a:pt x="95" y="13"/>
                    <a:pt x="95" y="13"/>
                    <a:pt x="95" y="13"/>
                  </a:cubicBezTo>
                  <a:cubicBezTo>
                    <a:pt x="95" y="18"/>
                    <a:pt x="95" y="18"/>
                    <a:pt x="95" y="18"/>
                  </a:cubicBezTo>
                  <a:close/>
                  <a:moveTo>
                    <a:pt x="95" y="10"/>
                  </a:moveTo>
                  <a:cubicBezTo>
                    <a:pt x="81" y="23"/>
                    <a:pt x="81" y="23"/>
                    <a:pt x="81" y="23"/>
                  </a:cubicBezTo>
                  <a:cubicBezTo>
                    <a:pt x="75" y="25"/>
                    <a:pt x="75" y="25"/>
                    <a:pt x="75" y="25"/>
                  </a:cubicBezTo>
                  <a:cubicBezTo>
                    <a:pt x="95" y="5"/>
                    <a:pt x="95" y="5"/>
                    <a:pt x="95" y="5"/>
                  </a:cubicBezTo>
                  <a:cubicBezTo>
                    <a:pt x="95" y="10"/>
                    <a:pt x="95" y="10"/>
                    <a:pt x="95" y="10"/>
                  </a:cubicBezTo>
                  <a:close/>
                  <a:moveTo>
                    <a:pt x="95" y="2"/>
                  </a:moveTo>
                  <a:cubicBezTo>
                    <a:pt x="70" y="27"/>
                    <a:pt x="70" y="27"/>
                    <a:pt x="70" y="27"/>
                  </a:cubicBezTo>
                  <a:cubicBezTo>
                    <a:pt x="64" y="28"/>
                    <a:pt x="64" y="28"/>
                    <a:pt x="64" y="28"/>
                  </a:cubicBezTo>
                  <a:cubicBezTo>
                    <a:pt x="90" y="2"/>
                    <a:pt x="90" y="2"/>
                    <a:pt x="90" y="2"/>
                  </a:cubicBezTo>
                  <a:cubicBezTo>
                    <a:pt x="95" y="0"/>
                    <a:pt x="95" y="0"/>
                    <a:pt x="95" y="0"/>
                  </a:cubicBezTo>
                  <a:cubicBezTo>
                    <a:pt x="95" y="2"/>
                    <a:pt x="95" y="2"/>
                    <a:pt x="95" y="2"/>
                  </a:cubicBezTo>
                  <a:close/>
                  <a:moveTo>
                    <a:pt x="86" y="3"/>
                  </a:moveTo>
                  <a:cubicBezTo>
                    <a:pt x="79" y="5"/>
                    <a:pt x="79" y="5"/>
                    <a:pt x="79" y="5"/>
                  </a:cubicBezTo>
                  <a:cubicBezTo>
                    <a:pt x="52" y="32"/>
                    <a:pt x="52" y="32"/>
                    <a:pt x="52" y="32"/>
                  </a:cubicBezTo>
                  <a:cubicBezTo>
                    <a:pt x="59" y="30"/>
                    <a:pt x="59" y="30"/>
                    <a:pt x="59" y="30"/>
                  </a:cubicBezTo>
                  <a:cubicBezTo>
                    <a:pt x="86" y="3"/>
                    <a:pt x="86" y="3"/>
                    <a:pt x="86" y="3"/>
                  </a:cubicBezTo>
                  <a:close/>
                  <a:moveTo>
                    <a:pt x="74" y="6"/>
                  </a:moveTo>
                  <a:cubicBezTo>
                    <a:pt x="68" y="8"/>
                    <a:pt x="68" y="8"/>
                    <a:pt x="68" y="8"/>
                  </a:cubicBezTo>
                  <a:cubicBezTo>
                    <a:pt x="41" y="35"/>
                    <a:pt x="41" y="35"/>
                    <a:pt x="41" y="35"/>
                  </a:cubicBezTo>
                  <a:cubicBezTo>
                    <a:pt x="48" y="33"/>
                    <a:pt x="48" y="33"/>
                    <a:pt x="48" y="33"/>
                  </a:cubicBezTo>
                  <a:cubicBezTo>
                    <a:pt x="74" y="6"/>
                    <a:pt x="74" y="6"/>
                    <a:pt x="74" y="6"/>
                  </a:cubicBezTo>
                  <a:close/>
                  <a:moveTo>
                    <a:pt x="63" y="9"/>
                  </a:moveTo>
                  <a:cubicBezTo>
                    <a:pt x="37" y="36"/>
                    <a:pt x="37" y="36"/>
                    <a:pt x="37" y="36"/>
                  </a:cubicBezTo>
                  <a:cubicBezTo>
                    <a:pt x="32" y="37"/>
                    <a:pt x="32" y="37"/>
                    <a:pt x="32" y="37"/>
                  </a:cubicBezTo>
                  <a:cubicBezTo>
                    <a:pt x="31" y="37"/>
                    <a:pt x="31" y="38"/>
                    <a:pt x="31" y="39"/>
                  </a:cubicBezTo>
                  <a:cubicBezTo>
                    <a:pt x="31" y="39"/>
                    <a:pt x="31" y="39"/>
                    <a:pt x="31" y="39"/>
                  </a:cubicBezTo>
                  <a:cubicBezTo>
                    <a:pt x="31" y="42"/>
                    <a:pt x="31" y="42"/>
                    <a:pt x="31" y="42"/>
                  </a:cubicBezTo>
                  <a:cubicBezTo>
                    <a:pt x="25" y="47"/>
                    <a:pt x="25" y="47"/>
                    <a:pt x="25" y="47"/>
                  </a:cubicBezTo>
                  <a:cubicBezTo>
                    <a:pt x="25" y="43"/>
                    <a:pt x="25" y="43"/>
                    <a:pt x="25" y="43"/>
                  </a:cubicBezTo>
                  <a:cubicBezTo>
                    <a:pt x="57" y="11"/>
                    <a:pt x="57" y="11"/>
                    <a:pt x="57" y="11"/>
                  </a:cubicBezTo>
                  <a:cubicBezTo>
                    <a:pt x="63" y="9"/>
                    <a:pt x="63" y="9"/>
                    <a:pt x="63" y="9"/>
                  </a:cubicBezTo>
                  <a:close/>
                  <a:moveTo>
                    <a:pt x="52" y="13"/>
                  </a:moveTo>
                  <a:cubicBezTo>
                    <a:pt x="25" y="39"/>
                    <a:pt x="25" y="39"/>
                    <a:pt x="25" y="39"/>
                  </a:cubicBezTo>
                  <a:cubicBezTo>
                    <a:pt x="25" y="35"/>
                    <a:pt x="25" y="35"/>
                    <a:pt x="25" y="35"/>
                  </a:cubicBezTo>
                  <a:cubicBezTo>
                    <a:pt x="45" y="14"/>
                    <a:pt x="45" y="14"/>
                    <a:pt x="45" y="14"/>
                  </a:cubicBezTo>
                  <a:cubicBezTo>
                    <a:pt x="52" y="13"/>
                    <a:pt x="52" y="13"/>
                    <a:pt x="52" y="13"/>
                  </a:cubicBezTo>
                  <a:close/>
                  <a:moveTo>
                    <a:pt x="41" y="16"/>
                  </a:moveTo>
                  <a:cubicBezTo>
                    <a:pt x="34" y="18"/>
                    <a:pt x="34" y="18"/>
                    <a:pt x="34" y="18"/>
                  </a:cubicBezTo>
                  <a:cubicBezTo>
                    <a:pt x="25" y="27"/>
                    <a:pt x="25" y="27"/>
                    <a:pt x="25" y="27"/>
                  </a:cubicBezTo>
                  <a:cubicBezTo>
                    <a:pt x="25" y="31"/>
                    <a:pt x="25" y="31"/>
                    <a:pt x="25" y="31"/>
                  </a:cubicBezTo>
                  <a:cubicBezTo>
                    <a:pt x="41" y="16"/>
                    <a:pt x="41" y="16"/>
                    <a:pt x="41" y="16"/>
                  </a:cubicBezTo>
                  <a:close/>
                  <a:moveTo>
                    <a:pt x="30" y="19"/>
                  </a:moveTo>
                  <a:cubicBezTo>
                    <a:pt x="25" y="20"/>
                    <a:pt x="25" y="20"/>
                    <a:pt x="25" y="20"/>
                  </a:cubicBezTo>
                  <a:cubicBezTo>
                    <a:pt x="25" y="23"/>
                    <a:pt x="25" y="23"/>
                    <a:pt x="25" y="23"/>
                  </a:cubicBezTo>
                  <a:cubicBezTo>
                    <a:pt x="30" y="19"/>
                    <a:pt x="30" y="19"/>
                    <a:pt x="30" y="19"/>
                  </a:cubicBezTo>
                  <a:close/>
                  <a:moveTo>
                    <a:pt x="25" y="51"/>
                  </a:moveTo>
                  <a:cubicBezTo>
                    <a:pt x="25" y="56"/>
                    <a:pt x="25" y="56"/>
                    <a:pt x="25" y="56"/>
                  </a:cubicBezTo>
                  <a:cubicBezTo>
                    <a:pt x="31" y="50"/>
                    <a:pt x="31" y="50"/>
                    <a:pt x="31" y="50"/>
                  </a:cubicBezTo>
                  <a:cubicBezTo>
                    <a:pt x="31" y="45"/>
                    <a:pt x="31" y="45"/>
                    <a:pt x="31" y="45"/>
                  </a:cubicBezTo>
                  <a:cubicBezTo>
                    <a:pt x="25" y="51"/>
                    <a:pt x="25" y="51"/>
                    <a:pt x="25" y="51"/>
                  </a:cubicBezTo>
                  <a:close/>
                  <a:moveTo>
                    <a:pt x="25" y="59"/>
                  </a:moveTo>
                  <a:cubicBezTo>
                    <a:pt x="31" y="53"/>
                    <a:pt x="31" y="53"/>
                    <a:pt x="31" y="53"/>
                  </a:cubicBezTo>
                  <a:cubicBezTo>
                    <a:pt x="31" y="58"/>
                    <a:pt x="31" y="58"/>
                    <a:pt x="31" y="58"/>
                  </a:cubicBezTo>
                  <a:cubicBezTo>
                    <a:pt x="25" y="64"/>
                    <a:pt x="25" y="64"/>
                    <a:pt x="25" y="64"/>
                  </a:cubicBezTo>
                  <a:cubicBezTo>
                    <a:pt x="25" y="59"/>
                    <a:pt x="25" y="59"/>
                    <a:pt x="25" y="59"/>
                  </a:cubicBezTo>
                  <a:close/>
                  <a:moveTo>
                    <a:pt x="25" y="67"/>
                  </a:moveTo>
                  <a:cubicBezTo>
                    <a:pt x="25" y="72"/>
                    <a:pt x="25" y="72"/>
                    <a:pt x="25" y="72"/>
                  </a:cubicBezTo>
                  <a:cubicBezTo>
                    <a:pt x="31" y="66"/>
                    <a:pt x="31" y="66"/>
                    <a:pt x="31" y="66"/>
                  </a:cubicBezTo>
                  <a:cubicBezTo>
                    <a:pt x="31" y="64"/>
                    <a:pt x="31" y="64"/>
                    <a:pt x="31" y="64"/>
                  </a:cubicBezTo>
                  <a:cubicBezTo>
                    <a:pt x="31" y="61"/>
                    <a:pt x="31" y="61"/>
                    <a:pt x="31" y="61"/>
                  </a:cubicBezTo>
                  <a:cubicBezTo>
                    <a:pt x="25" y="67"/>
                    <a:pt x="25" y="67"/>
                    <a:pt x="25" y="67"/>
                  </a:cubicBezTo>
                  <a:close/>
                  <a:moveTo>
                    <a:pt x="25" y="75"/>
                  </a:moveTo>
                  <a:cubicBezTo>
                    <a:pt x="31" y="69"/>
                    <a:pt x="31" y="69"/>
                    <a:pt x="31" y="69"/>
                  </a:cubicBezTo>
                  <a:cubicBezTo>
                    <a:pt x="31" y="74"/>
                    <a:pt x="31" y="74"/>
                    <a:pt x="31" y="74"/>
                  </a:cubicBezTo>
                  <a:cubicBezTo>
                    <a:pt x="25" y="80"/>
                    <a:pt x="25" y="80"/>
                    <a:pt x="25" y="80"/>
                  </a:cubicBezTo>
                  <a:cubicBezTo>
                    <a:pt x="25" y="75"/>
                    <a:pt x="25" y="75"/>
                    <a:pt x="25" y="75"/>
                  </a:cubicBezTo>
                  <a:close/>
                  <a:moveTo>
                    <a:pt x="25" y="83"/>
                  </a:moveTo>
                  <a:cubicBezTo>
                    <a:pt x="25" y="84"/>
                    <a:pt x="25" y="84"/>
                    <a:pt x="25" y="84"/>
                  </a:cubicBezTo>
                  <a:cubicBezTo>
                    <a:pt x="25" y="84"/>
                    <a:pt x="25" y="84"/>
                    <a:pt x="25" y="84"/>
                  </a:cubicBezTo>
                  <a:cubicBezTo>
                    <a:pt x="25" y="84"/>
                    <a:pt x="25" y="84"/>
                    <a:pt x="25" y="84"/>
                  </a:cubicBezTo>
                  <a:cubicBezTo>
                    <a:pt x="25" y="85"/>
                    <a:pt x="24" y="85"/>
                    <a:pt x="23" y="85"/>
                  </a:cubicBezTo>
                  <a:cubicBezTo>
                    <a:pt x="3" y="105"/>
                    <a:pt x="3" y="105"/>
                    <a:pt x="3" y="105"/>
                  </a:cubicBezTo>
                  <a:cubicBezTo>
                    <a:pt x="3" y="105"/>
                    <a:pt x="4" y="106"/>
                    <a:pt x="4" y="106"/>
                  </a:cubicBezTo>
                  <a:cubicBezTo>
                    <a:pt x="4" y="106"/>
                    <a:pt x="4" y="106"/>
                    <a:pt x="4" y="106"/>
                  </a:cubicBezTo>
                  <a:cubicBezTo>
                    <a:pt x="4" y="106"/>
                    <a:pt x="4" y="106"/>
                    <a:pt x="4" y="106"/>
                  </a:cubicBezTo>
                  <a:cubicBezTo>
                    <a:pt x="5" y="107"/>
                    <a:pt x="5" y="107"/>
                    <a:pt x="6" y="107"/>
                  </a:cubicBezTo>
                  <a:cubicBezTo>
                    <a:pt x="31" y="82"/>
                    <a:pt x="31" y="82"/>
                    <a:pt x="31" y="82"/>
                  </a:cubicBezTo>
                  <a:cubicBezTo>
                    <a:pt x="31" y="77"/>
                    <a:pt x="31" y="77"/>
                    <a:pt x="31" y="77"/>
                  </a:cubicBezTo>
                  <a:cubicBezTo>
                    <a:pt x="25" y="83"/>
                    <a:pt x="25" y="83"/>
                    <a:pt x="25" y="83"/>
                  </a:cubicBezTo>
                  <a:close/>
                  <a:moveTo>
                    <a:pt x="21" y="84"/>
                  </a:moveTo>
                  <a:cubicBezTo>
                    <a:pt x="2" y="103"/>
                    <a:pt x="2" y="103"/>
                    <a:pt x="2" y="103"/>
                  </a:cubicBezTo>
                  <a:cubicBezTo>
                    <a:pt x="1" y="102"/>
                    <a:pt x="1" y="101"/>
                    <a:pt x="0" y="100"/>
                  </a:cubicBezTo>
                  <a:cubicBezTo>
                    <a:pt x="17" y="83"/>
                    <a:pt x="17" y="83"/>
                    <a:pt x="17" y="83"/>
                  </a:cubicBezTo>
                  <a:cubicBezTo>
                    <a:pt x="18" y="83"/>
                    <a:pt x="19" y="83"/>
                    <a:pt x="19" y="83"/>
                  </a:cubicBezTo>
                  <a:cubicBezTo>
                    <a:pt x="20" y="83"/>
                    <a:pt x="21" y="84"/>
                    <a:pt x="21" y="84"/>
                  </a:cubicBezTo>
                  <a:close/>
                  <a:moveTo>
                    <a:pt x="14" y="83"/>
                  </a:moveTo>
                  <a:cubicBezTo>
                    <a:pt x="0" y="97"/>
                    <a:pt x="0" y="97"/>
                    <a:pt x="0" y="97"/>
                  </a:cubicBezTo>
                  <a:cubicBezTo>
                    <a:pt x="0" y="97"/>
                    <a:pt x="0" y="97"/>
                    <a:pt x="0" y="97"/>
                  </a:cubicBezTo>
                  <a:cubicBezTo>
                    <a:pt x="0" y="97"/>
                    <a:pt x="0" y="97"/>
                    <a:pt x="0" y="97"/>
                  </a:cubicBezTo>
                  <a:cubicBezTo>
                    <a:pt x="0" y="97"/>
                    <a:pt x="0" y="97"/>
                    <a:pt x="0" y="97"/>
                  </a:cubicBezTo>
                  <a:cubicBezTo>
                    <a:pt x="0" y="95"/>
                    <a:pt x="0" y="93"/>
                    <a:pt x="1" y="91"/>
                  </a:cubicBezTo>
                  <a:cubicBezTo>
                    <a:pt x="7" y="85"/>
                    <a:pt x="7" y="85"/>
                    <a:pt x="7" y="85"/>
                  </a:cubicBezTo>
                  <a:cubicBezTo>
                    <a:pt x="9" y="84"/>
                    <a:pt x="12" y="83"/>
                    <a:pt x="14" y="83"/>
                  </a:cubicBezTo>
                  <a:close/>
                  <a:moveTo>
                    <a:pt x="8" y="109"/>
                  </a:moveTo>
                  <a:cubicBezTo>
                    <a:pt x="31" y="86"/>
                    <a:pt x="31" y="86"/>
                    <a:pt x="31" y="86"/>
                  </a:cubicBezTo>
                  <a:cubicBezTo>
                    <a:pt x="31" y="90"/>
                    <a:pt x="31" y="90"/>
                    <a:pt x="31" y="90"/>
                  </a:cubicBezTo>
                  <a:cubicBezTo>
                    <a:pt x="11" y="110"/>
                    <a:pt x="11" y="110"/>
                    <a:pt x="11" y="110"/>
                  </a:cubicBezTo>
                  <a:cubicBezTo>
                    <a:pt x="10" y="109"/>
                    <a:pt x="9" y="109"/>
                    <a:pt x="8" y="109"/>
                  </a:cubicBezTo>
                  <a:close/>
                  <a:moveTo>
                    <a:pt x="14" y="110"/>
                  </a:moveTo>
                  <a:cubicBezTo>
                    <a:pt x="31" y="94"/>
                    <a:pt x="31" y="94"/>
                    <a:pt x="31" y="94"/>
                  </a:cubicBezTo>
                  <a:cubicBezTo>
                    <a:pt x="31" y="94"/>
                    <a:pt x="31" y="94"/>
                    <a:pt x="31" y="94"/>
                  </a:cubicBezTo>
                  <a:cubicBezTo>
                    <a:pt x="31" y="97"/>
                    <a:pt x="31" y="97"/>
                    <a:pt x="31" y="97"/>
                  </a:cubicBezTo>
                  <a:cubicBezTo>
                    <a:pt x="31" y="97"/>
                    <a:pt x="31" y="98"/>
                    <a:pt x="31" y="98"/>
                  </a:cubicBezTo>
                  <a:cubicBezTo>
                    <a:pt x="19" y="110"/>
                    <a:pt x="19" y="110"/>
                    <a:pt x="19" y="110"/>
                  </a:cubicBezTo>
                  <a:cubicBezTo>
                    <a:pt x="18" y="110"/>
                    <a:pt x="17" y="110"/>
                    <a:pt x="15" y="110"/>
                  </a:cubicBezTo>
                  <a:cubicBezTo>
                    <a:pt x="15" y="110"/>
                    <a:pt x="15" y="110"/>
                    <a:pt x="15" y="110"/>
                  </a:cubicBezTo>
                  <a:cubicBezTo>
                    <a:pt x="15" y="110"/>
                    <a:pt x="14" y="110"/>
                    <a:pt x="14" y="110"/>
                  </a:cubicBezTo>
                  <a:close/>
                  <a:moveTo>
                    <a:pt x="26" y="106"/>
                  </a:moveTo>
                  <a:cubicBezTo>
                    <a:pt x="28" y="105"/>
                    <a:pt x="28" y="105"/>
                    <a:pt x="28" y="105"/>
                  </a:cubicBezTo>
                  <a:cubicBezTo>
                    <a:pt x="27" y="105"/>
                    <a:pt x="27" y="106"/>
                    <a:pt x="26" y="106"/>
                  </a:cubicBezTo>
                  <a:cubicBezTo>
                    <a:pt x="26" y="106"/>
                    <a:pt x="26" y="106"/>
                    <a:pt x="26" y="106"/>
                  </a:cubicBezTo>
                  <a:cubicBezTo>
                    <a:pt x="26" y="106"/>
                    <a:pt x="26" y="106"/>
                    <a:pt x="26" y="106"/>
                  </a:cubicBezTo>
                  <a:close/>
                  <a:moveTo>
                    <a:pt x="87" y="66"/>
                  </a:moveTo>
                  <a:cubicBezTo>
                    <a:pt x="67" y="86"/>
                    <a:pt x="67" y="86"/>
                    <a:pt x="67" y="86"/>
                  </a:cubicBezTo>
                  <a:cubicBezTo>
                    <a:pt x="66" y="86"/>
                    <a:pt x="66" y="85"/>
                    <a:pt x="65" y="83"/>
                  </a:cubicBezTo>
                  <a:cubicBezTo>
                    <a:pt x="83" y="65"/>
                    <a:pt x="83" y="65"/>
                    <a:pt x="83" y="65"/>
                  </a:cubicBezTo>
                  <a:cubicBezTo>
                    <a:pt x="84" y="65"/>
                    <a:pt x="84" y="65"/>
                    <a:pt x="84" y="65"/>
                  </a:cubicBezTo>
                  <a:cubicBezTo>
                    <a:pt x="85" y="66"/>
                    <a:pt x="86" y="66"/>
                    <a:pt x="87" y="66"/>
                  </a:cubicBezTo>
                  <a:close/>
                  <a:moveTo>
                    <a:pt x="80" y="65"/>
                  </a:moveTo>
                  <a:cubicBezTo>
                    <a:pt x="80" y="65"/>
                    <a:pt x="80" y="65"/>
                    <a:pt x="80" y="65"/>
                  </a:cubicBezTo>
                  <a:cubicBezTo>
                    <a:pt x="80" y="65"/>
                    <a:pt x="80" y="65"/>
                    <a:pt x="80" y="65"/>
                  </a:cubicBezTo>
                  <a:cubicBezTo>
                    <a:pt x="80" y="65"/>
                    <a:pt x="80" y="65"/>
                    <a:pt x="80" y="65"/>
                  </a:cubicBezTo>
                  <a:cubicBezTo>
                    <a:pt x="78" y="65"/>
                    <a:pt x="76" y="65"/>
                    <a:pt x="75" y="66"/>
                  </a:cubicBezTo>
                  <a:cubicBezTo>
                    <a:pt x="64" y="76"/>
                    <a:pt x="64" y="76"/>
                    <a:pt x="64" y="76"/>
                  </a:cubicBezTo>
                  <a:cubicBezTo>
                    <a:pt x="64" y="77"/>
                    <a:pt x="64" y="78"/>
                    <a:pt x="64" y="79"/>
                  </a:cubicBezTo>
                  <a:cubicBezTo>
                    <a:pt x="64" y="79"/>
                    <a:pt x="64" y="79"/>
                    <a:pt x="64" y="79"/>
                  </a:cubicBezTo>
                  <a:cubicBezTo>
                    <a:pt x="64" y="79"/>
                    <a:pt x="64" y="79"/>
                    <a:pt x="64" y="79"/>
                  </a:cubicBezTo>
                  <a:cubicBezTo>
                    <a:pt x="64" y="79"/>
                    <a:pt x="64" y="80"/>
                    <a:pt x="64" y="81"/>
                  </a:cubicBezTo>
                  <a:lnTo>
                    <a:pt x="80" y="65"/>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6"/>
            <p:cNvSpPr>
              <a:spLocks noEditPoints="1"/>
            </p:cNvSpPr>
            <p:nvPr/>
          </p:nvSpPr>
          <p:spPr bwMode="auto">
            <a:xfrm>
              <a:off x="1228" y="1003"/>
              <a:ext cx="415" cy="475"/>
            </a:xfrm>
            <a:custGeom>
              <a:avLst/>
              <a:gdLst>
                <a:gd name="T0" fmla="*/ 101 w 101"/>
                <a:gd name="T1" fmla="*/ 82 h 116"/>
                <a:gd name="T2" fmla="*/ 95 w 101"/>
                <a:gd name="T3" fmla="*/ 93 h 116"/>
                <a:gd name="T4" fmla="*/ 70 w 101"/>
                <a:gd name="T5" fmla="*/ 93 h 116"/>
                <a:gd name="T6" fmla="*/ 64 w 101"/>
                <a:gd name="T7" fmla="*/ 82 h 116"/>
                <a:gd name="T8" fmla="*/ 64 w 101"/>
                <a:gd name="T9" fmla="*/ 82 h 116"/>
                <a:gd name="T10" fmla="*/ 70 w 101"/>
                <a:gd name="T11" fmla="*/ 70 h 116"/>
                <a:gd name="T12" fmla="*/ 83 w 101"/>
                <a:gd name="T13" fmla="*/ 65 h 116"/>
                <a:gd name="T14" fmla="*/ 83 w 101"/>
                <a:gd name="T15" fmla="*/ 65 h 116"/>
                <a:gd name="T16" fmla="*/ 90 w 101"/>
                <a:gd name="T17" fmla="*/ 67 h 116"/>
                <a:gd name="T18" fmla="*/ 36 w 101"/>
                <a:gd name="T19" fmla="*/ 43 h 116"/>
                <a:gd name="T20" fmla="*/ 36 w 101"/>
                <a:gd name="T21" fmla="*/ 97 h 116"/>
                <a:gd name="T22" fmla="*/ 31 w 101"/>
                <a:gd name="T23" fmla="*/ 111 h 116"/>
                <a:gd name="T24" fmla="*/ 31 w 101"/>
                <a:gd name="T25" fmla="*/ 111 h 116"/>
                <a:gd name="T26" fmla="*/ 18 w 101"/>
                <a:gd name="T27" fmla="*/ 116 h 116"/>
                <a:gd name="T28" fmla="*/ 5 w 101"/>
                <a:gd name="T29" fmla="*/ 111 h 116"/>
                <a:gd name="T30" fmla="*/ 0 w 101"/>
                <a:gd name="T31" fmla="*/ 100 h 116"/>
                <a:gd name="T32" fmla="*/ 5 w 101"/>
                <a:gd name="T33" fmla="*/ 88 h 116"/>
                <a:gd name="T34" fmla="*/ 5 w 101"/>
                <a:gd name="T35" fmla="*/ 88 h 116"/>
                <a:gd name="T36" fmla="*/ 18 w 101"/>
                <a:gd name="T37" fmla="*/ 83 h 116"/>
                <a:gd name="T38" fmla="*/ 25 w 101"/>
                <a:gd name="T39" fmla="*/ 84 h 116"/>
                <a:gd name="T40" fmla="*/ 27 w 101"/>
                <a:gd name="T41" fmla="*/ 21 h 116"/>
                <a:gd name="T42" fmla="*/ 101 w 101"/>
                <a:gd name="T43" fmla="*/ 1 h 116"/>
                <a:gd name="T44" fmla="*/ 101 w 101"/>
                <a:gd name="T45" fmla="*/ 2 h 116"/>
                <a:gd name="T46" fmla="*/ 98 w 101"/>
                <a:gd name="T47" fmla="*/ 82 h 116"/>
                <a:gd name="T48" fmla="*/ 98 w 101"/>
                <a:gd name="T49" fmla="*/ 3 h 116"/>
                <a:gd name="T50" fmla="*/ 28 w 101"/>
                <a:gd name="T51" fmla="*/ 87 h 116"/>
                <a:gd name="T52" fmla="*/ 28 w 101"/>
                <a:gd name="T53" fmla="*/ 87 h 116"/>
                <a:gd name="T54" fmla="*/ 22 w 101"/>
                <a:gd name="T55" fmla="*/ 86 h 116"/>
                <a:gd name="T56" fmla="*/ 18 w 101"/>
                <a:gd name="T57" fmla="*/ 86 h 116"/>
                <a:gd name="T58" fmla="*/ 7 w 101"/>
                <a:gd name="T59" fmla="*/ 90 h 116"/>
                <a:gd name="T60" fmla="*/ 3 w 101"/>
                <a:gd name="T61" fmla="*/ 100 h 116"/>
                <a:gd name="T62" fmla="*/ 7 w 101"/>
                <a:gd name="T63" fmla="*/ 109 h 116"/>
                <a:gd name="T64" fmla="*/ 7 w 101"/>
                <a:gd name="T65" fmla="*/ 109 h 116"/>
                <a:gd name="T66" fmla="*/ 18 w 101"/>
                <a:gd name="T67" fmla="*/ 113 h 116"/>
                <a:gd name="T68" fmla="*/ 29 w 101"/>
                <a:gd name="T69" fmla="*/ 109 h 116"/>
                <a:gd name="T70" fmla="*/ 34 w 101"/>
                <a:gd name="T71" fmla="*/ 97 h 116"/>
                <a:gd name="T72" fmla="*/ 34 w 101"/>
                <a:gd name="T73" fmla="*/ 42 h 116"/>
                <a:gd name="T74" fmla="*/ 35 w 101"/>
                <a:gd name="T75" fmla="*/ 40 h 116"/>
                <a:gd name="T76" fmla="*/ 91 w 101"/>
                <a:gd name="T77" fmla="*/ 25 h 116"/>
                <a:gd name="T78" fmla="*/ 93 w 101"/>
                <a:gd name="T79" fmla="*/ 69 h 116"/>
                <a:gd name="T80" fmla="*/ 92 w 101"/>
                <a:gd name="T81" fmla="*/ 69 h 116"/>
                <a:gd name="T82" fmla="*/ 87 w 101"/>
                <a:gd name="T83" fmla="*/ 68 h 116"/>
                <a:gd name="T84" fmla="*/ 83 w 101"/>
                <a:gd name="T85" fmla="*/ 68 h 116"/>
                <a:gd name="T86" fmla="*/ 72 w 101"/>
                <a:gd name="T87" fmla="*/ 72 h 116"/>
                <a:gd name="T88" fmla="*/ 67 w 101"/>
                <a:gd name="T89" fmla="*/ 82 h 116"/>
                <a:gd name="T90" fmla="*/ 67 w 101"/>
                <a:gd name="T91" fmla="*/ 82 h 116"/>
                <a:gd name="T92" fmla="*/ 72 w 101"/>
                <a:gd name="T93" fmla="*/ 91 h 116"/>
                <a:gd name="T94" fmla="*/ 83 w 101"/>
                <a:gd name="T95" fmla="*/ 95 h 116"/>
                <a:gd name="T96" fmla="*/ 94 w 101"/>
                <a:gd name="T97"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 h="116">
                  <a:moveTo>
                    <a:pt x="101" y="78"/>
                  </a:moveTo>
                  <a:cubicBezTo>
                    <a:pt x="101" y="82"/>
                    <a:pt x="101" y="82"/>
                    <a:pt x="101" y="82"/>
                  </a:cubicBezTo>
                  <a:cubicBezTo>
                    <a:pt x="101" y="86"/>
                    <a:pt x="99" y="90"/>
                    <a:pt x="95" y="93"/>
                  </a:cubicBezTo>
                  <a:cubicBezTo>
                    <a:pt x="95" y="93"/>
                    <a:pt x="95" y="93"/>
                    <a:pt x="95" y="93"/>
                  </a:cubicBezTo>
                  <a:cubicBezTo>
                    <a:pt x="92" y="96"/>
                    <a:pt x="88" y="98"/>
                    <a:pt x="83" y="98"/>
                  </a:cubicBezTo>
                  <a:cubicBezTo>
                    <a:pt x="78" y="98"/>
                    <a:pt x="73" y="96"/>
                    <a:pt x="70" y="93"/>
                  </a:cubicBezTo>
                  <a:cubicBezTo>
                    <a:pt x="70" y="93"/>
                    <a:pt x="70" y="93"/>
                    <a:pt x="70" y="93"/>
                  </a:cubicBezTo>
                  <a:cubicBezTo>
                    <a:pt x="66" y="90"/>
                    <a:pt x="64" y="86"/>
                    <a:pt x="64" y="82"/>
                  </a:cubicBezTo>
                  <a:cubicBezTo>
                    <a:pt x="64" y="82"/>
                    <a:pt x="64" y="82"/>
                    <a:pt x="64" y="82"/>
                  </a:cubicBezTo>
                  <a:cubicBezTo>
                    <a:pt x="64" y="82"/>
                    <a:pt x="64" y="82"/>
                    <a:pt x="64" y="82"/>
                  </a:cubicBezTo>
                  <a:cubicBezTo>
                    <a:pt x="64" y="77"/>
                    <a:pt x="66" y="73"/>
                    <a:pt x="70" y="70"/>
                  </a:cubicBezTo>
                  <a:cubicBezTo>
                    <a:pt x="70" y="70"/>
                    <a:pt x="70" y="70"/>
                    <a:pt x="70" y="70"/>
                  </a:cubicBezTo>
                  <a:cubicBezTo>
                    <a:pt x="70" y="70"/>
                    <a:pt x="70" y="70"/>
                    <a:pt x="70" y="70"/>
                  </a:cubicBezTo>
                  <a:cubicBezTo>
                    <a:pt x="73" y="67"/>
                    <a:pt x="78" y="65"/>
                    <a:pt x="83" y="65"/>
                  </a:cubicBezTo>
                  <a:cubicBezTo>
                    <a:pt x="83" y="65"/>
                    <a:pt x="83" y="65"/>
                    <a:pt x="83" y="65"/>
                  </a:cubicBezTo>
                  <a:cubicBezTo>
                    <a:pt x="83" y="65"/>
                    <a:pt x="83" y="65"/>
                    <a:pt x="83" y="65"/>
                  </a:cubicBezTo>
                  <a:cubicBezTo>
                    <a:pt x="84" y="65"/>
                    <a:pt x="86" y="65"/>
                    <a:pt x="87" y="66"/>
                  </a:cubicBezTo>
                  <a:cubicBezTo>
                    <a:pt x="88" y="66"/>
                    <a:pt x="89" y="66"/>
                    <a:pt x="90" y="67"/>
                  </a:cubicBezTo>
                  <a:cubicBezTo>
                    <a:pt x="90" y="28"/>
                    <a:pt x="90" y="28"/>
                    <a:pt x="90" y="28"/>
                  </a:cubicBezTo>
                  <a:cubicBezTo>
                    <a:pt x="36" y="43"/>
                    <a:pt x="36" y="43"/>
                    <a:pt x="36" y="43"/>
                  </a:cubicBezTo>
                  <a:cubicBezTo>
                    <a:pt x="36" y="67"/>
                    <a:pt x="36" y="67"/>
                    <a:pt x="36" y="67"/>
                  </a:cubicBezTo>
                  <a:cubicBezTo>
                    <a:pt x="36" y="97"/>
                    <a:pt x="36" y="97"/>
                    <a:pt x="36" y="97"/>
                  </a:cubicBezTo>
                  <a:cubicBezTo>
                    <a:pt x="36" y="100"/>
                    <a:pt x="36" y="100"/>
                    <a:pt x="36" y="100"/>
                  </a:cubicBezTo>
                  <a:cubicBezTo>
                    <a:pt x="36" y="104"/>
                    <a:pt x="34" y="108"/>
                    <a:pt x="31" y="111"/>
                  </a:cubicBezTo>
                  <a:cubicBezTo>
                    <a:pt x="31" y="111"/>
                    <a:pt x="31" y="111"/>
                    <a:pt x="31" y="111"/>
                  </a:cubicBezTo>
                  <a:cubicBezTo>
                    <a:pt x="31" y="111"/>
                    <a:pt x="31" y="111"/>
                    <a:pt x="31" y="111"/>
                  </a:cubicBezTo>
                  <a:cubicBezTo>
                    <a:pt x="28" y="114"/>
                    <a:pt x="23" y="116"/>
                    <a:pt x="18" y="116"/>
                  </a:cubicBezTo>
                  <a:cubicBezTo>
                    <a:pt x="18" y="116"/>
                    <a:pt x="18" y="116"/>
                    <a:pt x="18" y="116"/>
                  </a:cubicBezTo>
                  <a:cubicBezTo>
                    <a:pt x="13" y="116"/>
                    <a:pt x="9" y="114"/>
                    <a:pt x="5" y="111"/>
                  </a:cubicBezTo>
                  <a:cubicBezTo>
                    <a:pt x="5" y="111"/>
                    <a:pt x="5" y="111"/>
                    <a:pt x="5" y="111"/>
                  </a:cubicBezTo>
                  <a:cubicBezTo>
                    <a:pt x="2" y="108"/>
                    <a:pt x="0" y="104"/>
                    <a:pt x="0" y="100"/>
                  </a:cubicBezTo>
                  <a:cubicBezTo>
                    <a:pt x="0" y="100"/>
                    <a:pt x="0" y="100"/>
                    <a:pt x="0" y="100"/>
                  </a:cubicBezTo>
                  <a:cubicBezTo>
                    <a:pt x="0" y="100"/>
                    <a:pt x="0" y="100"/>
                    <a:pt x="0" y="100"/>
                  </a:cubicBezTo>
                  <a:cubicBezTo>
                    <a:pt x="0" y="95"/>
                    <a:pt x="2" y="91"/>
                    <a:pt x="5" y="88"/>
                  </a:cubicBezTo>
                  <a:cubicBezTo>
                    <a:pt x="5" y="88"/>
                    <a:pt x="5" y="88"/>
                    <a:pt x="5" y="88"/>
                  </a:cubicBezTo>
                  <a:cubicBezTo>
                    <a:pt x="5" y="88"/>
                    <a:pt x="5" y="88"/>
                    <a:pt x="5" y="88"/>
                  </a:cubicBezTo>
                  <a:cubicBezTo>
                    <a:pt x="9" y="85"/>
                    <a:pt x="13" y="83"/>
                    <a:pt x="18" y="83"/>
                  </a:cubicBezTo>
                  <a:cubicBezTo>
                    <a:pt x="18" y="83"/>
                    <a:pt x="18" y="83"/>
                    <a:pt x="18" y="83"/>
                  </a:cubicBezTo>
                  <a:cubicBezTo>
                    <a:pt x="20" y="83"/>
                    <a:pt x="21" y="83"/>
                    <a:pt x="23" y="84"/>
                  </a:cubicBezTo>
                  <a:cubicBezTo>
                    <a:pt x="24" y="84"/>
                    <a:pt x="25" y="84"/>
                    <a:pt x="25" y="84"/>
                  </a:cubicBezTo>
                  <a:cubicBezTo>
                    <a:pt x="25" y="22"/>
                    <a:pt x="25" y="22"/>
                    <a:pt x="25" y="22"/>
                  </a:cubicBezTo>
                  <a:cubicBezTo>
                    <a:pt x="25" y="21"/>
                    <a:pt x="26" y="21"/>
                    <a:pt x="27" y="21"/>
                  </a:cubicBezTo>
                  <a:cubicBezTo>
                    <a:pt x="99" y="0"/>
                    <a:pt x="99" y="0"/>
                    <a:pt x="99" y="0"/>
                  </a:cubicBezTo>
                  <a:cubicBezTo>
                    <a:pt x="100" y="0"/>
                    <a:pt x="101" y="1"/>
                    <a:pt x="101" y="1"/>
                  </a:cubicBezTo>
                  <a:cubicBezTo>
                    <a:pt x="101" y="1"/>
                    <a:pt x="101" y="1"/>
                    <a:pt x="101" y="2"/>
                  </a:cubicBezTo>
                  <a:cubicBezTo>
                    <a:pt x="101" y="2"/>
                    <a:pt x="101" y="2"/>
                    <a:pt x="101" y="2"/>
                  </a:cubicBezTo>
                  <a:cubicBezTo>
                    <a:pt x="101" y="78"/>
                    <a:pt x="101" y="78"/>
                    <a:pt x="101" y="78"/>
                  </a:cubicBezTo>
                  <a:close/>
                  <a:moveTo>
                    <a:pt x="98" y="82"/>
                  </a:moveTo>
                  <a:cubicBezTo>
                    <a:pt x="98" y="78"/>
                    <a:pt x="98" y="78"/>
                    <a:pt x="98" y="78"/>
                  </a:cubicBezTo>
                  <a:cubicBezTo>
                    <a:pt x="98" y="3"/>
                    <a:pt x="98" y="3"/>
                    <a:pt x="98" y="3"/>
                  </a:cubicBezTo>
                  <a:cubicBezTo>
                    <a:pt x="28" y="23"/>
                    <a:pt x="28" y="23"/>
                    <a:pt x="28" y="23"/>
                  </a:cubicBezTo>
                  <a:cubicBezTo>
                    <a:pt x="28" y="87"/>
                    <a:pt x="28" y="87"/>
                    <a:pt x="28" y="87"/>
                  </a:cubicBezTo>
                  <a:cubicBezTo>
                    <a:pt x="28" y="87"/>
                    <a:pt x="28" y="87"/>
                    <a:pt x="28" y="87"/>
                  </a:cubicBezTo>
                  <a:cubicBezTo>
                    <a:pt x="28" y="87"/>
                    <a:pt x="28" y="87"/>
                    <a:pt x="28" y="87"/>
                  </a:cubicBezTo>
                  <a:cubicBezTo>
                    <a:pt x="28" y="88"/>
                    <a:pt x="27" y="88"/>
                    <a:pt x="26" y="88"/>
                  </a:cubicBezTo>
                  <a:cubicBezTo>
                    <a:pt x="25" y="87"/>
                    <a:pt x="24" y="87"/>
                    <a:pt x="22" y="86"/>
                  </a:cubicBezTo>
                  <a:cubicBezTo>
                    <a:pt x="21" y="86"/>
                    <a:pt x="20" y="86"/>
                    <a:pt x="18" y="86"/>
                  </a:cubicBezTo>
                  <a:cubicBezTo>
                    <a:pt x="18" y="86"/>
                    <a:pt x="18" y="86"/>
                    <a:pt x="18" y="86"/>
                  </a:cubicBezTo>
                  <a:cubicBezTo>
                    <a:pt x="14" y="86"/>
                    <a:pt x="10" y="87"/>
                    <a:pt x="7" y="90"/>
                  </a:cubicBezTo>
                  <a:cubicBezTo>
                    <a:pt x="7" y="90"/>
                    <a:pt x="7" y="90"/>
                    <a:pt x="7" y="90"/>
                  </a:cubicBezTo>
                  <a:cubicBezTo>
                    <a:pt x="4" y="92"/>
                    <a:pt x="3" y="96"/>
                    <a:pt x="3" y="100"/>
                  </a:cubicBezTo>
                  <a:cubicBezTo>
                    <a:pt x="3" y="100"/>
                    <a:pt x="3" y="100"/>
                    <a:pt x="3" y="100"/>
                  </a:cubicBezTo>
                  <a:cubicBezTo>
                    <a:pt x="3" y="100"/>
                    <a:pt x="3" y="100"/>
                    <a:pt x="3" y="100"/>
                  </a:cubicBezTo>
                  <a:cubicBezTo>
                    <a:pt x="3" y="103"/>
                    <a:pt x="4" y="107"/>
                    <a:pt x="7" y="109"/>
                  </a:cubicBezTo>
                  <a:cubicBezTo>
                    <a:pt x="7" y="109"/>
                    <a:pt x="7" y="109"/>
                    <a:pt x="7" y="109"/>
                  </a:cubicBezTo>
                  <a:cubicBezTo>
                    <a:pt x="7" y="109"/>
                    <a:pt x="7" y="109"/>
                    <a:pt x="7" y="109"/>
                  </a:cubicBezTo>
                  <a:cubicBezTo>
                    <a:pt x="10" y="112"/>
                    <a:pt x="14" y="113"/>
                    <a:pt x="18" y="113"/>
                  </a:cubicBezTo>
                  <a:cubicBezTo>
                    <a:pt x="18" y="113"/>
                    <a:pt x="18" y="113"/>
                    <a:pt x="18" y="113"/>
                  </a:cubicBezTo>
                  <a:cubicBezTo>
                    <a:pt x="23" y="113"/>
                    <a:pt x="26" y="112"/>
                    <a:pt x="29" y="109"/>
                  </a:cubicBezTo>
                  <a:cubicBezTo>
                    <a:pt x="29" y="109"/>
                    <a:pt x="29" y="109"/>
                    <a:pt x="29" y="109"/>
                  </a:cubicBezTo>
                  <a:cubicBezTo>
                    <a:pt x="32" y="107"/>
                    <a:pt x="34" y="103"/>
                    <a:pt x="34" y="100"/>
                  </a:cubicBezTo>
                  <a:cubicBezTo>
                    <a:pt x="34" y="97"/>
                    <a:pt x="34" y="97"/>
                    <a:pt x="34" y="97"/>
                  </a:cubicBezTo>
                  <a:cubicBezTo>
                    <a:pt x="34" y="67"/>
                    <a:pt x="34" y="67"/>
                    <a:pt x="34" y="67"/>
                  </a:cubicBezTo>
                  <a:cubicBezTo>
                    <a:pt x="34" y="42"/>
                    <a:pt x="34" y="42"/>
                    <a:pt x="34" y="42"/>
                  </a:cubicBezTo>
                  <a:cubicBezTo>
                    <a:pt x="34" y="42"/>
                    <a:pt x="34" y="42"/>
                    <a:pt x="34" y="42"/>
                  </a:cubicBezTo>
                  <a:cubicBezTo>
                    <a:pt x="34" y="41"/>
                    <a:pt x="34" y="40"/>
                    <a:pt x="35" y="40"/>
                  </a:cubicBezTo>
                  <a:cubicBezTo>
                    <a:pt x="91" y="25"/>
                    <a:pt x="91" y="25"/>
                    <a:pt x="91" y="25"/>
                  </a:cubicBezTo>
                  <a:cubicBezTo>
                    <a:pt x="91" y="25"/>
                    <a:pt x="91" y="25"/>
                    <a:pt x="91" y="25"/>
                  </a:cubicBezTo>
                  <a:cubicBezTo>
                    <a:pt x="92" y="25"/>
                    <a:pt x="93" y="25"/>
                    <a:pt x="93" y="26"/>
                  </a:cubicBezTo>
                  <a:cubicBezTo>
                    <a:pt x="93" y="69"/>
                    <a:pt x="93" y="69"/>
                    <a:pt x="93" y="69"/>
                  </a:cubicBezTo>
                  <a:cubicBezTo>
                    <a:pt x="93" y="69"/>
                    <a:pt x="93" y="69"/>
                    <a:pt x="93" y="69"/>
                  </a:cubicBezTo>
                  <a:cubicBezTo>
                    <a:pt x="93" y="69"/>
                    <a:pt x="92" y="69"/>
                    <a:pt x="92" y="69"/>
                  </a:cubicBezTo>
                  <a:cubicBezTo>
                    <a:pt x="92" y="70"/>
                    <a:pt x="91" y="70"/>
                    <a:pt x="91" y="70"/>
                  </a:cubicBezTo>
                  <a:cubicBezTo>
                    <a:pt x="89" y="69"/>
                    <a:pt x="88" y="69"/>
                    <a:pt x="87" y="68"/>
                  </a:cubicBezTo>
                  <a:cubicBezTo>
                    <a:pt x="85" y="68"/>
                    <a:pt x="84" y="68"/>
                    <a:pt x="83" y="68"/>
                  </a:cubicBezTo>
                  <a:cubicBezTo>
                    <a:pt x="83" y="68"/>
                    <a:pt x="83" y="68"/>
                    <a:pt x="83" y="68"/>
                  </a:cubicBezTo>
                  <a:cubicBezTo>
                    <a:pt x="83" y="68"/>
                    <a:pt x="83" y="68"/>
                    <a:pt x="83" y="68"/>
                  </a:cubicBezTo>
                  <a:cubicBezTo>
                    <a:pt x="78" y="68"/>
                    <a:pt x="74" y="69"/>
                    <a:pt x="72" y="72"/>
                  </a:cubicBezTo>
                  <a:cubicBezTo>
                    <a:pt x="72" y="72"/>
                    <a:pt x="72" y="72"/>
                    <a:pt x="72" y="72"/>
                  </a:cubicBezTo>
                  <a:cubicBezTo>
                    <a:pt x="69" y="74"/>
                    <a:pt x="67" y="78"/>
                    <a:pt x="67" y="82"/>
                  </a:cubicBezTo>
                  <a:cubicBezTo>
                    <a:pt x="67" y="82"/>
                    <a:pt x="67" y="82"/>
                    <a:pt x="67" y="82"/>
                  </a:cubicBezTo>
                  <a:cubicBezTo>
                    <a:pt x="67" y="82"/>
                    <a:pt x="67" y="82"/>
                    <a:pt x="67" y="82"/>
                  </a:cubicBezTo>
                  <a:cubicBezTo>
                    <a:pt x="67" y="85"/>
                    <a:pt x="69" y="89"/>
                    <a:pt x="72" y="91"/>
                  </a:cubicBezTo>
                  <a:cubicBezTo>
                    <a:pt x="72" y="91"/>
                    <a:pt x="72" y="91"/>
                    <a:pt x="72" y="91"/>
                  </a:cubicBezTo>
                  <a:cubicBezTo>
                    <a:pt x="72" y="91"/>
                    <a:pt x="72" y="91"/>
                    <a:pt x="72" y="91"/>
                  </a:cubicBezTo>
                  <a:cubicBezTo>
                    <a:pt x="74" y="94"/>
                    <a:pt x="78" y="95"/>
                    <a:pt x="83" y="95"/>
                  </a:cubicBezTo>
                  <a:cubicBezTo>
                    <a:pt x="87" y="95"/>
                    <a:pt x="91" y="94"/>
                    <a:pt x="94" y="91"/>
                  </a:cubicBezTo>
                  <a:cubicBezTo>
                    <a:pt x="94" y="91"/>
                    <a:pt x="94" y="91"/>
                    <a:pt x="94" y="91"/>
                  </a:cubicBezTo>
                  <a:cubicBezTo>
                    <a:pt x="96" y="89"/>
                    <a:pt x="98" y="85"/>
                    <a:pt x="98" y="82"/>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3" name="文本框 42"/>
          <p:cNvSpPr txBox="1"/>
          <p:nvPr/>
        </p:nvSpPr>
        <p:spPr>
          <a:xfrm>
            <a:off x="1698079" y="3980162"/>
            <a:ext cx="1512404" cy="461665"/>
          </a:xfrm>
          <a:prstGeom prst="rect">
            <a:avLst/>
          </a:prstGeom>
          <a:noFill/>
        </p:spPr>
        <p:txBody>
          <a:bodyPr wrap="square" rtlCol="0">
            <a:spAutoFit/>
          </a:bodyPr>
          <a:lstStyle/>
          <a:p>
            <a:pPr algn="ctr"/>
            <a:r>
              <a:rPr lang="zh-CN" altLang="en-US" sz="2400" b="1" spc="-300" dirty="0">
                <a:solidFill>
                  <a:schemeClr val="tx1">
                    <a:lumMod val="95000"/>
                    <a:lumOff val="5000"/>
                  </a:schemeClr>
                </a:solidFill>
                <a:cs typeface="+mn-ea"/>
                <a:sym typeface="+mn-lt"/>
              </a:rPr>
              <a:t>这是文字</a:t>
            </a:r>
          </a:p>
        </p:txBody>
      </p:sp>
      <p:sp>
        <p:nvSpPr>
          <p:cNvPr id="44" name="文本框 43"/>
          <p:cNvSpPr txBox="1"/>
          <p:nvPr/>
        </p:nvSpPr>
        <p:spPr>
          <a:xfrm>
            <a:off x="1834337" y="4492679"/>
            <a:ext cx="2432867" cy="682495"/>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cs typeface="+mn-ea"/>
                <a:sym typeface="+mn-lt"/>
              </a:rPr>
              <a:t>请在这里输入文字请在这里输入文字请在</a:t>
            </a:r>
          </a:p>
        </p:txBody>
      </p:sp>
      <p:grpSp>
        <p:nvGrpSpPr>
          <p:cNvPr id="45" name="Group 4"/>
          <p:cNvGrpSpPr>
            <a:grpSpLocks noChangeAspect="1"/>
          </p:cNvGrpSpPr>
          <p:nvPr/>
        </p:nvGrpSpPr>
        <p:grpSpPr bwMode="auto">
          <a:xfrm>
            <a:off x="8172915" y="2555202"/>
            <a:ext cx="357985" cy="409741"/>
            <a:chOff x="1228" y="1003"/>
            <a:chExt cx="415" cy="475"/>
          </a:xfrm>
        </p:grpSpPr>
        <p:sp>
          <p:nvSpPr>
            <p:cNvPr id="46" name="Freeform 5"/>
            <p:cNvSpPr>
              <a:spLocks noEditPoints="1"/>
            </p:cNvSpPr>
            <p:nvPr/>
          </p:nvSpPr>
          <p:spPr bwMode="auto">
            <a:xfrm>
              <a:off x="1240" y="1015"/>
              <a:ext cx="391" cy="451"/>
            </a:xfrm>
            <a:custGeom>
              <a:avLst/>
              <a:gdLst>
                <a:gd name="T0" fmla="*/ 80 w 95"/>
                <a:gd name="T1" fmla="*/ 92 h 110"/>
                <a:gd name="T2" fmla="*/ 95 w 95"/>
                <a:gd name="T3" fmla="*/ 79 h 110"/>
                <a:gd name="T4" fmla="*/ 73 w 95"/>
                <a:gd name="T5" fmla="*/ 91 h 110"/>
                <a:gd name="T6" fmla="*/ 95 w 95"/>
                <a:gd name="T7" fmla="*/ 66 h 110"/>
                <a:gd name="T8" fmla="*/ 69 w 95"/>
                <a:gd name="T9" fmla="*/ 88 h 110"/>
                <a:gd name="T10" fmla="*/ 95 w 95"/>
                <a:gd name="T11" fmla="*/ 61 h 110"/>
                <a:gd name="T12" fmla="*/ 95 w 95"/>
                <a:gd name="T13" fmla="*/ 53 h 110"/>
                <a:gd name="T14" fmla="*/ 95 w 95"/>
                <a:gd name="T15" fmla="*/ 58 h 110"/>
                <a:gd name="T16" fmla="*/ 90 w 95"/>
                <a:gd name="T17" fmla="*/ 51 h 110"/>
                <a:gd name="T18" fmla="*/ 95 w 95"/>
                <a:gd name="T19" fmla="*/ 42 h 110"/>
                <a:gd name="T20" fmla="*/ 90 w 95"/>
                <a:gd name="T21" fmla="*/ 48 h 110"/>
                <a:gd name="T22" fmla="*/ 90 w 95"/>
                <a:gd name="T23" fmla="*/ 40 h 110"/>
                <a:gd name="T24" fmla="*/ 95 w 95"/>
                <a:gd name="T25" fmla="*/ 34 h 110"/>
                <a:gd name="T26" fmla="*/ 90 w 95"/>
                <a:gd name="T27" fmla="*/ 27 h 110"/>
                <a:gd name="T28" fmla="*/ 95 w 95"/>
                <a:gd name="T29" fmla="*/ 18 h 110"/>
                <a:gd name="T30" fmla="*/ 88 w 95"/>
                <a:gd name="T31" fmla="*/ 22 h 110"/>
                <a:gd name="T32" fmla="*/ 95 w 95"/>
                <a:gd name="T33" fmla="*/ 13 h 110"/>
                <a:gd name="T34" fmla="*/ 81 w 95"/>
                <a:gd name="T35" fmla="*/ 23 h 110"/>
                <a:gd name="T36" fmla="*/ 95 w 95"/>
                <a:gd name="T37" fmla="*/ 10 h 110"/>
                <a:gd name="T38" fmla="*/ 64 w 95"/>
                <a:gd name="T39" fmla="*/ 28 h 110"/>
                <a:gd name="T40" fmla="*/ 95 w 95"/>
                <a:gd name="T41" fmla="*/ 2 h 110"/>
                <a:gd name="T42" fmla="*/ 52 w 95"/>
                <a:gd name="T43" fmla="*/ 32 h 110"/>
                <a:gd name="T44" fmla="*/ 74 w 95"/>
                <a:gd name="T45" fmla="*/ 6 h 110"/>
                <a:gd name="T46" fmla="*/ 48 w 95"/>
                <a:gd name="T47" fmla="*/ 33 h 110"/>
                <a:gd name="T48" fmla="*/ 37 w 95"/>
                <a:gd name="T49" fmla="*/ 36 h 110"/>
                <a:gd name="T50" fmla="*/ 31 w 95"/>
                <a:gd name="T51" fmla="*/ 39 h 110"/>
                <a:gd name="T52" fmla="*/ 25 w 95"/>
                <a:gd name="T53" fmla="*/ 43 h 110"/>
                <a:gd name="T54" fmla="*/ 52 w 95"/>
                <a:gd name="T55" fmla="*/ 13 h 110"/>
                <a:gd name="T56" fmla="*/ 45 w 95"/>
                <a:gd name="T57" fmla="*/ 14 h 110"/>
                <a:gd name="T58" fmla="*/ 34 w 95"/>
                <a:gd name="T59" fmla="*/ 18 h 110"/>
                <a:gd name="T60" fmla="*/ 41 w 95"/>
                <a:gd name="T61" fmla="*/ 16 h 110"/>
                <a:gd name="T62" fmla="*/ 25 w 95"/>
                <a:gd name="T63" fmla="*/ 23 h 110"/>
                <a:gd name="T64" fmla="*/ 25 w 95"/>
                <a:gd name="T65" fmla="*/ 56 h 110"/>
                <a:gd name="T66" fmla="*/ 25 w 95"/>
                <a:gd name="T67" fmla="*/ 51 h 110"/>
                <a:gd name="T68" fmla="*/ 31 w 95"/>
                <a:gd name="T69" fmla="*/ 58 h 110"/>
                <a:gd name="T70" fmla="*/ 25 w 95"/>
                <a:gd name="T71" fmla="*/ 67 h 110"/>
                <a:gd name="T72" fmla="*/ 31 w 95"/>
                <a:gd name="T73" fmla="*/ 64 h 110"/>
                <a:gd name="T74" fmla="*/ 25 w 95"/>
                <a:gd name="T75" fmla="*/ 75 h 110"/>
                <a:gd name="T76" fmla="*/ 25 w 95"/>
                <a:gd name="T77" fmla="*/ 80 h 110"/>
                <a:gd name="T78" fmla="*/ 25 w 95"/>
                <a:gd name="T79" fmla="*/ 84 h 110"/>
                <a:gd name="T80" fmla="*/ 23 w 95"/>
                <a:gd name="T81" fmla="*/ 85 h 110"/>
                <a:gd name="T82" fmla="*/ 4 w 95"/>
                <a:gd name="T83" fmla="*/ 106 h 110"/>
                <a:gd name="T84" fmla="*/ 31 w 95"/>
                <a:gd name="T85" fmla="*/ 82 h 110"/>
                <a:gd name="T86" fmla="*/ 21 w 95"/>
                <a:gd name="T87" fmla="*/ 84 h 110"/>
                <a:gd name="T88" fmla="*/ 17 w 95"/>
                <a:gd name="T89" fmla="*/ 83 h 110"/>
                <a:gd name="T90" fmla="*/ 14 w 95"/>
                <a:gd name="T91" fmla="*/ 83 h 110"/>
                <a:gd name="T92" fmla="*/ 0 w 95"/>
                <a:gd name="T93" fmla="*/ 97 h 110"/>
                <a:gd name="T94" fmla="*/ 7 w 95"/>
                <a:gd name="T95" fmla="*/ 85 h 110"/>
                <a:gd name="T96" fmla="*/ 31 w 95"/>
                <a:gd name="T97" fmla="*/ 86 h 110"/>
                <a:gd name="T98" fmla="*/ 8 w 95"/>
                <a:gd name="T99" fmla="*/ 109 h 110"/>
                <a:gd name="T100" fmla="*/ 31 w 95"/>
                <a:gd name="T101" fmla="*/ 94 h 110"/>
                <a:gd name="T102" fmla="*/ 19 w 95"/>
                <a:gd name="T103" fmla="*/ 110 h 110"/>
                <a:gd name="T104" fmla="*/ 14 w 95"/>
                <a:gd name="T105" fmla="*/ 110 h 110"/>
                <a:gd name="T106" fmla="*/ 26 w 95"/>
                <a:gd name="T107" fmla="*/ 106 h 110"/>
                <a:gd name="T108" fmla="*/ 87 w 95"/>
                <a:gd name="T109" fmla="*/ 66 h 110"/>
                <a:gd name="T110" fmla="*/ 83 w 95"/>
                <a:gd name="T111" fmla="*/ 65 h 110"/>
                <a:gd name="T112" fmla="*/ 80 w 95"/>
                <a:gd name="T113" fmla="*/ 65 h 110"/>
                <a:gd name="T114" fmla="*/ 80 w 95"/>
                <a:gd name="T115" fmla="*/ 65 h 110"/>
                <a:gd name="T116" fmla="*/ 64 w 95"/>
                <a:gd name="T117" fmla="*/ 79 h 110"/>
                <a:gd name="T118" fmla="*/ 64 w 95"/>
                <a:gd name="T119" fmla="*/ 8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110">
                  <a:moveTo>
                    <a:pt x="95" y="79"/>
                  </a:moveTo>
                  <a:cubicBezTo>
                    <a:pt x="95" y="78"/>
                    <a:pt x="95" y="78"/>
                    <a:pt x="95" y="78"/>
                  </a:cubicBezTo>
                  <a:cubicBezTo>
                    <a:pt x="80" y="92"/>
                    <a:pt x="80" y="92"/>
                    <a:pt x="80" y="92"/>
                  </a:cubicBezTo>
                  <a:cubicBezTo>
                    <a:pt x="83" y="92"/>
                    <a:pt x="85" y="92"/>
                    <a:pt x="87" y="91"/>
                  </a:cubicBezTo>
                  <a:cubicBezTo>
                    <a:pt x="94" y="83"/>
                    <a:pt x="94" y="83"/>
                    <a:pt x="94" y="83"/>
                  </a:cubicBezTo>
                  <a:cubicBezTo>
                    <a:pt x="95" y="82"/>
                    <a:pt x="95" y="80"/>
                    <a:pt x="95" y="79"/>
                  </a:cubicBezTo>
                  <a:close/>
                  <a:moveTo>
                    <a:pt x="95" y="74"/>
                  </a:moveTo>
                  <a:cubicBezTo>
                    <a:pt x="77" y="92"/>
                    <a:pt x="77" y="92"/>
                    <a:pt x="77" y="92"/>
                  </a:cubicBezTo>
                  <a:cubicBezTo>
                    <a:pt x="76" y="92"/>
                    <a:pt x="75" y="92"/>
                    <a:pt x="73" y="91"/>
                  </a:cubicBezTo>
                  <a:cubicBezTo>
                    <a:pt x="95" y="70"/>
                    <a:pt x="95" y="70"/>
                    <a:pt x="95" y="70"/>
                  </a:cubicBezTo>
                  <a:cubicBezTo>
                    <a:pt x="95" y="74"/>
                    <a:pt x="95" y="74"/>
                    <a:pt x="95" y="74"/>
                  </a:cubicBezTo>
                  <a:close/>
                  <a:moveTo>
                    <a:pt x="95" y="66"/>
                  </a:moveTo>
                  <a:cubicBezTo>
                    <a:pt x="71" y="90"/>
                    <a:pt x="71" y="90"/>
                    <a:pt x="71" y="90"/>
                  </a:cubicBezTo>
                  <a:cubicBezTo>
                    <a:pt x="70" y="90"/>
                    <a:pt x="69" y="89"/>
                    <a:pt x="69" y="88"/>
                  </a:cubicBezTo>
                  <a:cubicBezTo>
                    <a:pt x="69" y="88"/>
                    <a:pt x="69" y="88"/>
                    <a:pt x="69" y="88"/>
                  </a:cubicBezTo>
                  <a:cubicBezTo>
                    <a:pt x="69" y="88"/>
                    <a:pt x="69" y="88"/>
                    <a:pt x="69" y="88"/>
                  </a:cubicBezTo>
                  <a:cubicBezTo>
                    <a:pt x="68" y="88"/>
                    <a:pt x="68" y="88"/>
                    <a:pt x="68" y="88"/>
                  </a:cubicBezTo>
                  <a:cubicBezTo>
                    <a:pt x="95" y="61"/>
                    <a:pt x="95" y="61"/>
                    <a:pt x="95" y="61"/>
                  </a:cubicBezTo>
                  <a:cubicBezTo>
                    <a:pt x="95" y="66"/>
                    <a:pt x="95" y="66"/>
                    <a:pt x="95" y="66"/>
                  </a:cubicBezTo>
                  <a:close/>
                  <a:moveTo>
                    <a:pt x="95" y="58"/>
                  </a:moveTo>
                  <a:cubicBezTo>
                    <a:pt x="95" y="53"/>
                    <a:pt x="95" y="53"/>
                    <a:pt x="95" y="53"/>
                  </a:cubicBezTo>
                  <a:cubicBezTo>
                    <a:pt x="90" y="59"/>
                    <a:pt x="90" y="59"/>
                    <a:pt x="90" y="59"/>
                  </a:cubicBezTo>
                  <a:cubicBezTo>
                    <a:pt x="90" y="64"/>
                    <a:pt x="90" y="64"/>
                    <a:pt x="90" y="64"/>
                  </a:cubicBezTo>
                  <a:cubicBezTo>
                    <a:pt x="95" y="58"/>
                    <a:pt x="95" y="58"/>
                    <a:pt x="95" y="58"/>
                  </a:cubicBezTo>
                  <a:close/>
                  <a:moveTo>
                    <a:pt x="95" y="50"/>
                  </a:moveTo>
                  <a:cubicBezTo>
                    <a:pt x="90" y="56"/>
                    <a:pt x="90" y="56"/>
                    <a:pt x="90" y="56"/>
                  </a:cubicBezTo>
                  <a:cubicBezTo>
                    <a:pt x="90" y="51"/>
                    <a:pt x="90" y="51"/>
                    <a:pt x="90" y="51"/>
                  </a:cubicBezTo>
                  <a:cubicBezTo>
                    <a:pt x="95" y="45"/>
                    <a:pt x="95" y="45"/>
                    <a:pt x="95" y="45"/>
                  </a:cubicBezTo>
                  <a:cubicBezTo>
                    <a:pt x="95" y="50"/>
                    <a:pt x="95" y="50"/>
                    <a:pt x="95" y="50"/>
                  </a:cubicBezTo>
                  <a:close/>
                  <a:moveTo>
                    <a:pt x="95" y="42"/>
                  </a:moveTo>
                  <a:cubicBezTo>
                    <a:pt x="95" y="37"/>
                    <a:pt x="95" y="37"/>
                    <a:pt x="95" y="37"/>
                  </a:cubicBezTo>
                  <a:cubicBezTo>
                    <a:pt x="90" y="43"/>
                    <a:pt x="90" y="43"/>
                    <a:pt x="90" y="43"/>
                  </a:cubicBezTo>
                  <a:cubicBezTo>
                    <a:pt x="90" y="48"/>
                    <a:pt x="90" y="48"/>
                    <a:pt x="90" y="48"/>
                  </a:cubicBezTo>
                  <a:cubicBezTo>
                    <a:pt x="95" y="42"/>
                    <a:pt x="95" y="42"/>
                    <a:pt x="95" y="42"/>
                  </a:cubicBezTo>
                  <a:close/>
                  <a:moveTo>
                    <a:pt x="95" y="34"/>
                  </a:moveTo>
                  <a:cubicBezTo>
                    <a:pt x="90" y="40"/>
                    <a:pt x="90" y="40"/>
                    <a:pt x="90" y="40"/>
                  </a:cubicBezTo>
                  <a:cubicBezTo>
                    <a:pt x="90" y="35"/>
                    <a:pt x="90" y="35"/>
                    <a:pt x="90" y="35"/>
                  </a:cubicBezTo>
                  <a:cubicBezTo>
                    <a:pt x="95" y="29"/>
                    <a:pt x="95" y="29"/>
                    <a:pt x="95" y="29"/>
                  </a:cubicBezTo>
                  <a:cubicBezTo>
                    <a:pt x="95" y="34"/>
                    <a:pt x="95" y="34"/>
                    <a:pt x="95" y="34"/>
                  </a:cubicBezTo>
                  <a:close/>
                  <a:moveTo>
                    <a:pt x="95" y="26"/>
                  </a:moveTo>
                  <a:cubicBezTo>
                    <a:pt x="95" y="21"/>
                    <a:pt x="95" y="21"/>
                    <a:pt x="95" y="21"/>
                  </a:cubicBezTo>
                  <a:cubicBezTo>
                    <a:pt x="90" y="27"/>
                    <a:pt x="90" y="27"/>
                    <a:pt x="90" y="27"/>
                  </a:cubicBezTo>
                  <a:cubicBezTo>
                    <a:pt x="90" y="31"/>
                    <a:pt x="90" y="31"/>
                    <a:pt x="90" y="31"/>
                  </a:cubicBezTo>
                  <a:cubicBezTo>
                    <a:pt x="95" y="26"/>
                    <a:pt x="95" y="26"/>
                    <a:pt x="95" y="26"/>
                  </a:cubicBezTo>
                  <a:close/>
                  <a:moveTo>
                    <a:pt x="95" y="18"/>
                  </a:moveTo>
                  <a:cubicBezTo>
                    <a:pt x="90" y="23"/>
                    <a:pt x="90" y="23"/>
                    <a:pt x="90" y="23"/>
                  </a:cubicBezTo>
                  <a:cubicBezTo>
                    <a:pt x="90" y="23"/>
                    <a:pt x="90" y="23"/>
                    <a:pt x="90" y="23"/>
                  </a:cubicBezTo>
                  <a:cubicBezTo>
                    <a:pt x="90" y="22"/>
                    <a:pt x="89" y="22"/>
                    <a:pt x="88" y="22"/>
                  </a:cubicBezTo>
                  <a:cubicBezTo>
                    <a:pt x="88" y="22"/>
                    <a:pt x="88" y="22"/>
                    <a:pt x="88" y="22"/>
                  </a:cubicBezTo>
                  <a:cubicBezTo>
                    <a:pt x="86" y="22"/>
                    <a:pt x="86" y="22"/>
                    <a:pt x="86" y="22"/>
                  </a:cubicBezTo>
                  <a:cubicBezTo>
                    <a:pt x="95" y="13"/>
                    <a:pt x="95" y="13"/>
                    <a:pt x="95" y="13"/>
                  </a:cubicBezTo>
                  <a:cubicBezTo>
                    <a:pt x="95" y="18"/>
                    <a:pt x="95" y="18"/>
                    <a:pt x="95" y="18"/>
                  </a:cubicBezTo>
                  <a:close/>
                  <a:moveTo>
                    <a:pt x="95" y="10"/>
                  </a:moveTo>
                  <a:cubicBezTo>
                    <a:pt x="81" y="23"/>
                    <a:pt x="81" y="23"/>
                    <a:pt x="81" y="23"/>
                  </a:cubicBezTo>
                  <a:cubicBezTo>
                    <a:pt x="75" y="25"/>
                    <a:pt x="75" y="25"/>
                    <a:pt x="75" y="25"/>
                  </a:cubicBezTo>
                  <a:cubicBezTo>
                    <a:pt x="95" y="5"/>
                    <a:pt x="95" y="5"/>
                    <a:pt x="95" y="5"/>
                  </a:cubicBezTo>
                  <a:cubicBezTo>
                    <a:pt x="95" y="10"/>
                    <a:pt x="95" y="10"/>
                    <a:pt x="95" y="10"/>
                  </a:cubicBezTo>
                  <a:close/>
                  <a:moveTo>
                    <a:pt x="95" y="2"/>
                  </a:moveTo>
                  <a:cubicBezTo>
                    <a:pt x="70" y="27"/>
                    <a:pt x="70" y="27"/>
                    <a:pt x="70" y="27"/>
                  </a:cubicBezTo>
                  <a:cubicBezTo>
                    <a:pt x="64" y="28"/>
                    <a:pt x="64" y="28"/>
                    <a:pt x="64" y="28"/>
                  </a:cubicBezTo>
                  <a:cubicBezTo>
                    <a:pt x="90" y="2"/>
                    <a:pt x="90" y="2"/>
                    <a:pt x="90" y="2"/>
                  </a:cubicBezTo>
                  <a:cubicBezTo>
                    <a:pt x="95" y="0"/>
                    <a:pt x="95" y="0"/>
                    <a:pt x="95" y="0"/>
                  </a:cubicBezTo>
                  <a:cubicBezTo>
                    <a:pt x="95" y="2"/>
                    <a:pt x="95" y="2"/>
                    <a:pt x="95" y="2"/>
                  </a:cubicBezTo>
                  <a:close/>
                  <a:moveTo>
                    <a:pt x="86" y="3"/>
                  </a:moveTo>
                  <a:cubicBezTo>
                    <a:pt x="79" y="5"/>
                    <a:pt x="79" y="5"/>
                    <a:pt x="79" y="5"/>
                  </a:cubicBezTo>
                  <a:cubicBezTo>
                    <a:pt x="52" y="32"/>
                    <a:pt x="52" y="32"/>
                    <a:pt x="52" y="32"/>
                  </a:cubicBezTo>
                  <a:cubicBezTo>
                    <a:pt x="59" y="30"/>
                    <a:pt x="59" y="30"/>
                    <a:pt x="59" y="30"/>
                  </a:cubicBezTo>
                  <a:cubicBezTo>
                    <a:pt x="86" y="3"/>
                    <a:pt x="86" y="3"/>
                    <a:pt x="86" y="3"/>
                  </a:cubicBezTo>
                  <a:close/>
                  <a:moveTo>
                    <a:pt x="74" y="6"/>
                  </a:moveTo>
                  <a:cubicBezTo>
                    <a:pt x="68" y="8"/>
                    <a:pt x="68" y="8"/>
                    <a:pt x="68" y="8"/>
                  </a:cubicBezTo>
                  <a:cubicBezTo>
                    <a:pt x="41" y="35"/>
                    <a:pt x="41" y="35"/>
                    <a:pt x="41" y="35"/>
                  </a:cubicBezTo>
                  <a:cubicBezTo>
                    <a:pt x="48" y="33"/>
                    <a:pt x="48" y="33"/>
                    <a:pt x="48" y="33"/>
                  </a:cubicBezTo>
                  <a:cubicBezTo>
                    <a:pt x="74" y="6"/>
                    <a:pt x="74" y="6"/>
                    <a:pt x="74" y="6"/>
                  </a:cubicBezTo>
                  <a:close/>
                  <a:moveTo>
                    <a:pt x="63" y="9"/>
                  </a:moveTo>
                  <a:cubicBezTo>
                    <a:pt x="37" y="36"/>
                    <a:pt x="37" y="36"/>
                    <a:pt x="37" y="36"/>
                  </a:cubicBezTo>
                  <a:cubicBezTo>
                    <a:pt x="32" y="37"/>
                    <a:pt x="32" y="37"/>
                    <a:pt x="32" y="37"/>
                  </a:cubicBezTo>
                  <a:cubicBezTo>
                    <a:pt x="31" y="37"/>
                    <a:pt x="31" y="38"/>
                    <a:pt x="31" y="39"/>
                  </a:cubicBezTo>
                  <a:cubicBezTo>
                    <a:pt x="31" y="39"/>
                    <a:pt x="31" y="39"/>
                    <a:pt x="31" y="39"/>
                  </a:cubicBezTo>
                  <a:cubicBezTo>
                    <a:pt x="31" y="42"/>
                    <a:pt x="31" y="42"/>
                    <a:pt x="31" y="42"/>
                  </a:cubicBezTo>
                  <a:cubicBezTo>
                    <a:pt x="25" y="47"/>
                    <a:pt x="25" y="47"/>
                    <a:pt x="25" y="47"/>
                  </a:cubicBezTo>
                  <a:cubicBezTo>
                    <a:pt x="25" y="43"/>
                    <a:pt x="25" y="43"/>
                    <a:pt x="25" y="43"/>
                  </a:cubicBezTo>
                  <a:cubicBezTo>
                    <a:pt x="57" y="11"/>
                    <a:pt x="57" y="11"/>
                    <a:pt x="57" y="11"/>
                  </a:cubicBezTo>
                  <a:cubicBezTo>
                    <a:pt x="63" y="9"/>
                    <a:pt x="63" y="9"/>
                    <a:pt x="63" y="9"/>
                  </a:cubicBezTo>
                  <a:close/>
                  <a:moveTo>
                    <a:pt x="52" y="13"/>
                  </a:moveTo>
                  <a:cubicBezTo>
                    <a:pt x="25" y="39"/>
                    <a:pt x="25" y="39"/>
                    <a:pt x="25" y="39"/>
                  </a:cubicBezTo>
                  <a:cubicBezTo>
                    <a:pt x="25" y="35"/>
                    <a:pt x="25" y="35"/>
                    <a:pt x="25" y="35"/>
                  </a:cubicBezTo>
                  <a:cubicBezTo>
                    <a:pt x="45" y="14"/>
                    <a:pt x="45" y="14"/>
                    <a:pt x="45" y="14"/>
                  </a:cubicBezTo>
                  <a:cubicBezTo>
                    <a:pt x="52" y="13"/>
                    <a:pt x="52" y="13"/>
                    <a:pt x="52" y="13"/>
                  </a:cubicBezTo>
                  <a:close/>
                  <a:moveTo>
                    <a:pt x="41" y="16"/>
                  </a:moveTo>
                  <a:cubicBezTo>
                    <a:pt x="34" y="18"/>
                    <a:pt x="34" y="18"/>
                    <a:pt x="34" y="18"/>
                  </a:cubicBezTo>
                  <a:cubicBezTo>
                    <a:pt x="25" y="27"/>
                    <a:pt x="25" y="27"/>
                    <a:pt x="25" y="27"/>
                  </a:cubicBezTo>
                  <a:cubicBezTo>
                    <a:pt x="25" y="31"/>
                    <a:pt x="25" y="31"/>
                    <a:pt x="25" y="31"/>
                  </a:cubicBezTo>
                  <a:cubicBezTo>
                    <a:pt x="41" y="16"/>
                    <a:pt x="41" y="16"/>
                    <a:pt x="41" y="16"/>
                  </a:cubicBezTo>
                  <a:close/>
                  <a:moveTo>
                    <a:pt x="30" y="19"/>
                  </a:moveTo>
                  <a:cubicBezTo>
                    <a:pt x="25" y="20"/>
                    <a:pt x="25" y="20"/>
                    <a:pt x="25" y="20"/>
                  </a:cubicBezTo>
                  <a:cubicBezTo>
                    <a:pt x="25" y="23"/>
                    <a:pt x="25" y="23"/>
                    <a:pt x="25" y="23"/>
                  </a:cubicBezTo>
                  <a:cubicBezTo>
                    <a:pt x="30" y="19"/>
                    <a:pt x="30" y="19"/>
                    <a:pt x="30" y="19"/>
                  </a:cubicBezTo>
                  <a:close/>
                  <a:moveTo>
                    <a:pt x="25" y="51"/>
                  </a:moveTo>
                  <a:cubicBezTo>
                    <a:pt x="25" y="56"/>
                    <a:pt x="25" y="56"/>
                    <a:pt x="25" y="56"/>
                  </a:cubicBezTo>
                  <a:cubicBezTo>
                    <a:pt x="31" y="50"/>
                    <a:pt x="31" y="50"/>
                    <a:pt x="31" y="50"/>
                  </a:cubicBezTo>
                  <a:cubicBezTo>
                    <a:pt x="31" y="45"/>
                    <a:pt x="31" y="45"/>
                    <a:pt x="31" y="45"/>
                  </a:cubicBezTo>
                  <a:cubicBezTo>
                    <a:pt x="25" y="51"/>
                    <a:pt x="25" y="51"/>
                    <a:pt x="25" y="51"/>
                  </a:cubicBezTo>
                  <a:close/>
                  <a:moveTo>
                    <a:pt x="25" y="59"/>
                  </a:moveTo>
                  <a:cubicBezTo>
                    <a:pt x="31" y="53"/>
                    <a:pt x="31" y="53"/>
                    <a:pt x="31" y="53"/>
                  </a:cubicBezTo>
                  <a:cubicBezTo>
                    <a:pt x="31" y="58"/>
                    <a:pt x="31" y="58"/>
                    <a:pt x="31" y="58"/>
                  </a:cubicBezTo>
                  <a:cubicBezTo>
                    <a:pt x="25" y="64"/>
                    <a:pt x="25" y="64"/>
                    <a:pt x="25" y="64"/>
                  </a:cubicBezTo>
                  <a:cubicBezTo>
                    <a:pt x="25" y="59"/>
                    <a:pt x="25" y="59"/>
                    <a:pt x="25" y="59"/>
                  </a:cubicBezTo>
                  <a:close/>
                  <a:moveTo>
                    <a:pt x="25" y="67"/>
                  </a:moveTo>
                  <a:cubicBezTo>
                    <a:pt x="25" y="72"/>
                    <a:pt x="25" y="72"/>
                    <a:pt x="25" y="72"/>
                  </a:cubicBezTo>
                  <a:cubicBezTo>
                    <a:pt x="31" y="66"/>
                    <a:pt x="31" y="66"/>
                    <a:pt x="31" y="66"/>
                  </a:cubicBezTo>
                  <a:cubicBezTo>
                    <a:pt x="31" y="64"/>
                    <a:pt x="31" y="64"/>
                    <a:pt x="31" y="64"/>
                  </a:cubicBezTo>
                  <a:cubicBezTo>
                    <a:pt x="31" y="61"/>
                    <a:pt x="31" y="61"/>
                    <a:pt x="31" y="61"/>
                  </a:cubicBezTo>
                  <a:cubicBezTo>
                    <a:pt x="25" y="67"/>
                    <a:pt x="25" y="67"/>
                    <a:pt x="25" y="67"/>
                  </a:cubicBezTo>
                  <a:close/>
                  <a:moveTo>
                    <a:pt x="25" y="75"/>
                  </a:moveTo>
                  <a:cubicBezTo>
                    <a:pt x="31" y="69"/>
                    <a:pt x="31" y="69"/>
                    <a:pt x="31" y="69"/>
                  </a:cubicBezTo>
                  <a:cubicBezTo>
                    <a:pt x="31" y="74"/>
                    <a:pt x="31" y="74"/>
                    <a:pt x="31" y="74"/>
                  </a:cubicBezTo>
                  <a:cubicBezTo>
                    <a:pt x="25" y="80"/>
                    <a:pt x="25" y="80"/>
                    <a:pt x="25" y="80"/>
                  </a:cubicBezTo>
                  <a:cubicBezTo>
                    <a:pt x="25" y="75"/>
                    <a:pt x="25" y="75"/>
                    <a:pt x="25" y="75"/>
                  </a:cubicBezTo>
                  <a:close/>
                  <a:moveTo>
                    <a:pt x="25" y="83"/>
                  </a:moveTo>
                  <a:cubicBezTo>
                    <a:pt x="25" y="84"/>
                    <a:pt x="25" y="84"/>
                    <a:pt x="25" y="84"/>
                  </a:cubicBezTo>
                  <a:cubicBezTo>
                    <a:pt x="25" y="84"/>
                    <a:pt x="25" y="84"/>
                    <a:pt x="25" y="84"/>
                  </a:cubicBezTo>
                  <a:cubicBezTo>
                    <a:pt x="25" y="84"/>
                    <a:pt x="25" y="84"/>
                    <a:pt x="25" y="84"/>
                  </a:cubicBezTo>
                  <a:cubicBezTo>
                    <a:pt x="25" y="85"/>
                    <a:pt x="24" y="85"/>
                    <a:pt x="23" y="85"/>
                  </a:cubicBezTo>
                  <a:cubicBezTo>
                    <a:pt x="3" y="105"/>
                    <a:pt x="3" y="105"/>
                    <a:pt x="3" y="105"/>
                  </a:cubicBezTo>
                  <a:cubicBezTo>
                    <a:pt x="3" y="105"/>
                    <a:pt x="4" y="106"/>
                    <a:pt x="4" y="106"/>
                  </a:cubicBezTo>
                  <a:cubicBezTo>
                    <a:pt x="4" y="106"/>
                    <a:pt x="4" y="106"/>
                    <a:pt x="4" y="106"/>
                  </a:cubicBezTo>
                  <a:cubicBezTo>
                    <a:pt x="4" y="106"/>
                    <a:pt x="4" y="106"/>
                    <a:pt x="4" y="106"/>
                  </a:cubicBezTo>
                  <a:cubicBezTo>
                    <a:pt x="5" y="107"/>
                    <a:pt x="5" y="107"/>
                    <a:pt x="6" y="107"/>
                  </a:cubicBezTo>
                  <a:cubicBezTo>
                    <a:pt x="31" y="82"/>
                    <a:pt x="31" y="82"/>
                    <a:pt x="31" y="82"/>
                  </a:cubicBezTo>
                  <a:cubicBezTo>
                    <a:pt x="31" y="77"/>
                    <a:pt x="31" y="77"/>
                    <a:pt x="31" y="77"/>
                  </a:cubicBezTo>
                  <a:cubicBezTo>
                    <a:pt x="25" y="83"/>
                    <a:pt x="25" y="83"/>
                    <a:pt x="25" y="83"/>
                  </a:cubicBezTo>
                  <a:close/>
                  <a:moveTo>
                    <a:pt x="21" y="84"/>
                  </a:moveTo>
                  <a:cubicBezTo>
                    <a:pt x="2" y="103"/>
                    <a:pt x="2" y="103"/>
                    <a:pt x="2" y="103"/>
                  </a:cubicBezTo>
                  <a:cubicBezTo>
                    <a:pt x="1" y="102"/>
                    <a:pt x="1" y="101"/>
                    <a:pt x="0" y="100"/>
                  </a:cubicBezTo>
                  <a:cubicBezTo>
                    <a:pt x="17" y="83"/>
                    <a:pt x="17" y="83"/>
                    <a:pt x="17" y="83"/>
                  </a:cubicBezTo>
                  <a:cubicBezTo>
                    <a:pt x="18" y="83"/>
                    <a:pt x="19" y="83"/>
                    <a:pt x="19" y="83"/>
                  </a:cubicBezTo>
                  <a:cubicBezTo>
                    <a:pt x="20" y="83"/>
                    <a:pt x="21" y="84"/>
                    <a:pt x="21" y="84"/>
                  </a:cubicBezTo>
                  <a:close/>
                  <a:moveTo>
                    <a:pt x="14" y="83"/>
                  </a:moveTo>
                  <a:cubicBezTo>
                    <a:pt x="0" y="97"/>
                    <a:pt x="0" y="97"/>
                    <a:pt x="0" y="97"/>
                  </a:cubicBezTo>
                  <a:cubicBezTo>
                    <a:pt x="0" y="97"/>
                    <a:pt x="0" y="97"/>
                    <a:pt x="0" y="97"/>
                  </a:cubicBezTo>
                  <a:cubicBezTo>
                    <a:pt x="0" y="97"/>
                    <a:pt x="0" y="97"/>
                    <a:pt x="0" y="97"/>
                  </a:cubicBezTo>
                  <a:cubicBezTo>
                    <a:pt x="0" y="97"/>
                    <a:pt x="0" y="97"/>
                    <a:pt x="0" y="97"/>
                  </a:cubicBezTo>
                  <a:cubicBezTo>
                    <a:pt x="0" y="95"/>
                    <a:pt x="0" y="93"/>
                    <a:pt x="1" y="91"/>
                  </a:cubicBezTo>
                  <a:cubicBezTo>
                    <a:pt x="7" y="85"/>
                    <a:pt x="7" y="85"/>
                    <a:pt x="7" y="85"/>
                  </a:cubicBezTo>
                  <a:cubicBezTo>
                    <a:pt x="9" y="84"/>
                    <a:pt x="12" y="83"/>
                    <a:pt x="14" y="83"/>
                  </a:cubicBezTo>
                  <a:close/>
                  <a:moveTo>
                    <a:pt x="8" y="109"/>
                  </a:moveTo>
                  <a:cubicBezTo>
                    <a:pt x="31" y="86"/>
                    <a:pt x="31" y="86"/>
                    <a:pt x="31" y="86"/>
                  </a:cubicBezTo>
                  <a:cubicBezTo>
                    <a:pt x="31" y="90"/>
                    <a:pt x="31" y="90"/>
                    <a:pt x="31" y="90"/>
                  </a:cubicBezTo>
                  <a:cubicBezTo>
                    <a:pt x="11" y="110"/>
                    <a:pt x="11" y="110"/>
                    <a:pt x="11" y="110"/>
                  </a:cubicBezTo>
                  <a:cubicBezTo>
                    <a:pt x="10" y="109"/>
                    <a:pt x="9" y="109"/>
                    <a:pt x="8" y="109"/>
                  </a:cubicBezTo>
                  <a:close/>
                  <a:moveTo>
                    <a:pt x="14" y="110"/>
                  </a:moveTo>
                  <a:cubicBezTo>
                    <a:pt x="31" y="94"/>
                    <a:pt x="31" y="94"/>
                    <a:pt x="31" y="94"/>
                  </a:cubicBezTo>
                  <a:cubicBezTo>
                    <a:pt x="31" y="94"/>
                    <a:pt x="31" y="94"/>
                    <a:pt x="31" y="94"/>
                  </a:cubicBezTo>
                  <a:cubicBezTo>
                    <a:pt x="31" y="97"/>
                    <a:pt x="31" y="97"/>
                    <a:pt x="31" y="97"/>
                  </a:cubicBezTo>
                  <a:cubicBezTo>
                    <a:pt x="31" y="97"/>
                    <a:pt x="31" y="98"/>
                    <a:pt x="31" y="98"/>
                  </a:cubicBezTo>
                  <a:cubicBezTo>
                    <a:pt x="19" y="110"/>
                    <a:pt x="19" y="110"/>
                    <a:pt x="19" y="110"/>
                  </a:cubicBezTo>
                  <a:cubicBezTo>
                    <a:pt x="18" y="110"/>
                    <a:pt x="17" y="110"/>
                    <a:pt x="15" y="110"/>
                  </a:cubicBezTo>
                  <a:cubicBezTo>
                    <a:pt x="15" y="110"/>
                    <a:pt x="15" y="110"/>
                    <a:pt x="15" y="110"/>
                  </a:cubicBezTo>
                  <a:cubicBezTo>
                    <a:pt x="15" y="110"/>
                    <a:pt x="14" y="110"/>
                    <a:pt x="14" y="110"/>
                  </a:cubicBezTo>
                  <a:close/>
                  <a:moveTo>
                    <a:pt x="26" y="106"/>
                  </a:moveTo>
                  <a:cubicBezTo>
                    <a:pt x="28" y="105"/>
                    <a:pt x="28" y="105"/>
                    <a:pt x="28" y="105"/>
                  </a:cubicBezTo>
                  <a:cubicBezTo>
                    <a:pt x="27" y="105"/>
                    <a:pt x="27" y="106"/>
                    <a:pt x="26" y="106"/>
                  </a:cubicBezTo>
                  <a:cubicBezTo>
                    <a:pt x="26" y="106"/>
                    <a:pt x="26" y="106"/>
                    <a:pt x="26" y="106"/>
                  </a:cubicBezTo>
                  <a:cubicBezTo>
                    <a:pt x="26" y="106"/>
                    <a:pt x="26" y="106"/>
                    <a:pt x="26" y="106"/>
                  </a:cubicBezTo>
                  <a:close/>
                  <a:moveTo>
                    <a:pt x="87" y="66"/>
                  </a:moveTo>
                  <a:cubicBezTo>
                    <a:pt x="67" y="86"/>
                    <a:pt x="67" y="86"/>
                    <a:pt x="67" y="86"/>
                  </a:cubicBezTo>
                  <a:cubicBezTo>
                    <a:pt x="66" y="86"/>
                    <a:pt x="66" y="85"/>
                    <a:pt x="65" y="83"/>
                  </a:cubicBezTo>
                  <a:cubicBezTo>
                    <a:pt x="83" y="65"/>
                    <a:pt x="83" y="65"/>
                    <a:pt x="83" y="65"/>
                  </a:cubicBezTo>
                  <a:cubicBezTo>
                    <a:pt x="84" y="65"/>
                    <a:pt x="84" y="65"/>
                    <a:pt x="84" y="65"/>
                  </a:cubicBezTo>
                  <a:cubicBezTo>
                    <a:pt x="85" y="66"/>
                    <a:pt x="86" y="66"/>
                    <a:pt x="87" y="66"/>
                  </a:cubicBezTo>
                  <a:close/>
                  <a:moveTo>
                    <a:pt x="80" y="65"/>
                  </a:moveTo>
                  <a:cubicBezTo>
                    <a:pt x="80" y="65"/>
                    <a:pt x="80" y="65"/>
                    <a:pt x="80" y="65"/>
                  </a:cubicBezTo>
                  <a:cubicBezTo>
                    <a:pt x="80" y="65"/>
                    <a:pt x="80" y="65"/>
                    <a:pt x="80" y="65"/>
                  </a:cubicBezTo>
                  <a:cubicBezTo>
                    <a:pt x="80" y="65"/>
                    <a:pt x="80" y="65"/>
                    <a:pt x="80" y="65"/>
                  </a:cubicBezTo>
                  <a:cubicBezTo>
                    <a:pt x="78" y="65"/>
                    <a:pt x="76" y="65"/>
                    <a:pt x="75" y="66"/>
                  </a:cubicBezTo>
                  <a:cubicBezTo>
                    <a:pt x="64" y="76"/>
                    <a:pt x="64" y="76"/>
                    <a:pt x="64" y="76"/>
                  </a:cubicBezTo>
                  <a:cubicBezTo>
                    <a:pt x="64" y="77"/>
                    <a:pt x="64" y="78"/>
                    <a:pt x="64" y="79"/>
                  </a:cubicBezTo>
                  <a:cubicBezTo>
                    <a:pt x="64" y="79"/>
                    <a:pt x="64" y="79"/>
                    <a:pt x="64" y="79"/>
                  </a:cubicBezTo>
                  <a:cubicBezTo>
                    <a:pt x="64" y="79"/>
                    <a:pt x="64" y="79"/>
                    <a:pt x="64" y="79"/>
                  </a:cubicBezTo>
                  <a:cubicBezTo>
                    <a:pt x="64" y="79"/>
                    <a:pt x="64" y="80"/>
                    <a:pt x="64" y="81"/>
                  </a:cubicBezTo>
                  <a:lnTo>
                    <a:pt x="80" y="65"/>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6"/>
            <p:cNvSpPr>
              <a:spLocks noEditPoints="1"/>
            </p:cNvSpPr>
            <p:nvPr/>
          </p:nvSpPr>
          <p:spPr bwMode="auto">
            <a:xfrm>
              <a:off x="1228" y="1003"/>
              <a:ext cx="415" cy="475"/>
            </a:xfrm>
            <a:custGeom>
              <a:avLst/>
              <a:gdLst>
                <a:gd name="T0" fmla="*/ 101 w 101"/>
                <a:gd name="T1" fmla="*/ 82 h 116"/>
                <a:gd name="T2" fmla="*/ 95 w 101"/>
                <a:gd name="T3" fmla="*/ 93 h 116"/>
                <a:gd name="T4" fmla="*/ 70 w 101"/>
                <a:gd name="T5" fmla="*/ 93 h 116"/>
                <a:gd name="T6" fmla="*/ 64 w 101"/>
                <a:gd name="T7" fmla="*/ 82 h 116"/>
                <a:gd name="T8" fmla="*/ 64 w 101"/>
                <a:gd name="T9" fmla="*/ 82 h 116"/>
                <a:gd name="T10" fmla="*/ 70 w 101"/>
                <a:gd name="T11" fmla="*/ 70 h 116"/>
                <a:gd name="T12" fmla="*/ 83 w 101"/>
                <a:gd name="T13" fmla="*/ 65 h 116"/>
                <a:gd name="T14" fmla="*/ 83 w 101"/>
                <a:gd name="T15" fmla="*/ 65 h 116"/>
                <a:gd name="T16" fmla="*/ 90 w 101"/>
                <a:gd name="T17" fmla="*/ 67 h 116"/>
                <a:gd name="T18" fmla="*/ 36 w 101"/>
                <a:gd name="T19" fmla="*/ 43 h 116"/>
                <a:gd name="T20" fmla="*/ 36 w 101"/>
                <a:gd name="T21" fmla="*/ 97 h 116"/>
                <a:gd name="T22" fmla="*/ 31 w 101"/>
                <a:gd name="T23" fmla="*/ 111 h 116"/>
                <a:gd name="T24" fmla="*/ 31 w 101"/>
                <a:gd name="T25" fmla="*/ 111 h 116"/>
                <a:gd name="T26" fmla="*/ 18 w 101"/>
                <a:gd name="T27" fmla="*/ 116 h 116"/>
                <a:gd name="T28" fmla="*/ 5 w 101"/>
                <a:gd name="T29" fmla="*/ 111 h 116"/>
                <a:gd name="T30" fmla="*/ 0 w 101"/>
                <a:gd name="T31" fmla="*/ 100 h 116"/>
                <a:gd name="T32" fmla="*/ 5 w 101"/>
                <a:gd name="T33" fmla="*/ 88 h 116"/>
                <a:gd name="T34" fmla="*/ 5 w 101"/>
                <a:gd name="T35" fmla="*/ 88 h 116"/>
                <a:gd name="T36" fmla="*/ 18 w 101"/>
                <a:gd name="T37" fmla="*/ 83 h 116"/>
                <a:gd name="T38" fmla="*/ 25 w 101"/>
                <a:gd name="T39" fmla="*/ 84 h 116"/>
                <a:gd name="T40" fmla="*/ 27 w 101"/>
                <a:gd name="T41" fmla="*/ 21 h 116"/>
                <a:gd name="T42" fmla="*/ 101 w 101"/>
                <a:gd name="T43" fmla="*/ 1 h 116"/>
                <a:gd name="T44" fmla="*/ 101 w 101"/>
                <a:gd name="T45" fmla="*/ 2 h 116"/>
                <a:gd name="T46" fmla="*/ 98 w 101"/>
                <a:gd name="T47" fmla="*/ 82 h 116"/>
                <a:gd name="T48" fmla="*/ 98 w 101"/>
                <a:gd name="T49" fmla="*/ 3 h 116"/>
                <a:gd name="T50" fmla="*/ 28 w 101"/>
                <a:gd name="T51" fmla="*/ 87 h 116"/>
                <a:gd name="T52" fmla="*/ 28 w 101"/>
                <a:gd name="T53" fmla="*/ 87 h 116"/>
                <a:gd name="T54" fmla="*/ 22 w 101"/>
                <a:gd name="T55" fmla="*/ 86 h 116"/>
                <a:gd name="T56" fmla="*/ 18 w 101"/>
                <a:gd name="T57" fmla="*/ 86 h 116"/>
                <a:gd name="T58" fmla="*/ 7 w 101"/>
                <a:gd name="T59" fmla="*/ 90 h 116"/>
                <a:gd name="T60" fmla="*/ 3 w 101"/>
                <a:gd name="T61" fmla="*/ 100 h 116"/>
                <a:gd name="T62" fmla="*/ 7 w 101"/>
                <a:gd name="T63" fmla="*/ 109 h 116"/>
                <a:gd name="T64" fmla="*/ 7 w 101"/>
                <a:gd name="T65" fmla="*/ 109 h 116"/>
                <a:gd name="T66" fmla="*/ 18 w 101"/>
                <a:gd name="T67" fmla="*/ 113 h 116"/>
                <a:gd name="T68" fmla="*/ 29 w 101"/>
                <a:gd name="T69" fmla="*/ 109 h 116"/>
                <a:gd name="T70" fmla="*/ 34 w 101"/>
                <a:gd name="T71" fmla="*/ 97 h 116"/>
                <a:gd name="T72" fmla="*/ 34 w 101"/>
                <a:gd name="T73" fmla="*/ 42 h 116"/>
                <a:gd name="T74" fmla="*/ 35 w 101"/>
                <a:gd name="T75" fmla="*/ 40 h 116"/>
                <a:gd name="T76" fmla="*/ 91 w 101"/>
                <a:gd name="T77" fmla="*/ 25 h 116"/>
                <a:gd name="T78" fmla="*/ 93 w 101"/>
                <a:gd name="T79" fmla="*/ 69 h 116"/>
                <a:gd name="T80" fmla="*/ 92 w 101"/>
                <a:gd name="T81" fmla="*/ 69 h 116"/>
                <a:gd name="T82" fmla="*/ 87 w 101"/>
                <a:gd name="T83" fmla="*/ 68 h 116"/>
                <a:gd name="T84" fmla="*/ 83 w 101"/>
                <a:gd name="T85" fmla="*/ 68 h 116"/>
                <a:gd name="T86" fmla="*/ 72 w 101"/>
                <a:gd name="T87" fmla="*/ 72 h 116"/>
                <a:gd name="T88" fmla="*/ 67 w 101"/>
                <a:gd name="T89" fmla="*/ 82 h 116"/>
                <a:gd name="T90" fmla="*/ 67 w 101"/>
                <a:gd name="T91" fmla="*/ 82 h 116"/>
                <a:gd name="T92" fmla="*/ 72 w 101"/>
                <a:gd name="T93" fmla="*/ 91 h 116"/>
                <a:gd name="T94" fmla="*/ 83 w 101"/>
                <a:gd name="T95" fmla="*/ 95 h 116"/>
                <a:gd name="T96" fmla="*/ 94 w 101"/>
                <a:gd name="T97"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 h="116">
                  <a:moveTo>
                    <a:pt x="101" y="78"/>
                  </a:moveTo>
                  <a:cubicBezTo>
                    <a:pt x="101" y="82"/>
                    <a:pt x="101" y="82"/>
                    <a:pt x="101" y="82"/>
                  </a:cubicBezTo>
                  <a:cubicBezTo>
                    <a:pt x="101" y="86"/>
                    <a:pt x="99" y="90"/>
                    <a:pt x="95" y="93"/>
                  </a:cubicBezTo>
                  <a:cubicBezTo>
                    <a:pt x="95" y="93"/>
                    <a:pt x="95" y="93"/>
                    <a:pt x="95" y="93"/>
                  </a:cubicBezTo>
                  <a:cubicBezTo>
                    <a:pt x="92" y="96"/>
                    <a:pt x="88" y="98"/>
                    <a:pt x="83" y="98"/>
                  </a:cubicBezTo>
                  <a:cubicBezTo>
                    <a:pt x="78" y="98"/>
                    <a:pt x="73" y="96"/>
                    <a:pt x="70" y="93"/>
                  </a:cubicBezTo>
                  <a:cubicBezTo>
                    <a:pt x="70" y="93"/>
                    <a:pt x="70" y="93"/>
                    <a:pt x="70" y="93"/>
                  </a:cubicBezTo>
                  <a:cubicBezTo>
                    <a:pt x="66" y="90"/>
                    <a:pt x="64" y="86"/>
                    <a:pt x="64" y="82"/>
                  </a:cubicBezTo>
                  <a:cubicBezTo>
                    <a:pt x="64" y="82"/>
                    <a:pt x="64" y="82"/>
                    <a:pt x="64" y="82"/>
                  </a:cubicBezTo>
                  <a:cubicBezTo>
                    <a:pt x="64" y="82"/>
                    <a:pt x="64" y="82"/>
                    <a:pt x="64" y="82"/>
                  </a:cubicBezTo>
                  <a:cubicBezTo>
                    <a:pt x="64" y="77"/>
                    <a:pt x="66" y="73"/>
                    <a:pt x="70" y="70"/>
                  </a:cubicBezTo>
                  <a:cubicBezTo>
                    <a:pt x="70" y="70"/>
                    <a:pt x="70" y="70"/>
                    <a:pt x="70" y="70"/>
                  </a:cubicBezTo>
                  <a:cubicBezTo>
                    <a:pt x="70" y="70"/>
                    <a:pt x="70" y="70"/>
                    <a:pt x="70" y="70"/>
                  </a:cubicBezTo>
                  <a:cubicBezTo>
                    <a:pt x="73" y="67"/>
                    <a:pt x="78" y="65"/>
                    <a:pt x="83" y="65"/>
                  </a:cubicBezTo>
                  <a:cubicBezTo>
                    <a:pt x="83" y="65"/>
                    <a:pt x="83" y="65"/>
                    <a:pt x="83" y="65"/>
                  </a:cubicBezTo>
                  <a:cubicBezTo>
                    <a:pt x="83" y="65"/>
                    <a:pt x="83" y="65"/>
                    <a:pt x="83" y="65"/>
                  </a:cubicBezTo>
                  <a:cubicBezTo>
                    <a:pt x="84" y="65"/>
                    <a:pt x="86" y="65"/>
                    <a:pt x="87" y="66"/>
                  </a:cubicBezTo>
                  <a:cubicBezTo>
                    <a:pt x="88" y="66"/>
                    <a:pt x="89" y="66"/>
                    <a:pt x="90" y="67"/>
                  </a:cubicBezTo>
                  <a:cubicBezTo>
                    <a:pt x="90" y="28"/>
                    <a:pt x="90" y="28"/>
                    <a:pt x="90" y="28"/>
                  </a:cubicBezTo>
                  <a:cubicBezTo>
                    <a:pt x="36" y="43"/>
                    <a:pt x="36" y="43"/>
                    <a:pt x="36" y="43"/>
                  </a:cubicBezTo>
                  <a:cubicBezTo>
                    <a:pt x="36" y="67"/>
                    <a:pt x="36" y="67"/>
                    <a:pt x="36" y="67"/>
                  </a:cubicBezTo>
                  <a:cubicBezTo>
                    <a:pt x="36" y="97"/>
                    <a:pt x="36" y="97"/>
                    <a:pt x="36" y="97"/>
                  </a:cubicBezTo>
                  <a:cubicBezTo>
                    <a:pt x="36" y="100"/>
                    <a:pt x="36" y="100"/>
                    <a:pt x="36" y="100"/>
                  </a:cubicBezTo>
                  <a:cubicBezTo>
                    <a:pt x="36" y="104"/>
                    <a:pt x="34" y="108"/>
                    <a:pt x="31" y="111"/>
                  </a:cubicBezTo>
                  <a:cubicBezTo>
                    <a:pt x="31" y="111"/>
                    <a:pt x="31" y="111"/>
                    <a:pt x="31" y="111"/>
                  </a:cubicBezTo>
                  <a:cubicBezTo>
                    <a:pt x="31" y="111"/>
                    <a:pt x="31" y="111"/>
                    <a:pt x="31" y="111"/>
                  </a:cubicBezTo>
                  <a:cubicBezTo>
                    <a:pt x="28" y="114"/>
                    <a:pt x="23" y="116"/>
                    <a:pt x="18" y="116"/>
                  </a:cubicBezTo>
                  <a:cubicBezTo>
                    <a:pt x="18" y="116"/>
                    <a:pt x="18" y="116"/>
                    <a:pt x="18" y="116"/>
                  </a:cubicBezTo>
                  <a:cubicBezTo>
                    <a:pt x="13" y="116"/>
                    <a:pt x="9" y="114"/>
                    <a:pt x="5" y="111"/>
                  </a:cubicBezTo>
                  <a:cubicBezTo>
                    <a:pt x="5" y="111"/>
                    <a:pt x="5" y="111"/>
                    <a:pt x="5" y="111"/>
                  </a:cubicBezTo>
                  <a:cubicBezTo>
                    <a:pt x="2" y="108"/>
                    <a:pt x="0" y="104"/>
                    <a:pt x="0" y="100"/>
                  </a:cubicBezTo>
                  <a:cubicBezTo>
                    <a:pt x="0" y="100"/>
                    <a:pt x="0" y="100"/>
                    <a:pt x="0" y="100"/>
                  </a:cubicBezTo>
                  <a:cubicBezTo>
                    <a:pt x="0" y="100"/>
                    <a:pt x="0" y="100"/>
                    <a:pt x="0" y="100"/>
                  </a:cubicBezTo>
                  <a:cubicBezTo>
                    <a:pt x="0" y="95"/>
                    <a:pt x="2" y="91"/>
                    <a:pt x="5" y="88"/>
                  </a:cubicBezTo>
                  <a:cubicBezTo>
                    <a:pt x="5" y="88"/>
                    <a:pt x="5" y="88"/>
                    <a:pt x="5" y="88"/>
                  </a:cubicBezTo>
                  <a:cubicBezTo>
                    <a:pt x="5" y="88"/>
                    <a:pt x="5" y="88"/>
                    <a:pt x="5" y="88"/>
                  </a:cubicBezTo>
                  <a:cubicBezTo>
                    <a:pt x="9" y="85"/>
                    <a:pt x="13" y="83"/>
                    <a:pt x="18" y="83"/>
                  </a:cubicBezTo>
                  <a:cubicBezTo>
                    <a:pt x="18" y="83"/>
                    <a:pt x="18" y="83"/>
                    <a:pt x="18" y="83"/>
                  </a:cubicBezTo>
                  <a:cubicBezTo>
                    <a:pt x="20" y="83"/>
                    <a:pt x="21" y="83"/>
                    <a:pt x="23" y="84"/>
                  </a:cubicBezTo>
                  <a:cubicBezTo>
                    <a:pt x="24" y="84"/>
                    <a:pt x="25" y="84"/>
                    <a:pt x="25" y="84"/>
                  </a:cubicBezTo>
                  <a:cubicBezTo>
                    <a:pt x="25" y="22"/>
                    <a:pt x="25" y="22"/>
                    <a:pt x="25" y="22"/>
                  </a:cubicBezTo>
                  <a:cubicBezTo>
                    <a:pt x="25" y="21"/>
                    <a:pt x="26" y="21"/>
                    <a:pt x="27" y="21"/>
                  </a:cubicBezTo>
                  <a:cubicBezTo>
                    <a:pt x="99" y="0"/>
                    <a:pt x="99" y="0"/>
                    <a:pt x="99" y="0"/>
                  </a:cubicBezTo>
                  <a:cubicBezTo>
                    <a:pt x="100" y="0"/>
                    <a:pt x="101" y="1"/>
                    <a:pt x="101" y="1"/>
                  </a:cubicBezTo>
                  <a:cubicBezTo>
                    <a:pt x="101" y="1"/>
                    <a:pt x="101" y="1"/>
                    <a:pt x="101" y="2"/>
                  </a:cubicBezTo>
                  <a:cubicBezTo>
                    <a:pt x="101" y="2"/>
                    <a:pt x="101" y="2"/>
                    <a:pt x="101" y="2"/>
                  </a:cubicBezTo>
                  <a:cubicBezTo>
                    <a:pt x="101" y="78"/>
                    <a:pt x="101" y="78"/>
                    <a:pt x="101" y="78"/>
                  </a:cubicBezTo>
                  <a:close/>
                  <a:moveTo>
                    <a:pt x="98" y="82"/>
                  </a:moveTo>
                  <a:cubicBezTo>
                    <a:pt x="98" y="78"/>
                    <a:pt x="98" y="78"/>
                    <a:pt x="98" y="78"/>
                  </a:cubicBezTo>
                  <a:cubicBezTo>
                    <a:pt x="98" y="3"/>
                    <a:pt x="98" y="3"/>
                    <a:pt x="98" y="3"/>
                  </a:cubicBezTo>
                  <a:cubicBezTo>
                    <a:pt x="28" y="23"/>
                    <a:pt x="28" y="23"/>
                    <a:pt x="28" y="23"/>
                  </a:cubicBezTo>
                  <a:cubicBezTo>
                    <a:pt x="28" y="87"/>
                    <a:pt x="28" y="87"/>
                    <a:pt x="28" y="87"/>
                  </a:cubicBezTo>
                  <a:cubicBezTo>
                    <a:pt x="28" y="87"/>
                    <a:pt x="28" y="87"/>
                    <a:pt x="28" y="87"/>
                  </a:cubicBezTo>
                  <a:cubicBezTo>
                    <a:pt x="28" y="87"/>
                    <a:pt x="28" y="87"/>
                    <a:pt x="28" y="87"/>
                  </a:cubicBezTo>
                  <a:cubicBezTo>
                    <a:pt x="28" y="88"/>
                    <a:pt x="27" y="88"/>
                    <a:pt x="26" y="88"/>
                  </a:cubicBezTo>
                  <a:cubicBezTo>
                    <a:pt x="25" y="87"/>
                    <a:pt x="24" y="87"/>
                    <a:pt x="22" y="86"/>
                  </a:cubicBezTo>
                  <a:cubicBezTo>
                    <a:pt x="21" y="86"/>
                    <a:pt x="20" y="86"/>
                    <a:pt x="18" y="86"/>
                  </a:cubicBezTo>
                  <a:cubicBezTo>
                    <a:pt x="18" y="86"/>
                    <a:pt x="18" y="86"/>
                    <a:pt x="18" y="86"/>
                  </a:cubicBezTo>
                  <a:cubicBezTo>
                    <a:pt x="14" y="86"/>
                    <a:pt x="10" y="87"/>
                    <a:pt x="7" y="90"/>
                  </a:cubicBezTo>
                  <a:cubicBezTo>
                    <a:pt x="7" y="90"/>
                    <a:pt x="7" y="90"/>
                    <a:pt x="7" y="90"/>
                  </a:cubicBezTo>
                  <a:cubicBezTo>
                    <a:pt x="4" y="92"/>
                    <a:pt x="3" y="96"/>
                    <a:pt x="3" y="100"/>
                  </a:cubicBezTo>
                  <a:cubicBezTo>
                    <a:pt x="3" y="100"/>
                    <a:pt x="3" y="100"/>
                    <a:pt x="3" y="100"/>
                  </a:cubicBezTo>
                  <a:cubicBezTo>
                    <a:pt x="3" y="100"/>
                    <a:pt x="3" y="100"/>
                    <a:pt x="3" y="100"/>
                  </a:cubicBezTo>
                  <a:cubicBezTo>
                    <a:pt x="3" y="103"/>
                    <a:pt x="4" y="107"/>
                    <a:pt x="7" y="109"/>
                  </a:cubicBezTo>
                  <a:cubicBezTo>
                    <a:pt x="7" y="109"/>
                    <a:pt x="7" y="109"/>
                    <a:pt x="7" y="109"/>
                  </a:cubicBezTo>
                  <a:cubicBezTo>
                    <a:pt x="7" y="109"/>
                    <a:pt x="7" y="109"/>
                    <a:pt x="7" y="109"/>
                  </a:cubicBezTo>
                  <a:cubicBezTo>
                    <a:pt x="10" y="112"/>
                    <a:pt x="14" y="113"/>
                    <a:pt x="18" y="113"/>
                  </a:cubicBezTo>
                  <a:cubicBezTo>
                    <a:pt x="18" y="113"/>
                    <a:pt x="18" y="113"/>
                    <a:pt x="18" y="113"/>
                  </a:cubicBezTo>
                  <a:cubicBezTo>
                    <a:pt x="23" y="113"/>
                    <a:pt x="26" y="112"/>
                    <a:pt x="29" y="109"/>
                  </a:cubicBezTo>
                  <a:cubicBezTo>
                    <a:pt x="29" y="109"/>
                    <a:pt x="29" y="109"/>
                    <a:pt x="29" y="109"/>
                  </a:cubicBezTo>
                  <a:cubicBezTo>
                    <a:pt x="32" y="107"/>
                    <a:pt x="34" y="103"/>
                    <a:pt x="34" y="100"/>
                  </a:cubicBezTo>
                  <a:cubicBezTo>
                    <a:pt x="34" y="97"/>
                    <a:pt x="34" y="97"/>
                    <a:pt x="34" y="97"/>
                  </a:cubicBezTo>
                  <a:cubicBezTo>
                    <a:pt x="34" y="67"/>
                    <a:pt x="34" y="67"/>
                    <a:pt x="34" y="67"/>
                  </a:cubicBezTo>
                  <a:cubicBezTo>
                    <a:pt x="34" y="42"/>
                    <a:pt x="34" y="42"/>
                    <a:pt x="34" y="42"/>
                  </a:cubicBezTo>
                  <a:cubicBezTo>
                    <a:pt x="34" y="42"/>
                    <a:pt x="34" y="42"/>
                    <a:pt x="34" y="42"/>
                  </a:cubicBezTo>
                  <a:cubicBezTo>
                    <a:pt x="34" y="41"/>
                    <a:pt x="34" y="40"/>
                    <a:pt x="35" y="40"/>
                  </a:cubicBezTo>
                  <a:cubicBezTo>
                    <a:pt x="91" y="25"/>
                    <a:pt x="91" y="25"/>
                    <a:pt x="91" y="25"/>
                  </a:cubicBezTo>
                  <a:cubicBezTo>
                    <a:pt x="91" y="25"/>
                    <a:pt x="91" y="25"/>
                    <a:pt x="91" y="25"/>
                  </a:cubicBezTo>
                  <a:cubicBezTo>
                    <a:pt x="92" y="25"/>
                    <a:pt x="93" y="25"/>
                    <a:pt x="93" y="26"/>
                  </a:cubicBezTo>
                  <a:cubicBezTo>
                    <a:pt x="93" y="69"/>
                    <a:pt x="93" y="69"/>
                    <a:pt x="93" y="69"/>
                  </a:cubicBezTo>
                  <a:cubicBezTo>
                    <a:pt x="93" y="69"/>
                    <a:pt x="93" y="69"/>
                    <a:pt x="93" y="69"/>
                  </a:cubicBezTo>
                  <a:cubicBezTo>
                    <a:pt x="93" y="69"/>
                    <a:pt x="92" y="69"/>
                    <a:pt x="92" y="69"/>
                  </a:cubicBezTo>
                  <a:cubicBezTo>
                    <a:pt x="92" y="70"/>
                    <a:pt x="91" y="70"/>
                    <a:pt x="91" y="70"/>
                  </a:cubicBezTo>
                  <a:cubicBezTo>
                    <a:pt x="89" y="69"/>
                    <a:pt x="88" y="69"/>
                    <a:pt x="87" y="68"/>
                  </a:cubicBezTo>
                  <a:cubicBezTo>
                    <a:pt x="85" y="68"/>
                    <a:pt x="84" y="68"/>
                    <a:pt x="83" y="68"/>
                  </a:cubicBezTo>
                  <a:cubicBezTo>
                    <a:pt x="83" y="68"/>
                    <a:pt x="83" y="68"/>
                    <a:pt x="83" y="68"/>
                  </a:cubicBezTo>
                  <a:cubicBezTo>
                    <a:pt x="83" y="68"/>
                    <a:pt x="83" y="68"/>
                    <a:pt x="83" y="68"/>
                  </a:cubicBezTo>
                  <a:cubicBezTo>
                    <a:pt x="78" y="68"/>
                    <a:pt x="74" y="69"/>
                    <a:pt x="72" y="72"/>
                  </a:cubicBezTo>
                  <a:cubicBezTo>
                    <a:pt x="72" y="72"/>
                    <a:pt x="72" y="72"/>
                    <a:pt x="72" y="72"/>
                  </a:cubicBezTo>
                  <a:cubicBezTo>
                    <a:pt x="69" y="74"/>
                    <a:pt x="67" y="78"/>
                    <a:pt x="67" y="82"/>
                  </a:cubicBezTo>
                  <a:cubicBezTo>
                    <a:pt x="67" y="82"/>
                    <a:pt x="67" y="82"/>
                    <a:pt x="67" y="82"/>
                  </a:cubicBezTo>
                  <a:cubicBezTo>
                    <a:pt x="67" y="82"/>
                    <a:pt x="67" y="82"/>
                    <a:pt x="67" y="82"/>
                  </a:cubicBezTo>
                  <a:cubicBezTo>
                    <a:pt x="67" y="85"/>
                    <a:pt x="69" y="89"/>
                    <a:pt x="72" y="91"/>
                  </a:cubicBezTo>
                  <a:cubicBezTo>
                    <a:pt x="72" y="91"/>
                    <a:pt x="72" y="91"/>
                    <a:pt x="72" y="91"/>
                  </a:cubicBezTo>
                  <a:cubicBezTo>
                    <a:pt x="72" y="91"/>
                    <a:pt x="72" y="91"/>
                    <a:pt x="72" y="91"/>
                  </a:cubicBezTo>
                  <a:cubicBezTo>
                    <a:pt x="74" y="94"/>
                    <a:pt x="78" y="95"/>
                    <a:pt x="83" y="95"/>
                  </a:cubicBezTo>
                  <a:cubicBezTo>
                    <a:pt x="87" y="95"/>
                    <a:pt x="91" y="94"/>
                    <a:pt x="94" y="91"/>
                  </a:cubicBezTo>
                  <a:cubicBezTo>
                    <a:pt x="94" y="91"/>
                    <a:pt x="94" y="91"/>
                    <a:pt x="94" y="91"/>
                  </a:cubicBezTo>
                  <a:cubicBezTo>
                    <a:pt x="96" y="89"/>
                    <a:pt x="98" y="85"/>
                    <a:pt x="98" y="82"/>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8" name="文本框 47"/>
          <p:cNvSpPr txBox="1"/>
          <p:nvPr/>
        </p:nvSpPr>
        <p:spPr>
          <a:xfrm>
            <a:off x="8660202" y="2503278"/>
            <a:ext cx="1512404" cy="461665"/>
          </a:xfrm>
          <a:prstGeom prst="rect">
            <a:avLst/>
          </a:prstGeom>
          <a:noFill/>
        </p:spPr>
        <p:txBody>
          <a:bodyPr wrap="square" rtlCol="0">
            <a:spAutoFit/>
          </a:bodyPr>
          <a:lstStyle/>
          <a:p>
            <a:pPr algn="ctr"/>
            <a:r>
              <a:rPr lang="zh-CN" altLang="en-US" sz="2400" b="1" spc="-300" dirty="0">
                <a:solidFill>
                  <a:schemeClr val="tx1">
                    <a:lumMod val="95000"/>
                    <a:lumOff val="5000"/>
                  </a:schemeClr>
                </a:solidFill>
                <a:cs typeface="+mn-ea"/>
                <a:sym typeface="+mn-lt"/>
              </a:rPr>
              <a:t>这是文字</a:t>
            </a:r>
          </a:p>
        </p:txBody>
      </p:sp>
      <p:sp>
        <p:nvSpPr>
          <p:cNvPr id="49" name="文本框 48"/>
          <p:cNvSpPr txBox="1"/>
          <p:nvPr/>
        </p:nvSpPr>
        <p:spPr>
          <a:xfrm>
            <a:off x="8796460" y="3015795"/>
            <a:ext cx="2432867" cy="682495"/>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cs typeface="+mn-ea"/>
                <a:sym typeface="+mn-lt"/>
              </a:rPr>
              <a:t>请在这里输入文字请在这里输入文字请在</a:t>
            </a:r>
          </a:p>
        </p:txBody>
      </p:sp>
      <p:grpSp>
        <p:nvGrpSpPr>
          <p:cNvPr id="50" name="Group 4"/>
          <p:cNvGrpSpPr>
            <a:grpSpLocks noChangeAspect="1"/>
          </p:cNvGrpSpPr>
          <p:nvPr/>
        </p:nvGrpSpPr>
        <p:grpSpPr bwMode="auto">
          <a:xfrm>
            <a:off x="8172915" y="4095375"/>
            <a:ext cx="357985" cy="409741"/>
            <a:chOff x="1228" y="1003"/>
            <a:chExt cx="415" cy="475"/>
          </a:xfrm>
        </p:grpSpPr>
        <p:sp>
          <p:nvSpPr>
            <p:cNvPr id="51" name="Freeform 5"/>
            <p:cNvSpPr>
              <a:spLocks noEditPoints="1"/>
            </p:cNvSpPr>
            <p:nvPr/>
          </p:nvSpPr>
          <p:spPr bwMode="auto">
            <a:xfrm>
              <a:off x="1240" y="1015"/>
              <a:ext cx="391" cy="451"/>
            </a:xfrm>
            <a:custGeom>
              <a:avLst/>
              <a:gdLst>
                <a:gd name="T0" fmla="*/ 80 w 95"/>
                <a:gd name="T1" fmla="*/ 92 h 110"/>
                <a:gd name="T2" fmla="*/ 95 w 95"/>
                <a:gd name="T3" fmla="*/ 79 h 110"/>
                <a:gd name="T4" fmla="*/ 73 w 95"/>
                <a:gd name="T5" fmla="*/ 91 h 110"/>
                <a:gd name="T6" fmla="*/ 95 w 95"/>
                <a:gd name="T7" fmla="*/ 66 h 110"/>
                <a:gd name="T8" fmla="*/ 69 w 95"/>
                <a:gd name="T9" fmla="*/ 88 h 110"/>
                <a:gd name="T10" fmla="*/ 95 w 95"/>
                <a:gd name="T11" fmla="*/ 61 h 110"/>
                <a:gd name="T12" fmla="*/ 95 w 95"/>
                <a:gd name="T13" fmla="*/ 53 h 110"/>
                <a:gd name="T14" fmla="*/ 95 w 95"/>
                <a:gd name="T15" fmla="*/ 58 h 110"/>
                <a:gd name="T16" fmla="*/ 90 w 95"/>
                <a:gd name="T17" fmla="*/ 51 h 110"/>
                <a:gd name="T18" fmla="*/ 95 w 95"/>
                <a:gd name="T19" fmla="*/ 42 h 110"/>
                <a:gd name="T20" fmla="*/ 90 w 95"/>
                <a:gd name="T21" fmla="*/ 48 h 110"/>
                <a:gd name="T22" fmla="*/ 90 w 95"/>
                <a:gd name="T23" fmla="*/ 40 h 110"/>
                <a:gd name="T24" fmla="*/ 95 w 95"/>
                <a:gd name="T25" fmla="*/ 34 h 110"/>
                <a:gd name="T26" fmla="*/ 90 w 95"/>
                <a:gd name="T27" fmla="*/ 27 h 110"/>
                <a:gd name="T28" fmla="*/ 95 w 95"/>
                <a:gd name="T29" fmla="*/ 18 h 110"/>
                <a:gd name="T30" fmla="*/ 88 w 95"/>
                <a:gd name="T31" fmla="*/ 22 h 110"/>
                <a:gd name="T32" fmla="*/ 95 w 95"/>
                <a:gd name="T33" fmla="*/ 13 h 110"/>
                <a:gd name="T34" fmla="*/ 81 w 95"/>
                <a:gd name="T35" fmla="*/ 23 h 110"/>
                <a:gd name="T36" fmla="*/ 95 w 95"/>
                <a:gd name="T37" fmla="*/ 10 h 110"/>
                <a:gd name="T38" fmla="*/ 64 w 95"/>
                <a:gd name="T39" fmla="*/ 28 h 110"/>
                <a:gd name="T40" fmla="*/ 95 w 95"/>
                <a:gd name="T41" fmla="*/ 2 h 110"/>
                <a:gd name="T42" fmla="*/ 52 w 95"/>
                <a:gd name="T43" fmla="*/ 32 h 110"/>
                <a:gd name="T44" fmla="*/ 74 w 95"/>
                <a:gd name="T45" fmla="*/ 6 h 110"/>
                <a:gd name="T46" fmla="*/ 48 w 95"/>
                <a:gd name="T47" fmla="*/ 33 h 110"/>
                <a:gd name="T48" fmla="*/ 37 w 95"/>
                <a:gd name="T49" fmla="*/ 36 h 110"/>
                <a:gd name="T50" fmla="*/ 31 w 95"/>
                <a:gd name="T51" fmla="*/ 39 h 110"/>
                <a:gd name="T52" fmla="*/ 25 w 95"/>
                <a:gd name="T53" fmla="*/ 43 h 110"/>
                <a:gd name="T54" fmla="*/ 52 w 95"/>
                <a:gd name="T55" fmla="*/ 13 h 110"/>
                <a:gd name="T56" fmla="*/ 45 w 95"/>
                <a:gd name="T57" fmla="*/ 14 h 110"/>
                <a:gd name="T58" fmla="*/ 34 w 95"/>
                <a:gd name="T59" fmla="*/ 18 h 110"/>
                <a:gd name="T60" fmla="*/ 41 w 95"/>
                <a:gd name="T61" fmla="*/ 16 h 110"/>
                <a:gd name="T62" fmla="*/ 25 w 95"/>
                <a:gd name="T63" fmla="*/ 23 h 110"/>
                <a:gd name="T64" fmla="*/ 25 w 95"/>
                <a:gd name="T65" fmla="*/ 56 h 110"/>
                <a:gd name="T66" fmla="*/ 25 w 95"/>
                <a:gd name="T67" fmla="*/ 51 h 110"/>
                <a:gd name="T68" fmla="*/ 31 w 95"/>
                <a:gd name="T69" fmla="*/ 58 h 110"/>
                <a:gd name="T70" fmla="*/ 25 w 95"/>
                <a:gd name="T71" fmla="*/ 67 h 110"/>
                <a:gd name="T72" fmla="*/ 31 w 95"/>
                <a:gd name="T73" fmla="*/ 64 h 110"/>
                <a:gd name="T74" fmla="*/ 25 w 95"/>
                <a:gd name="T75" fmla="*/ 75 h 110"/>
                <a:gd name="T76" fmla="*/ 25 w 95"/>
                <a:gd name="T77" fmla="*/ 80 h 110"/>
                <a:gd name="T78" fmla="*/ 25 w 95"/>
                <a:gd name="T79" fmla="*/ 84 h 110"/>
                <a:gd name="T80" fmla="*/ 23 w 95"/>
                <a:gd name="T81" fmla="*/ 85 h 110"/>
                <a:gd name="T82" fmla="*/ 4 w 95"/>
                <a:gd name="T83" fmla="*/ 106 h 110"/>
                <a:gd name="T84" fmla="*/ 31 w 95"/>
                <a:gd name="T85" fmla="*/ 82 h 110"/>
                <a:gd name="T86" fmla="*/ 21 w 95"/>
                <a:gd name="T87" fmla="*/ 84 h 110"/>
                <a:gd name="T88" fmla="*/ 17 w 95"/>
                <a:gd name="T89" fmla="*/ 83 h 110"/>
                <a:gd name="T90" fmla="*/ 14 w 95"/>
                <a:gd name="T91" fmla="*/ 83 h 110"/>
                <a:gd name="T92" fmla="*/ 0 w 95"/>
                <a:gd name="T93" fmla="*/ 97 h 110"/>
                <a:gd name="T94" fmla="*/ 7 w 95"/>
                <a:gd name="T95" fmla="*/ 85 h 110"/>
                <a:gd name="T96" fmla="*/ 31 w 95"/>
                <a:gd name="T97" fmla="*/ 86 h 110"/>
                <a:gd name="T98" fmla="*/ 8 w 95"/>
                <a:gd name="T99" fmla="*/ 109 h 110"/>
                <a:gd name="T100" fmla="*/ 31 w 95"/>
                <a:gd name="T101" fmla="*/ 94 h 110"/>
                <a:gd name="T102" fmla="*/ 19 w 95"/>
                <a:gd name="T103" fmla="*/ 110 h 110"/>
                <a:gd name="T104" fmla="*/ 14 w 95"/>
                <a:gd name="T105" fmla="*/ 110 h 110"/>
                <a:gd name="T106" fmla="*/ 26 w 95"/>
                <a:gd name="T107" fmla="*/ 106 h 110"/>
                <a:gd name="T108" fmla="*/ 87 w 95"/>
                <a:gd name="T109" fmla="*/ 66 h 110"/>
                <a:gd name="T110" fmla="*/ 83 w 95"/>
                <a:gd name="T111" fmla="*/ 65 h 110"/>
                <a:gd name="T112" fmla="*/ 80 w 95"/>
                <a:gd name="T113" fmla="*/ 65 h 110"/>
                <a:gd name="T114" fmla="*/ 80 w 95"/>
                <a:gd name="T115" fmla="*/ 65 h 110"/>
                <a:gd name="T116" fmla="*/ 64 w 95"/>
                <a:gd name="T117" fmla="*/ 79 h 110"/>
                <a:gd name="T118" fmla="*/ 64 w 95"/>
                <a:gd name="T119" fmla="*/ 8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110">
                  <a:moveTo>
                    <a:pt x="95" y="79"/>
                  </a:moveTo>
                  <a:cubicBezTo>
                    <a:pt x="95" y="78"/>
                    <a:pt x="95" y="78"/>
                    <a:pt x="95" y="78"/>
                  </a:cubicBezTo>
                  <a:cubicBezTo>
                    <a:pt x="80" y="92"/>
                    <a:pt x="80" y="92"/>
                    <a:pt x="80" y="92"/>
                  </a:cubicBezTo>
                  <a:cubicBezTo>
                    <a:pt x="83" y="92"/>
                    <a:pt x="85" y="92"/>
                    <a:pt x="87" y="91"/>
                  </a:cubicBezTo>
                  <a:cubicBezTo>
                    <a:pt x="94" y="83"/>
                    <a:pt x="94" y="83"/>
                    <a:pt x="94" y="83"/>
                  </a:cubicBezTo>
                  <a:cubicBezTo>
                    <a:pt x="95" y="82"/>
                    <a:pt x="95" y="80"/>
                    <a:pt x="95" y="79"/>
                  </a:cubicBezTo>
                  <a:close/>
                  <a:moveTo>
                    <a:pt x="95" y="74"/>
                  </a:moveTo>
                  <a:cubicBezTo>
                    <a:pt x="77" y="92"/>
                    <a:pt x="77" y="92"/>
                    <a:pt x="77" y="92"/>
                  </a:cubicBezTo>
                  <a:cubicBezTo>
                    <a:pt x="76" y="92"/>
                    <a:pt x="75" y="92"/>
                    <a:pt x="73" y="91"/>
                  </a:cubicBezTo>
                  <a:cubicBezTo>
                    <a:pt x="95" y="70"/>
                    <a:pt x="95" y="70"/>
                    <a:pt x="95" y="70"/>
                  </a:cubicBezTo>
                  <a:cubicBezTo>
                    <a:pt x="95" y="74"/>
                    <a:pt x="95" y="74"/>
                    <a:pt x="95" y="74"/>
                  </a:cubicBezTo>
                  <a:close/>
                  <a:moveTo>
                    <a:pt x="95" y="66"/>
                  </a:moveTo>
                  <a:cubicBezTo>
                    <a:pt x="71" y="90"/>
                    <a:pt x="71" y="90"/>
                    <a:pt x="71" y="90"/>
                  </a:cubicBezTo>
                  <a:cubicBezTo>
                    <a:pt x="70" y="90"/>
                    <a:pt x="69" y="89"/>
                    <a:pt x="69" y="88"/>
                  </a:cubicBezTo>
                  <a:cubicBezTo>
                    <a:pt x="69" y="88"/>
                    <a:pt x="69" y="88"/>
                    <a:pt x="69" y="88"/>
                  </a:cubicBezTo>
                  <a:cubicBezTo>
                    <a:pt x="69" y="88"/>
                    <a:pt x="69" y="88"/>
                    <a:pt x="69" y="88"/>
                  </a:cubicBezTo>
                  <a:cubicBezTo>
                    <a:pt x="68" y="88"/>
                    <a:pt x="68" y="88"/>
                    <a:pt x="68" y="88"/>
                  </a:cubicBezTo>
                  <a:cubicBezTo>
                    <a:pt x="95" y="61"/>
                    <a:pt x="95" y="61"/>
                    <a:pt x="95" y="61"/>
                  </a:cubicBezTo>
                  <a:cubicBezTo>
                    <a:pt x="95" y="66"/>
                    <a:pt x="95" y="66"/>
                    <a:pt x="95" y="66"/>
                  </a:cubicBezTo>
                  <a:close/>
                  <a:moveTo>
                    <a:pt x="95" y="58"/>
                  </a:moveTo>
                  <a:cubicBezTo>
                    <a:pt x="95" y="53"/>
                    <a:pt x="95" y="53"/>
                    <a:pt x="95" y="53"/>
                  </a:cubicBezTo>
                  <a:cubicBezTo>
                    <a:pt x="90" y="59"/>
                    <a:pt x="90" y="59"/>
                    <a:pt x="90" y="59"/>
                  </a:cubicBezTo>
                  <a:cubicBezTo>
                    <a:pt x="90" y="64"/>
                    <a:pt x="90" y="64"/>
                    <a:pt x="90" y="64"/>
                  </a:cubicBezTo>
                  <a:cubicBezTo>
                    <a:pt x="95" y="58"/>
                    <a:pt x="95" y="58"/>
                    <a:pt x="95" y="58"/>
                  </a:cubicBezTo>
                  <a:close/>
                  <a:moveTo>
                    <a:pt x="95" y="50"/>
                  </a:moveTo>
                  <a:cubicBezTo>
                    <a:pt x="90" y="56"/>
                    <a:pt x="90" y="56"/>
                    <a:pt x="90" y="56"/>
                  </a:cubicBezTo>
                  <a:cubicBezTo>
                    <a:pt x="90" y="51"/>
                    <a:pt x="90" y="51"/>
                    <a:pt x="90" y="51"/>
                  </a:cubicBezTo>
                  <a:cubicBezTo>
                    <a:pt x="95" y="45"/>
                    <a:pt x="95" y="45"/>
                    <a:pt x="95" y="45"/>
                  </a:cubicBezTo>
                  <a:cubicBezTo>
                    <a:pt x="95" y="50"/>
                    <a:pt x="95" y="50"/>
                    <a:pt x="95" y="50"/>
                  </a:cubicBezTo>
                  <a:close/>
                  <a:moveTo>
                    <a:pt x="95" y="42"/>
                  </a:moveTo>
                  <a:cubicBezTo>
                    <a:pt x="95" y="37"/>
                    <a:pt x="95" y="37"/>
                    <a:pt x="95" y="37"/>
                  </a:cubicBezTo>
                  <a:cubicBezTo>
                    <a:pt x="90" y="43"/>
                    <a:pt x="90" y="43"/>
                    <a:pt x="90" y="43"/>
                  </a:cubicBezTo>
                  <a:cubicBezTo>
                    <a:pt x="90" y="48"/>
                    <a:pt x="90" y="48"/>
                    <a:pt x="90" y="48"/>
                  </a:cubicBezTo>
                  <a:cubicBezTo>
                    <a:pt x="95" y="42"/>
                    <a:pt x="95" y="42"/>
                    <a:pt x="95" y="42"/>
                  </a:cubicBezTo>
                  <a:close/>
                  <a:moveTo>
                    <a:pt x="95" y="34"/>
                  </a:moveTo>
                  <a:cubicBezTo>
                    <a:pt x="90" y="40"/>
                    <a:pt x="90" y="40"/>
                    <a:pt x="90" y="40"/>
                  </a:cubicBezTo>
                  <a:cubicBezTo>
                    <a:pt x="90" y="35"/>
                    <a:pt x="90" y="35"/>
                    <a:pt x="90" y="35"/>
                  </a:cubicBezTo>
                  <a:cubicBezTo>
                    <a:pt x="95" y="29"/>
                    <a:pt x="95" y="29"/>
                    <a:pt x="95" y="29"/>
                  </a:cubicBezTo>
                  <a:cubicBezTo>
                    <a:pt x="95" y="34"/>
                    <a:pt x="95" y="34"/>
                    <a:pt x="95" y="34"/>
                  </a:cubicBezTo>
                  <a:close/>
                  <a:moveTo>
                    <a:pt x="95" y="26"/>
                  </a:moveTo>
                  <a:cubicBezTo>
                    <a:pt x="95" y="21"/>
                    <a:pt x="95" y="21"/>
                    <a:pt x="95" y="21"/>
                  </a:cubicBezTo>
                  <a:cubicBezTo>
                    <a:pt x="90" y="27"/>
                    <a:pt x="90" y="27"/>
                    <a:pt x="90" y="27"/>
                  </a:cubicBezTo>
                  <a:cubicBezTo>
                    <a:pt x="90" y="31"/>
                    <a:pt x="90" y="31"/>
                    <a:pt x="90" y="31"/>
                  </a:cubicBezTo>
                  <a:cubicBezTo>
                    <a:pt x="95" y="26"/>
                    <a:pt x="95" y="26"/>
                    <a:pt x="95" y="26"/>
                  </a:cubicBezTo>
                  <a:close/>
                  <a:moveTo>
                    <a:pt x="95" y="18"/>
                  </a:moveTo>
                  <a:cubicBezTo>
                    <a:pt x="90" y="23"/>
                    <a:pt x="90" y="23"/>
                    <a:pt x="90" y="23"/>
                  </a:cubicBezTo>
                  <a:cubicBezTo>
                    <a:pt x="90" y="23"/>
                    <a:pt x="90" y="23"/>
                    <a:pt x="90" y="23"/>
                  </a:cubicBezTo>
                  <a:cubicBezTo>
                    <a:pt x="90" y="22"/>
                    <a:pt x="89" y="22"/>
                    <a:pt x="88" y="22"/>
                  </a:cubicBezTo>
                  <a:cubicBezTo>
                    <a:pt x="88" y="22"/>
                    <a:pt x="88" y="22"/>
                    <a:pt x="88" y="22"/>
                  </a:cubicBezTo>
                  <a:cubicBezTo>
                    <a:pt x="86" y="22"/>
                    <a:pt x="86" y="22"/>
                    <a:pt x="86" y="22"/>
                  </a:cubicBezTo>
                  <a:cubicBezTo>
                    <a:pt x="95" y="13"/>
                    <a:pt x="95" y="13"/>
                    <a:pt x="95" y="13"/>
                  </a:cubicBezTo>
                  <a:cubicBezTo>
                    <a:pt x="95" y="18"/>
                    <a:pt x="95" y="18"/>
                    <a:pt x="95" y="18"/>
                  </a:cubicBezTo>
                  <a:close/>
                  <a:moveTo>
                    <a:pt x="95" y="10"/>
                  </a:moveTo>
                  <a:cubicBezTo>
                    <a:pt x="81" y="23"/>
                    <a:pt x="81" y="23"/>
                    <a:pt x="81" y="23"/>
                  </a:cubicBezTo>
                  <a:cubicBezTo>
                    <a:pt x="75" y="25"/>
                    <a:pt x="75" y="25"/>
                    <a:pt x="75" y="25"/>
                  </a:cubicBezTo>
                  <a:cubicBezTo>
                    <a:pt x="95" y="5"/>
                    <a:pt x="95" y="5"/>
                    <a:pt x="95" y="5"/>
                  </a:cubicBezTo>
                  <a:cubicBezTo>
                    <a:pt x="95" y="10"/>
                    <a:pt x="95" y="10"/>
                    <a:pt x="95" y="10"/>
                  </a:cubicBezTo>
                  <a:close/>
                  <a:moveTo>
                    <a:pt x="95" y="2"/>
                  </a:moveTo>
                  <a:cubicBezTo>
                    <a:pt x="70" y="27"/>
                    <a:pt x="70" y="27"/>
                    <a:pt x="70" y="27"/>
                  </a:cubicBezTo>
                  <a:cubicBezTo>
                    <a:pt x="64" y="28"/>
                    <a:pt x="64" y="28"/>
                    <a:pt x="64" y="28"/>
                  </a:cubicBezTo>
                  <a:cubicBezTo>
                    <a:pt x="90" y="2"/>
                    <a:pt x="90" y="2"/>
                    <a:pt x="90" y="2"/>
                  </a:cubicBezTo>
                  <a:cubicBezTo>
                    <a:pt x="95" y="0"/>
                    <a:pt x="95" y="0"/>
                    <a:pt x="95" y="0"/>
                  </a:cubicBezTo>
                  <a:cubicBezTo>
                    <a:pt x="95" y="2"/>
                    <a:pt x="95" y="2"/>
                    <a:pt x="95" y="2"/>
                  </a:cubicBezTo>
                  <a:close/>
                  <a:moveTo>
                    <a:pt x="86" y="3"/>
                  </a:moveTo>
                  <a:cubicBezTo>
                    <a:pt x="79" y="5"/>
                    <a:pt x="79" y="5"/>
                    <a:pt x="79" y="5"/>
                  </a:cubicBezTo>
                  <a:cubicBezTo>
                    <a:pt x="52" y="32"/>
                    <a:pt x="52" y="32"/>
                    <a:pt x="52" y="32"/>
                  </a:cubicBezTo>
                  <a:cubicBezTo>
                    <a:pt x="59" y="30"/>
                    <a:pt x="59" y="30"/>
                    <a:pt x="59" y="30"/>
                  </a:cubicBezTo>
                  <a:cubicBezTo>
                    <a:pt x="86" y="3"/>
                    <a:pt x="86" y="3"/>
                    <a:pt x="86" y="3"/>
                  </a:cubicBezTo>
                  <a:close/>
                  <a:moveTo>
                    <a:pt x="74" y="6"/>
                  </a:moveTo>
                  <a:cubicBezTo>
                    <a:pt x="68" y="8"/>
                    <a:pt x="68" y="8"/>
                    <a:pt x="68" y="8"/>
                  </a:cubicBezTo>
                  <a:cubicBezTo>
                    <a:pt x="41" y="35"/>
                    <a:pt x="41" y="35"/>
                    <a:pt x="41" y="35"/>
                  </a:cubicBezTo>
                  <a:cubicBezTo>
                    <a:pt x="48" y="33"/>
                    <a:pt x="48" y="33"/>
                    <a:pt x="48" y="33"/>
                  </a:cubicBezTo>
                  <a:cubicBezTo>
                    <a:pt x="74" y="6"/>
                    <a:pt x="74" y="6"/>
                    <a:pt x="74" y="6"/>
                  </a:cubicBezTo>
                  <a:close/>
                  <a:moveTo>
                    <a:pt x="63" y="9"/>
                  </a:moveTo>
                  <a:cubicBezTo>
                    <a:pt x="37" y="36"/>
                    <a:pt x="37" y="36"/>
                    <a:pt x="37" y="36"/>
                  </a:cubicBezTo>
                  <a:cubicBezTo>
                    <a:pt x="32" y="37"/>
                    <a:pt x="32" y="37"/>
                    <a:pt x="32" y="37"/>
                  </a:cubicBezTo>
                  <a:cubicBezTo>
                    <a:pt x="31" y="37"/>
                    <a:pt x="31" y="38"/>
                    <a:pt x="31" y="39"/>
                  </a:cubicBezTo>
                  <a:cubicBezTo>
                    <a:pt x="31" y="39"/>
                    <a:pt x="31" y="39"/>
                    <a:pt x="31" y="39"/>
                  </a:cubicBezTo>
                  <a:cubicBezTo>
                    <a:pt x="31" y="42"/>
                    <a:pt x="31" y="42"/>
                    <a:pt x="31" y="42"/>
                  </a:cubicBezTo>
                  <a:cubicBezTo>
                    <a:pt x="25" y="47"/>
                    <a:pt x="25" y="47"/>
                    <a:pt x="25" y="47"/>
                  </a:cubicBezTo>
                  <a:cubicBezTo>
                    <a:pt x="25" y="43"/>
                    <a:pt x="25" y="43"/>
                    <a:pt x="25" y="43"/>
                  </a:cubicBezTo>
                  <a:cubicBezTo>
                    <a:pt x="57" y="11"/>
                    <a:pt x="57" y="11"/>
                    <a:pt x="57" y="11"/>
                  </a:cubicBezTo>
                  <a:cubicBezTo>
                    <a:pt x="63" y="9"/>
                    <a:pt x="63" y="9"/>
                    <a:pt x="63" y="9"/>
                  </a:cubicBezTo>
                  <a:close/>
                  <a:moveTo>
                    <a:pt x="52" y="13"/>
                  </a:moveTo>
                  <a:cubicBezTo>
                    <a:pt x="25" y="39"/>
                    <a:pt x="25" y="39"/>
                    <a:pt x="25" y="39"/>
                  </a:cubicBezTo>
                  <a:cubicBezTo>
                    <a:pt x="25" y="35"/>
                    <a:pt x="25" y="35"/>
                    <a:pt x="25" y="35"/>
                  </a:cubicBezTo>
                  <a:cubicBezTo>
                    <a:pt x="45" y="14"/>
                    <a:pt x="45" y="14"/>
                    <a:pt x="45" y="14"/>
                  </a:cubicBezTo>
                  <a:cubicBezTo>
                    <a:pt x="52" y="13"/>
                    <a:pt x="52" y="13"/>
                    <a:pt x="52" y="13"/>
                  </a:cubicBezTo>
                  <a:close/>
                  <a:moveTo>
                    <a:pt x="41" y="16"/>
                  </a:moveTo>
                  <a:cubicBezTo>
                    <a:pt x="34" y="18"/>
                    <a:pt x="34" y="18"/>
                    <a:pt x="34" y="18"/>
                  </a:cubicBezTo>
                  <a:cubicBezTo>
                    <a:pt x="25" y="27"/>
                    <a:pt x="25" y="27"/>
                    <a:pt x="25" y="27"/>
                  </a:cubicBezTo>
                  <a:cubicBezTo>
                    <a:pt x="25" y="31"/>
                    <a:pt x="25" y="31"/>
                    <a:pt x="25" y="31"/>
                  </a:cubicBezTo>
                  <a:cubicBezTo>
                    <a:pt x="41" y="16"/>
                    <a:pt x="41" y="16"/>
                    <a:pt x="41" y="16"/>
                  </a:cubicBezTo>
                  <a:close/>
                  <a:moveTo>
                    <a:pt x="30" y="19"/>
                  </a:moveTo>
                  <a:cubicBezTo>
                    <a:pt x="25" y="20"/>
                    <a:pt x="25" y="20"/>
                    <a:pt x="25" y="20"/>
                  </a:cubicBezTo>
                  <a:cubicBezTo>
                    <a:pt x="25" y="23"/>
                    <a:pt x="25" y="23"/>
                    <a:pt x="25" y="23"/>
                  </a:cubicBezTo>
                  <a:cubicBezTo>
                    <a:pt x="30" y="19"/>
                    <a:pt x="30" y="19"/>
                    <a:pt x="30" y="19"/>
                  </a:cubicBezTo>
                  <a:close/>
                  <a:moveTo>
                    <a:pt x="25" y="51"/>
                  </a:moveTo>
                  <a:cubicBezTo>
                    <a:pt x="25" y="56"/>
                    <a:pt x="25" y="56"/>
                    <a:pt x="25" y="56"/>
                  </a:cubicBezTo>
                  <a:cubicBezTo>
                    <a:pt x="31" y="50"/>
                    <a:pt x="31" y="50"/>
                    <a:pt x="31" y="50"/>
                  </a:cubicBezTo>
                  <a:cubicBezTo>
                    <a:pt x="31" y="45"/>
                    <a:pt x="31" y="45"/>
                    <a:pt x="31" y="45"/>
                  </a:cubicBezTo>
                  <a:cubicBezTo>
                    <a:pt x="25" y="51"/>
                    <a:pt x="25" y="51"/>
                    <a:pt x="25" y="51"/>
                  </a:cubicBezTo>
                  <a:close/>
                  <a:moveTo>
                    <a:pt x="25" y="59"/>
                  </a:moveTo>
                  <a:cubicBezTo>
                    <a:pt x="31" y="53"/>
                    <a:pt x="31" y="53"/>
                    <a:pt x="31" y="53"/>
                  </a:cubicBezTo>
                  <a:cubicBezTo>
                    <a:pt x="31" y="58"/>
                    <a:pt x="31" y="58"/>
                    <a:pt x="31" y="58"/>
                  </a:cubicBezTo>
                  <a:cubicBezTo>
                    <a:pt x="25" y="64"/>
                    <a:pt x="25" y="64"/>
                    <a:pt x="25" y="64"/>
                  </a:cubicBezTo>
                  <a:cubicBezTo>
                    <a:pt x="25" y="59"/>
                    <a:pt x="25" y="59"/>
                    <a:pt x="25" y="59"/>
                  </a:cubicBezTo>
                  <a:close/>
                  <a:moveTo>
                    <a:pt x="25" y="67"/>
                  </a:moveTo>
                  <a:cubicBezTo>
                    <a:pt x="25" y="72"/>
                    <a:pt x="25" y="72"/>
                    <a:pt x="25" y="72"/>
                  </a:cubicBezTo>
                  <a:cubicBezTo>
                    <a:pt x="31" y="66"/>
                    <a:pt x="31" y="66"/>
                    <a:pt x="31" y="66"/>
                  </a:cubicBezTo>
                  <a:cubicBezTo>
                    <a:pt x="31" y="64"/>
                    <a:pt x="31" y="64"/>
                    <a:pt x="31" y="64"/>
                  </a:cubicBezTo>
                  <a:cubicBezTo>
                    <a:pt x="31" y="61"/>
                    <a:pt x="31" y="61"/>
                    <a:pt x="31" y="61"/>
                  </a:cubicBezTo>
                  <a:cubicBezTo>
                    <a:pt x="25" y="67"/>
                    <a:pt x="25" y="67"/>
                    <a:pt x="25" y="67"/>
                  </a:cubicBezTo>
                  <a:close/>
                  <a:moveTo>
                    <a:pt x="25" y="75"/>
                  </a:moveTo>
                  <a:cubicBezTo>
                    <a:pt x="31" y="69"/>
                    <a:pt x="31" y="69"/>
                    <a:pt x="31" y="69"/>
                  </a:cubicBezTo>
                  <a:cubicBezTo>
                    <a:pt x="31" y="74"/>
                    <a:pt x="31" y="74"/>
                    <a:pt x="31" y="74"/>
                  </a:cubicBezTo>
                  <a:cubicBezTo>
                    <a:pt x="25" y="80"/>
                    <a:pt x="25" y="80"/>
                    <a:pt x="25" y="80"/>
                  </a:cubicBezTo>
                  <a:cubicBezTo>
                    <a:pt x="25" y="75"/>
                    <a:pt x="25" y="75"/>
                    <a:pt x="25" y="75"/>
                  </a:cubicBezTo>
                  <a:close/>
                  <a:moveTo>
                    <a:pt x="25" y="83"/>
                  </a:moveTo>
                  <a:cubicBezTo>
                    <a:pt x="25" y="84"/>
                    <a:pt x="25" y="84"/>
                    <a:pt x="25" y="84"/>
                  </a:cubicBezTo>
                  <a:cubicBezTo>
                    <a:pt x="25" y="84"/>
                    <a:pt x="25" y="84"/>
                    <a:pt x="25" y="84"/>
                  </a:cubicBezTo>
                  <a:cubicBezTo>
                    <a:pt x="25" y="84"/>
                    <a:pt x="25" y="84"/>
                    <a:pt x="25" y="84"/>
                  </a:cubicBezTo>
                  <a:cubicBezTo>
                    <a:pt x="25" y="85"/>
                    <a:pt x="24" y="85"/>
                    <a:pt x="23" y="85"/>
                  </a:cubicBezTo>
                  <a:cubicBezTo>
                    <a:pt x="3" y="105"/>
                    <a:pt x="3" y="105"/>
                    <a:pt x="3" y="105"/>
                  </a:cubicBezTo>
                  <a:cubicBezTo>
                    <a:pt x="3" y="105"/>
                    <a:pt x="4" y="106"/>
                    <a:pt x="4" y="106"/>
                  </a:cubicBezTo>
                  <a:cubicBezTo>
                    <a:pt x="4" y="106"/>
                    <a:pt x="4" y="106"/>
                    <a:pt x="4" y="106"/>
                  </a:cubicBezTo>
                  <a:cubicBezTo>
                    <a:pt x="4" y="106"/>
                    <a:pt x="4" y="106"/>
                    <a:pt x="4" y="106"/>
                  </a:cubicBezTo>
                  <a:cubicBezTo>
                    <a:pt x="5" y="107"/>
                    <a:pt x="5" y="107"/>
                    <a:pt x="6" y="107"/>
                  </a:cubicBezTo>
                  <a:cubicBezTo>
                    <a:pt x="31" y="82"/>
                    <a:pt x="31" y="82"/>
                    <a:pt x="31" y="82"/>
                  </a:cubicBezTo>
                  <a:cubicBezTo>
                    <a:pt x="31" y="77"/>
                    <a:pt x="31" y="77"/>
                    <a:pt x="31" y="77"/>
                  </a:cubicBezTo>
                  <a:cubicBezTo>
                    <a:pt x="25" y="83"/>
                    <a:pt x="25" y="83"/>
                    <a:pt x="25" y="83"/>
                  </a:cubicBezTo>
                  <a:close/>
                  <a:moveTo>
                    <a:pt x="21" y="84"/>
                  </a:moveTo>
                  <a:cubicBezTo>
                    <a:pt x="2" y="103"/>
                    <a:pt x="2" y="103"/>
                    <a:pt x="2" y="103"/>
                  </a:cubicBezTo>
                  <a:cubicBezTo>
                    <a:pt x="1" y="102"/>
                    <a:pt x="1" y="101"/>
                    <a:pt x="0" y="100"/>
                  </a:cubicBezTo>
                  <a:cubicBezTo>
                    <a:pt x="17" y="83"/>
                    <a:pt x="17" y="83"/>
                    <a:pt x="17" y="83"/>
                  </a:cubicBezTo>
                  <a:cubicBezTo>
                    <a:pt x="18" y="83"/>
                    <a:pt x="19" y="83"/>
                    <a:pt x="19" y="83"/>
                  </a:cubicBezTo>
                  <a:cubicBezTo>
                    <a:pt x="20" y="83"/>
                    <a:pt x="21" y="84"/>
                    <a:pt x="21" y="84"/>
                  </a:cubicBezTo>
                  <a:close/>
                  <a:moveTo>
                    <a:pt x="14" y="83"/>
                  </a:moveTo>
                  <a:cubicBezTo>
                    <a:pt x="0" y="97"/>
                    <a:pt x="0" y="97"/>
                    <a:pt x="0" y="97"/>
                  </a:cubicBezTo>
                  <a:cubicBezTo>
                    <a:pt x="0" y="97"/>
                    <a:pt x="0" y="97"/>
                    <a:pt x="0" y="97"/>
                  </a:cubicBezTo>
                  <a:cubicBezTo>
                    <a:pt x="0" y="97"/>
                    <a:pt x="0" y="97"/>
                    <a:pt x="0" y="97"/>
                  </a:cubicBezTo>
                  <a:cubicBezTo>
                    <a:pt x="0" y="97"/>
                    <a:pt x="0" y="97"/>
                    <a:pt x="0" y="97"/>
                  </a:cubicBezTo>
                  <a:cubicBezTo>
                    <a:pt x="0" y="95"/>
                    <a:pt x="0" y="93"/>
                    <a:pt x="1" y="91"/>
                  </a:cubicBezTo>
                  <a:cubicBezTo>
                    <a:pt x="7" y="85"/>
                    <a:pt x="7" y="85"/>
                    <a:pt x="7" y="85"/>
                  </a:cubicBezTo>
                  <a:cubicBezTo>
                    <a:pt x="9" y="84"/>
                    <a:pt x="12" y="83"/>
                    <a:pt x="14" y="83"/>
                  </a:cubicBezTo>
                  <a:close/>
                  <a:moveTo>
                    <a:pt x="8" y="109"/>
                  </a:moveTo>
                  <a:cubicBezTo>
                    <a:pt x="31" y="86"/>
                    <a:pt x="31" y="86"/>
                    <a:pt x="31" y="86"/>
                  </a:cubicBezTo>
                  <a:cubicBezTo>
                    <a:pt x="31" y="90"/>
                    <a:pt x="31" y="90"/>
                    <a:pt x="31" y="90"/>
                  </a:cubicBezTo>
                  <a:cubicBezTo>
                    <a:pt x="11" y="110"/>
                    <a:pt x="11" y="110"/>
                    <a:pt x="11" y="110"/>
                  </a:cubicBezTo>
                  <a:cubicBezTo>
                    <a:pt x="10" y="109"/>
                    <a:pt x="9" y="109"/>
                    <a:pt x="8" y="109"/>
                  </a:cubicBezTo>
                  <a:close/>
                  <a:moveTo>
                    <a:pt x="14" y="110"/>
                  </a:moveTo>
                  <a:cubicBezTo>
                    <a:pt x="31" y="94"/>
                    <a:pt x="31" y="94"/>
                    <a:pt x="31" y="94"/>
                  </a:cubicBezTo>
                  <a:cubicBezTo>
                    <a:pt x="31" y="94"/>
                    <a:pt x="31" y="94"/>
                    <a:pt x="31" y="94"/>
                  </a:cubicBezTo>
                  <a:cubicBezTo>
                    <a:pt x="31" y="97"/>
                    <a:pt x="31" y="97"/>
                    <a:pt x="31" y="97"/>
                  </a:cubicBezTo>
                  <a:cubicBezTo>
                    <a:pt x="31" y="97"/>
                    <a:pt x="31" y="98"/>
                    <a:pt x="31" y="98"/>
                  </a:cubicBezTo>
                  <a:cubicBezTo>
                    <a:pt x="19" y="110"/>
                    <a:pt x="19" y="110"/>
                    <a:pt x="19" y="110"/>
                  </a:cubicBezTo>
                  <a:cubicBezTo>
                    <a:pt x="18" y="110"/>
                    <a:pt x="17" y="110"/>
                    <a:pt x="15" y="110"/>
                  </a:cubicBezTo>
                  <a:cubicBezTo>
                    <a:pt x="15" y="110"/>
                    <a:pt x="15" y="110"/>
                    <a:pt x="15" y="110"/>
                  </a:cubicBezTo>
                  <a:cubicBezTo>
                    <a:pt x="15" y="110"/>
                    <a:pt x="14" y="110"/>
                    <a:pt x="14" y="110"/>
                  </a:cubicBezTo>
                  <a:close/>
                  <a:moveTo>
                    <a:pt x="26" y="106"/>
                  </a:moveTo>
                  <a:cubicBezTo>
                    <a:pt x="28" y="105"/>
                    <a:pt x="28" y="105"/>
                    <a:pt x="28" y="105"/>
                  </a:cubicBezTo>
                  <a:cubicBezTo>
                    <a:pt x="27" y="105"/>
                    <a:pt x="27" y="106"/>
                    <a:pt x="26" y="106"/>
                  </a:cubicBezTo>
                  <a:cubicBezTo>
                    <a:pt x="26" y="106"/>
                    <a:pt x="26" y="106"/>
                    <a:pt x="26" y="106"/>
                  </a:cubicBezTo>
                  <a:cubicBezTo>
                    <a:pt x="26" y="106"/>
                    <a:pt x="26" y="106"/>
                    <a:pt x="26" y="106"/>
                  </a:cubicBezTo>
                  <a:close/>
                  <a:moveTo>
                    <a:pt x="87" y="66"/>
                  </a:moveTo>
                  <a:cubicBezTo>
                    <a:pt x="67" y="86"/>
                    <a:pt x="67" y="86"/>
                    <a:pt x="67" y="86"/>
                  </a:cubicBezTo>
                  <a:cubicBezTo>
                    <a:pt x="66" y="86"/>
                    <a:pt x="66" y="85"/>
                    <a:pt x="65" y="83"/>
                  </a:cubicBezTo>
                  <a:cubicBezTo>
                    <a:pt x="83" y="65"/>
                    <a:pt x="83" y="65"/>
                    <a:pt x="83" y="65"/>
                  </a:cubicBezTo>
                  <a:cubicBezTo>
                    <a:pt x="84" y="65"/>
                    <a:pt x="84" y="65"/>
                    <a:pt x="84" y="65"/>
                  </a:cubicBezTo>
                  <a:cubicBezTo>
                    <a:pt x="85" y="66"/>
                    <a:pt x="86" y="66"/>
                    <a:pt x="87" y="66"/>
                  </a:cubicBezTo>
                  <a:close/>
                  <a:moveTo>
                    <a:pt x="80" y="65"/>
                  </a:moveTo>
                  <a:cubicBezTo>
                    <a:pt x="80" y="65"/>
                    <a:pt x="80" y="65"/>
                    <a:pt x="80" y="65"/>
                  </a:cubicBezTo>
                  <a:cubicBezTo>
                    <a:pt x="80" y="65"/>
                    <a:pt x="80" y="65"/>
                    <a:pt x="80" y="65"/>
                  </a:cubicBezTo>
                  <a:cubicBezTo>
                    <a:pt x="80" y="65"/>
                    <a:pt x="80" y="65"/>
                    <a:pt x="80" y="65"/>
                  </a:cubicBezTo>
                  <a:cubicBezTo>
                    <a:pt x="78" y="65"/>
                    <a:pt x="76" y="65"/>
                    <a:pt x="75" y="66"/>
                  </a:cubicBezTo>
                  <a:cubicBezTo>
                    <a:pt x="64" y="76"/>
                    <a:pt x="64" y="76"/>
                    <a:pt x="64" y="76"/>
                  </a:cubicBezTo>
                  <a:cubicBezTo>
                    <a:pt x="64" y="77"/>
                    <a:pt x="64" y="78"/>
                    <a:pt x="64" y="79"/>
                  </a:cubicBezTo>
                  <a:cubicBezTo>
                    <a:pt x="64" y="79"/>
                    <a:pt x="64" y="79"/>
                    <a:pt x="64" y="79"/>
                  </a:cubicBezTo>
                  <a:cubicBezTo>
                    <a:pt x="64" y="79"/>
                    <a:pt x="64" y="79"/>
                    <a:pt x="64" y="79"/>
                  </a:cubicBezTo>
                  <a:cubicBezTo>
                    <a:pt x="64" y="79"/>
                    <a:pt x="64" y="80"/>
                    <a:pt x="64" y="81"/>
                  </a:cubicBezTo>
                  <a:lnTo>
                    <a:pt x="80" y="65"/>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6"/>
            <p:cNvSpPr>
              <a:spLocks noEditPoints="1"/>
            </p:cNvSpPr>
            <p:nvPr/>
          </p:nvSpPr>
          <p:spPr bwMode="auto">
            <a:xfrm>
              <a:off x="1228" y="1003"/>
              <a:ext cx="415" cy="475"/>
            </a:xfrm>
            <a:custGeom>
              <a:avLst/>
              <a:gdLst>
                <a:gd name="T0" fmla="*/ 101 w 101"/>
                <a:gd name="T1" fmla="*/ 82 h 116"/>
                <a:gd name="T2" fmla="*/ 95 w 101"/>
                <a:gd name="T3" fmla="*/ 93 h 116"/>
                <a:gd name="T4" fmla="*/ 70 w 101"/>
                <a:gd name="T5" fmla="*/ 93 h 116"/>
                <a:gd name="T6" fmla="*/ 64 w 101"/>
                <a:gd name="T7" fmla="*/ 82 h 116"/>
                <a:gd name="T8" fmla="*/ 64 w 101"/>
                <a:gd name="T9" fmla="*/ 82 h 116"/>
                <a:gd name="T10" fmla="*/ 70 w 101"/>
                <a:gd name="T11" fmla="*/ 70 h 116"/>
                <a:gd name="T12" fmla="*/ 83 w 101"/>
                <a:gd name="T13" fmla="*/ 65 h 116"/>
                <a:gd name="T14" fmla="*/ 83 w 101"/>
                <a:gd name="T15" fmla="*/ 65 h 116"/>
                <a:gd name="T16" fmla="*/ 90 w 101"/>
                <a:gd name="T17" fmla="*/ 67 h 116"/>
                <a:gd name="T18" fmla="*/ 36 w 101"/>
                <a:gd name="T19" fmla="*/ 43 h 116"/>
                <a:gd name="T20" fmla="*/ 36 w 101"/>
                <a:gd name="T21" fmla="*/ 97 h 116"/>
                <a:gd name="T22" fmla="*/ 31 w 101"/>
                <a:gd name="T23" fmla="*/ 111 h 116"/>
                <a:gd name="T24" fmla="*/ 31 w 101"/>
                <a:gd name="T25" fmla="*/ 111 h 116"/>
                <a:gd name="T26" fmla="*/ 18 w 101"/>
                <a:gd name="T27" fmla="*/ 116 h 116"/>
                <a:gd name="T28" fmla="*/ 5 w 101"/>
                <a:gd name="T29" fmla="*/ 111 h 116"/>
                <a:gd name="T30" fmla="*/ 0 w 101"/>
                <a:gd name="T31" fmla="*/ 100 h 116"/>
                <a:gd name="T32" fmla="*/ 5 w 101"/>
                <a:gd name="T33" fmla="*/ 88 h 116"/>
                <a:gd name="T34" fmla="*/ 5 w 101"/>
                <a:gd name="T35" fmla="*/ 88 h 116"/>
                <a:gd name="T36" fmla="*/ 18 w 101"/>
                <a:gd name="T37" fmla="*/ 83 h 116"/>
                <a:gd name="T38" fmla="*/ 25 w 101"/>
                <a:gd name="T39" fmla="*/ 84 h 116"/>
                <a:gd name="T40" fmla="*/ 27 w 101"/>
                <a:gd name="T41" fmla="*/ 21 h 116"/>
                <a:gd name="T42" fmla="*/ 101 w 101"/>
                <a:gd name="T43" fmla="*/ 1 h 116"/>
                <a:gd name="T44" fmla="*/ 101 w 101"/>
                <a:gd name="T45" fmla="*/ 2 h 116"/>
                <a:gd name="T46" fmla="*/ 98 w 101"/>
                <a:gd name="T47" fmla="*/ 82 h 116"/>
                <a:gd name="T48" fmla="*/ 98 w 101"/>
                <a:gd name="T49" fmla="*/ 3 h 116"/>
                <a:gd name="T50" fmla="*/ 28 w 101"/>
                <a:gd name="T51" fmla="*/ 87 h 116"/>
                <a:gd name="T52" fmla="*/ 28 w 101"/>
                <a:gd name="T53" fmla="*/ 87 h 116"/>
                <a:gd name="T54" fmla="*/ 22 w 101"/>
                <a:gd name="T55" fmla="*/ 86 h 116"/>
                <a:gd name="T56" fmla="*/ 18 w 101"/>
                <a:gd name="T57" fmla="*/ 86 h 116"/>
                <a:gd name="T58" fmla="*/ 7 w 101"/>
                <a:gd name="T59" fmla="*/ 90 h 116"/>
                <a:gd name="T60" fmla="*/ 3 w 101"/>
                <a:gd name="T61" fmla="*/ 100 h 116"/>
                <a:gd name="T62" fmla="*/ 7 w 101"/>
                <a:gd name="T63" fmla="*/ 109 h 116"/>
                <a:gd name="T64" fmla="*/ 7 w 101"/>
                <a:gd name="T65" fmla="*/ 109 h 116"/>
                <a:gd name="T66" fmla="*/ 18 w 101"/>
                <a:gd name="T67" fmla="*/ 113 h 116"/>
                <a:gd name="T68" fmla="*/ 29 w 101"/>
                <a:gd name="T69" fmla="*/ 109 h 116"/>
                <a:gd name="T70" fmla="*/ 34 w 101"/>
                <a:gd name="T71" fmla="*/ 97 h 116"/>
                <a:gd name="T72" fmla="*/ 34 w 101"/>
                <a:gd name="T73" fmla="*/ 42 h 116"/>
                <a:gd name="T74" fmla="*/ 35 w 101"/>
                <a:gd name="T75" fmla="*/ 40 h 116"/>
                <a:gd name="T76" fmla="*/ 91 w 101"/>
                <a:gd name="T77" fmla="*/ 25 h 116"/>
                <a:gd name="T78" fmla="*/ 93 w 101"/>
                <a:gd name="T79" fmla="*/ 69 h 116"/>
                <a:gd name="T80" fmla="*/ 92 w 101"/>
                <a:gd name="T81" fmla="*/ 69 h 116"/>
                <a:gd name="T82" fmla="*/ 87 w 101"/>
                <a:gd name="T83" fmla="*/ 68 h 116"/>
                <a:gd name="T84" fmla="*/ 83 w 101"/>
                <a:gd name="T85" fmla="*/ 68 h 116"/>
                <a:gd name="T86" fmla="*/ 72 w 101"/>
                <a:gd name="T87" fmla="*/ 72 h 116"/>
                <a:gd name="T88" fmla="*/ 67 w 101"/>
                <a:gd name="T89" fmla="*/ 82 h 116"/>
                <a:gd name="T90" fmla="*/ 67 w 101"/>
                <a:gd name="T91" fmla="*/ 82 h 116"/>
                <a:gd name="T92" fmla="*/ 72 w 101"/>
                <a:gd name="T93" fmla="*/ 91 h 116"/>
                <a:gd name="T94" fmla="*/ 83 w 101"/>
                <a:gd name="T95" fmla="*/ 95 h 116"/>
                <a:gd name="T96" fmla="*/ 94 w 101"/>
                <a:gd name="T97"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 h="116">
                  <a:moveTo>
                    <a:pt x="101" y="78"/>
                  </a:moveTo>
                  <a:cubicBezTo>
                    <a:pt x="101" y="82"/>
                    <a:pt x="101" y="82"/>
                    <a:pt x="101" y="82"/>
                  </a:cubicBezTo>
                  <a:cubicBezTo>
                    <a:pt x="101" y="86"/>
                    <a:pt x="99" y="90"/>
                    <a:pt x="95" y="93"/>
                  </a:cubicBezTo>
                  <a:cubicBezTo>
                    <a:pt x="95" y="93"/>
                    <a:pt x="95" y="93"/>
                    <a:pt x="95" y="93"/>
                  </a:cubicBezTo>
                  <a:cubicBezTo>
                    <a:pt x="92" y="96"/>
                    <a:pt x="88" y="98"/>
                    <a:pt x="83" y="98"/>
                  </a:cubicBezTo>
                  <a:cubicBezTo>
                    <a:pt x="78" y="98"/>
                    <a:pt x="73" y="96"/>
                    <a:pt x="70" y="93"/>
                  </a:cubicBezTo>
                  <a:cubicBezTo>
                    <a:pt x="70" y="93"/>
                    <a:pt x="70" y="93"/>
                    <a:pt x="70" y="93"/>
                  </a:cubicBezTo>
                  <a:cubicBezTo>
                    <a:pt x="66" y="90"/>
                    <a:pt x="64" y="86"/>
                    <a:pt x="64" y="82"/>
                  </a:cubicBezTo>
                  <a:cubicBezTo>
                    <a:pt x="64" y="82"/>
                    <a:pt x="64" y="82"/>
                    <a:pt x="64" y="82"/>
                  </a:cubicBezTo>
                  <a:cubicBezTo>
                    <a:pt x="64" y="82"/>
                    <a:pt x="64" y="82"/>
                    <a:pt x="64" y="82"/>
                  </a:cubicBezTo>
                  <a:cubicBezTo>
                    <a:pt x="64" y="77"/>
                    <a:pt x="66" y="73"/>
                    <a:pt x="70" y="70"/>
                  </a:cubicBezTo>
                  <a:cubicBezTo>
                    <a:pt x="70" y="70"/>
                    <a:pt x="70" y="70"/>
                    <a:pt x="70" y="70"/>
                  </a:cubicBezTo>
                  <a:cubicBezTo>
                    <a:pt x="70" y="70"/>
                    <a:pt x="70" y="70"/>
                    <a:pt x="70" y="70"/>
                  </a:cubicBezTo>
                  <a:cubicBezTo>
                    <a:pt x="73" y="67"/>
                    <a:pt x="78" y="65"/>
                    <a:pt x="83" y="65"/>
                  </a:cubicBezTo>
                  <a:cubicBezTo>
                    <a:pt x="83" y="65"/>
                    <a:pt x="83" y="65"/>
                    <a:pt x="83" y="65"/>
                  </a:cubicBezTo>
                  <a:cubicBezTo>
                    <a:pt x="83" y="65"/>
                    <a:pt x="83" y="65"/>
                    <a:pt x="83" y="65"/>
                  </a:cubicBezTo>
                  <a:cubicBezTo>
                    <a:pt x="84" y="65"/>
                    <a:pt x="86" y="65"/>
                    <a:pt x="87" y="66"/>
                  </a:cubicBezTo>
                  <a:cubicBezTo>
                    <a:pt x="88" y="66"/>
                    <a:pt x="89" y="66"/>
                    <a:pt x="90" y="67"/>
                  </a:cubicBezTo>
                  <a:cubicBezTo>
                    <a:pt x="90" y="28"/>
                    <a:pt x="90" y="28"/>
                    <a:pt x="90" y="28"/>
                  </a:cubicBezTo>
                  <a:cubicBezTo>
                    <a:pt x="36" y="43"/>
                    <a:pt x="36" y="43"/>
                    <a:pt x="36" y="43"/>
                  </a:cubicBezTo>
                  <a:cubicBezTo>
                    <a:pt x="36" y="67"/>
                    <a:pt x="36" y="67"/>
                    <a:pt x="36" y="67"/>
                  </a:cubicBezTo>
                  <a:cubicBezTo>
                    <a:pt x="36" y="97"/>
                    <a:pt x="36" y="97"/>
                    <a:pt x="36" y="97"/>
                  </a:cubicBezTo>
                  <a:cubicBezTo>
                    <a:pt x="36" y="100"/>
                    <a:pt x="36" y="100"/>
                    <a:pt x="36" y="100"/>
                  </a:cubicBezTo>
                  <a:cubicBezTo>
                    <a:pt x="36" y="104"/>
                    <a:pt x="34" y="108"/>
                    <a:pt x="31" y="111"/>
                  </a:cubicBezTo>
                  <a:cubicBezTo>
                    <a:pt x="31" y="111"/>
                    <a:pt x="31" y="111"/>
                    <a:pt x="31" y="111"/>
                  </a:cubicBezTo>
                  <a:cubicBezTo>
                    <a:pt x="31" y="111"/>
                    <a:pt x="31" y="111"/>
                    <a:pt x="31" y="111"/>
                  </a:cubicBezTo>
                  <a:cubicBezTo>
                    <a:pt x="28" y="114"/>
                    <a:pt x="23" y="116"/>
                    <a:pt x="18" y="116"/>
                  </a:cubicBezTo>
                  <a:cubicBezTo>
                    <a:pt x="18" y="116"/>
                    <a:pt x="18" y="116"/>
                    <a:pt x="18" y="116"/>
                  </a:cubicBezTo>
                  <a:cubicBezTo>
                    <a:pt x="13" y="116"/>
                    <a:pt x="9" y="114"/>
                    <a:pt x="5" y="111"/>
                  </a:cubicBezTo>
                  <a:cubicBezTo>
                    <a:pt x="5" y="111"/>
                    <a:pt x="5" y="111"/>
                    <a:pt x="5" y="111"/>
                  </a:cubicBezTo>
                  <a:cubicBezTo>
                    <a:pt x="2" y="108"/>
                    <a:pt x="0" y="104"/>
                    <a:pt x="0" y="100"/>
                  </a:cubicBezTo>
                  <a:cubicBezTo>
                    <a:pt x="0" y="100"/>
                    <a:pt x="0" y="100"/>
                    <a:pt x="0" y="100"/>
                  </a:cubicBezTo>
                  <a:cubicBezTo>
                    <a:pt x="0" y="100"/>
                    <a:pt x="0" y="100"/>
                    <a:pt x="0" y="100"/>
                  </a:cubicBezTo>
                  <a:cubicBezTo>
                    <a:pt x="0" y="95"/>
                    <a:pt x="2" y="91"/>
                    <a:pt x="5" y="88"/>
                  </a:cubicBezTo>
                  <a:cubicBezTo>
                    <a:pt x="5" y="88"/>
                    <a:pt x="5" y="88"/>
                    <a:pt x="5" y="88"/>
                  </a:cubicBezTo>
                  <a:cubicBezTo>
                    <a:pt x="5" y="88"/>
                    <a:pt x="5" y="88"/>
                    <a:pt x="5" y="88"/>
                  </a:cubicBezTo>
                  <a:cubicBezTo>
                    <a:pt x="9" y="85"/>
                    <a:pt x="13" y="83"/>
                    <a:pt x="18" y="83"/>
                  </a:cubicBezTo>
                  <a:cubicBezTo>
                    <a:pt x="18" y="83"/>
                    <a:pt x="18" y="83"/>
                    <a:pt x="18" y="83"/>
                  </a:cubicBezTo>
                  <a:cubicBezTo>
                    <a:pt x="20" y="83"/>
                    <a:pt x="21" y="83"/>
                    <a:pt x="23" y="84"/>
                  </a:cubicBezTo>
                  <a:cubicBezTo>
                    <a:pt x="24" y="84"/>
                    <a:pt x="25" y="84"/>
                    <a:pt x="25" y="84"/>
                  </a:cubicBezTo>
                  <a:cubicBezTo>
                    <a:pt x="25" y="22"/>
                    <a:pt x="25" y="22"/>
                    <a:pt x="25" y="22"/>
                  </a:cubicBezTo>
                  <a:cubicBezTo>
                    <a:pt x="25" y="21"/>
                    <a:pt x="26" y="21"/>
                    <a:pt x="27" y="21"/>
                  </a:cubicBezTo>
                  <a:cubicBezTo>
                    <a:pt x="99" y="0"/>
                    <a:pt x="99" y="0"/>
                    <a:pt x="99" y="0"/>
                  </a:cubicBezTo>
                  <a:cubicBezTo>
                    <a:pt x="100" y="0"/>
                    <a:pt x="101" y="1"/>
                    <a:pt x="101" y="1"/>
                  </a:cubicBezTo>
                  <a:cubicBezTo>
                    <a:pt x="101" y="1"/>
                    <a:pt x="101" y="1"/>
                    <a:pt x="101" y="2"/>
                  </a:cubicBezTo>
                  <a:cubicBezTo>
                    <a:pt x="101" y="2"/>
                    <a:pt x="101" y="2"/>
                    <a:pt x="101" y="2"/>
                  </a:cubicBezTo>
                  <a:cubicBezTo>
                    <a:pt x="101" y="78"/>
                    <a:pt x="101" y="78"/>
                    <a:pt x="101" y="78"/>
                  </a:cubicBezTo>
                  <a:close/>
                  <a:moveTo>
                    <a:pt x="98" y="82"/>
                  </a:moveTo>
                  <a:cubicBezTo>
                    <a:pt x="98" y="78"/>
                    <a:pt x="98" y="78"/>
                    <a:pt x="98" y="78"/>
                  </a:cubicBezTo>
                  <a:cubicBezTo>
                    <a:pt x="98" y="3"/>
                    <a:pt x="98" y="3"/>
                    <a:pt x="98" y="3"/>
                  </a:cubicBezTo>
                  <a:cubicBezTo>
                    <a:pt x="28" y="23"/>
                    <a:pt x="28" y="23"/>
                    <a:pt x="28" y="23"/>
                  </a:cubicBezTo>
                  <a:cubicBezTo>
                    <a:pt x="28" y="87"/>
                    <a:pt x="28" y="87"/>
                    <a:pt x="28" y="87"/>
                  </a:cubicBezTo>
                  <a:cubicBezTo>
                    <a:pt x="28" y="87"/>
                    <a:pt x="28" y="87"/>
                    <a:pt x="28" y="87"/>
                  </a:cubicBezTo>
                  <a:cubicBezTo>
                    <a:pt x="28" y="87"/>
                    <a:pt x="28" y="87"/>
                    <a:pt x="28" y="87"/>
                  </a:cubicBezTo>
                  <a:cubicBezTo>
                    <a:pt x="28" y="88"/>
                    <a:pt x="27" y="88"/>
                    <a:pt x="26" y="88"/>
                  </a:cubicBezTo>
                  <a:cubicBezTo>
                    <a:pt x="25" y="87"/>
                    <a:pt x="24" y="87"/>
                    <a:pt x="22" y="86"/>
                  </a:cubicBezTo>
                  <a:cubicBezTo>
                    <a:pt x="21" y="86"/>
                    <a:pt x="20" y="86"/>
                    <a:pt x="18" y="86"/>
                  </a:cubicBezTo>
                  <a:cubicBezTo>
                    <a:pt x="18" y="86"/>
                    <a:pt x="18" y="86"/>
                    <a:pt x="18" y="86"/>
                  </a:cubicBezTo>
                  <a:cubicBezTo>
                    <a:pt x="14" y="86"/>
                    <a:pt x="10" y="87"/>
                    <a:pt x="7" y="90"/>
                  </a:cubicBezTo>
                  <a:cubicBezTo>
                    <a:pt x="7" y="90"/>
                    <a:pt x="7" y="90"/>
                    <a:pt x="7" y="90"/>
                  </a:cubicBezTo>
                  <a:cubicBezTo>
                    <a:pt x="4" y="92"/>
                    <a:pt x="3" y="96"/>
                    <a:pt x="3" y="100"/>
                  </a:cubicBezTo>
                  <a:cubicBezTo>
                    <a:pt x="3" y="100"/>
                    <a:pt x="3" y="100"/>
                    <a:pt x="3" y="100"/>
                  </a:cubicBezTo>
                  <a:cubicBezTo>
                    <a:pt x="3" y="100"/>
                    <a:pt x="3" y="100"/>
                    <a:pt x="3" y="100"/>
                  </a:cubicBezTo>
                  <a:cubicBezTo>
                    <a:pt x="3" y="103"/>
                    <a:pt x="4" y="107"/>
                    <a:pt x="7" y="109"/>
                  </a:cubicBezTo>
                  <a:cubicBezTo>
                    <a:pt x="7" y="109"/>
                    <a:pt x="7" y="109"/>
                    <a:pt x="7" y="109"/>
                  </a:cubicBezTo>
                  <a:cubicBezTo>
                    <a:pt x="7" y="109"/>
                    <a:pt x="7" y="109"/>
                    <a:pt x="7" y="109"/>
                  </a:cubicBezTo>
                  <a:cubicBezTo>
                    <a:pt x="10" y="112"/>
                    <a:pt x="14" y="113"/>
                    <a:pt x="18" y="113"/>
                  </a:cubicBezTo>
                  <a:cubicBezTo>
                    <a:pt x="18" y="113"/>
                    <a:pt x="18" y="113"/>
                    <a:pt x="18" y="113"/>
                  </a:cubicBezTo>
                  <a:cubicBezTo>
                    <a:pt x="23" y="113"/>
                    <a:pt x="26" y="112"/>
                    <a:pt x="29" y="109"/>
                  </a:cubicBezTo>
                  <a:cubicBezTo>
                    <a:pt x="29" y="109"/>
                    <a:pt x="29" y="109"/>
                    <a:pt x="29" y="109"/>
                  </a:cubicBezTo>
                  <a:cubicBezTo>
                    <a:pt x="32" y="107"/>
                    <a:pt x="34" y="103"/>
                    <a:pt x="34" y="100"/>
                  </a:cubicBezTo>
                  <a:cubicBezTo>
                    <a:pt x="34" y="97"/>
                    <a:pt x="34" y="97"/>
                    <a:pt x="34" y="97"/>
                  </a:cubicBezTo>
                  <a:cubicBezTo>
                    <a:pt x="34" y="67"/>
                    <a:pt x="34" y="67"/>
                    <a:pt x="34" y="67"/>
                  </a:cubicBezTo>
                  <a:cubicBezTo>
                    <a:pt x="34" y="42"/>
                    <a:pt x="34" y="42"/>
                    <a:pt x="34" y="42"/>
                  </a:cubicBezTo>
                  <a:cubicBezTo>
                    <a:pt x="34" y="42"/>
                    <a:pt x="34" y="42"/>
                    <a:pt x="34" y="42"/>
                  </a:cubicBezTo>
                  <a:cubicBezTo>
                    <a:pt x="34" y="41"/>
                    <a:pt x="34" y="40"/>
                    <a:pt x="35" y="40"/>
                  </a:cubicBezTo>
                  <a:cubicBezTo>
                    <a:pt x="91" y="25"/>
                    <a:pt x="91" y="25"/>
                    <a:pt x="91" y="25"/>
                  </a:cubicBezTo>
                  <a:cubicBezTo>
                    <a:pt x="91" y="25"/>
                    <a:pt x="91" y="25"/>
                    <a:pt x="91" y="25"/>
                  </a:cubicBezTo>
                  <a:cubicBezTo>
                    <a:pt x="92" y="25"/>
                    <a:pt x="93" y="25"/>
                    <a:pt x="93" y="26"/>
                  </a:cubicBezTo>
                  <a:cubicBezTo>
                    <a:pt x="93" y="69"/>
                    <a:pt x="93" y="69"/>
                    <a:pt x="93" y="69"/>
                  </a:cubicBezTo>
                  <a:cubicBezTo>
                    <a:pt x="93" y="69"/>
                    <a:pt x="93" y="69"/>
                    <a:pt x="93" y="69"/>
                  </a:cubicBezTo>
                  <a:cubicBezTo>
                    <a:pt x="93" y="69"/>
                    <a:pt x="92" y="69"/>
                    <a:pt x="92" y="69"/>
                  </a:cubicBezTo>
                  <a:cubicBezTo>
                    <a:pt x="92" y="70"/>
                    <a:pt x="91" y="70"/>
                    <a:pt x="91" y="70"/>
                  </a:cubicBezTo>
                  <a:cubicBezTo>
                    <a:pt x="89" y="69"/>
                    <a:pt x="88" y="69"/>
                    <a:pt x="87" y="68"/>
                  </a:cubicBezTo>
                  <a:cubicBezTo>
                    <a:pt x="85" y="68"/>
                    <a:pt x="84" y="68"/>
                    <a:pt x="83" y="68"/>
                  </a:cubicBezTo>
                  <a:cubicBezTo>
                    <a:pt x="83" y="68"/>
                    <a:pt x="83" y="68"/>
                    <a:pt x="83" y="68"/>
                  </a:cubicBezTo>
                  <a:cubicBezTo>
                    <a:pt x="83" y="68"/>
                    <a:pt x="83" y="68"/>
                    <a:pt x="83" y="68"/>
                  </a:cubicBezTo>
                  <a:cubicBezTo>
                    <a:pt x="78" y="68"/>
                    <a:pt x="74" y="69"/>
                    <a:pt x="72" y="72"/>
                  </a:cubicBezTo>
                  <a:cubicBezTo>
                    <a:pt x="72" y="72"/>
                    <a:pt x="72" y="72"/>
                    <a:pt x="72" y="72"/>
                  </a:cubicBezTo>
                  <a:cubicBezTo>
                    <a:pt x="69" y="74"/>
                    <a:pt x="67" y="78"/>
                    <a:pt x="67" y="82"/>
                  </a:cubicBezTo>
                  <a:cubicBezTo>
                    <a:pt x="67" y="82"/>
                    <a:pt x="67" y="82"/>
                    <a:pt x="67" y="82"/>
                  </a:cubicBezTo>
                  <a:cubicBezTo>
                    <a:pt x="67" y="82"/>
                    <a:pt x="67" y="82"/>
                    <a:pt x="67" y="82"/>
                  </a:cubicBezTo>
                  <a:cubicBezTo>
                    <a:pt x="67" y="85"/>
                    <a:pt x="69" y="89"/>
                    <a:pt x="72" y="91"/>
                  </a:cubicBezTo>
                  <a:cubicBezTo>
                    <a:pt x="72" y="91"/>
                    <a:pt x="72" y="91"/>
                    <a:pt x="72" y="91"/>
                  </a:cubicBezTo>
                  <a:cubicBezTo>
                    <a:pt x="72" y="91"/>
                    <a:pt x="72" y="91"/>
                    <a:pt x="72" y="91"/>
                  </a:cubicBezTo>
                  <a:cubicBezTo>
                    <a:pt x="74" y="94"/>
                    <a:pt x="78" y="95"/>
                    <a:pt x="83" y="95"/>
                  </a:cubicBezTo>
                  <a:cubicBezTo>
                    <a:pt x="87" y="95"/>
                    <a:pt x="91" y="94"/>
                    <a:pt x="94" y="91"/>
                  </a:cubicBezTo>
                  <a:cubicBezTo>
                    <a:pt x="94" y="91"/>
                    <a:pt x="94" y="91"/>
                    <a:pt x="94" y="91"/>
                  </a:cubicBezTo>
                  <a:cubicBezTo>
                    <a:pt x="96" y="89"/>
                    <a:pt x="98" y="85"/>
                    <a:pt x="98" y="82"/>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3" name="文本框 52"/>
          <p:cNvSpPr txBox="1"/>
          <p:nvPr/>
        </p:nvSpPr>
        <p:spPr>
          <a:xfrm>
            <a:off x="8660202" y="4043451"/>
            <a:ext cx="1512404" cy="461665"/>
          </a:xfrm>
          <a:prstGeom prst="rect">
            <a:avLst/>
          </a:prstGeom>
          <a:noFill/>
        </p:spPr>
        <p:txBody>
          <a:bodyPr wrap="square" rtlCol="0">
            <a:spAutoFit/>
          </a:bodyPr>
          <a:lstStyle/>
          <a:p>
            <a:pPr algn="ctr"/>
            <a:r>
              <a:rPr lang="zh-CN" altLang="en-US" sz="2400" b="1" spc="-300" dirty="0">
                <a:solidFill>
                  <a:schemeClr val="tx1">
                    <a:lumMod val="95000"/>
                    <a:lumOff val="5000"/>
                  </a:schemeClr>
                </a:solidFill>
                <a:cs typeface="+mn-ea"/>
                <a:sym typeface="+mn-lt"/>
              </a:rPr>
              <a:t>这是文字</a:t>
            </a:r>
          </a:p>
        </p:txBody>
      </p:sp>
      <p:sp>
        <p:nvSpPr>
          <p:cNvPr id="54" name="文本框 53"/>
          <p:cNvSpPr txBox="1"/>
          <p:nvPr/>
        </p:nvSpPr>
        <p:spPr>
          <a:xfrm>
            <a:off x="8796460" y="4555968"/>
            <a:ext cx="2432867" cy="682495"/>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cs typeface="+mn-ea"/>
                <a:sym typeface="+mn-lt"/>
              </a:rPr>
              <a:t>请在这里输入文字请在这里输入文字请在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sp>
        <p:nvSpPr>
          <p:cNvPr id="33" name="椭圆 31"/>
          <p:cNvSpPr/>
          <p:nvPr/>
        </p:nvSpPr>
        <p:spPr>
          <a:xfrm rot="16200000">
            <a:off x="4210142" y="1888030"/>
            <a:ext cx="3771716" cy="373258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88667 w 660227"/>
              <a:gd name="connsiteY0-334" fmla="*/ 94944 h 649385"/>
              <a:gd name="connsiteX1-335" fmla="*/ 410712 w 660227"/>
              <a:gd name="connsiteY1-336" fmla="*/ 10584 h 649385"/>
              <a:gd name="connsiteX2-337" fmla="*/ 659670 w 660227"/>
              <a:gd name="connsiteY2-338" fmla="*/ 332862 h 649385"/>
              <a:gd name="connsiteX3-339" fmla="*/ 331423 w 660227"/>
              <a:gd name="connsiteY3-340" fmla="*/ 649385 h 649385"/>
              <a:gd name="connsiteX4-341" fmla="*/ 3176 w 660227"/>
              <a:gd name="connsiteY4-342" fmla="*/ 332862 h 649385"/>
              <a:gd name="connsiteX5-343" fmla="*/ 62645 w 660227"/>
              <a:gd name="connsiteY5-344" fmla="*/ 129946 h 649385"/>
              <a:gd name="connsiteX0-345" fmla="*/ 88667 w 660227"/>
              <a:gd name="connsiteY0-346" fmla="*/ 98736 h 653177"/>
              <a:gd name="connsiteX1-347" fmla="*/ 410712 w 660227"/>
              <a:gd name="connsiteY1-348" fmla="*/ 14376 h 653177"/>
              <a:gd name="connsiteX2-349" fmla="*/ 659670 w 660227"/>
              <a:gd name="connsiteY2-350" fmla="*/ 336654 h 653177"/>
              <a:gd name="connsiteX3-351" fmla="*/ 331423 w 660227"/>
              <a:gd name="connsiteY3-352" fmla="*/ 653177 h 653177"/>
              <a:gd name="connsiteX4-353" fmla="*/ 3176 w 660227"/>
              <a:gd name="connsiteY4-354" fmla="*/ 336654 h 653177"/>
              <a:gd name="connsiteX5-355" fmla="*/ 62645 w 660227"/>
              <a:gd name="connsiteY5-356" fmla="*/ 133738 h 653177"/>
              <a:gd name="connsiteX0-357" fmla="*/ 88667 w 660338"/>
              <a:gd name="connsiteY0-358" fmla="*/ 92619 h 647060"/>
              <a:gd name="connsiteX1-359" fmla="*/ 410712 w 660338"/>
              <a:gd name="connsiteY1-360" fmla="*/ 8259 h 647060"/>
              <a:gd name="connsiteX2-361" fmla="*/ 659670 w 660338"/>
              <a:gd name="connsiteY2-362" fmla="*/ 330537 h 647060"/>
              <a:gd name="connsiteX3-363" fmla="*/ 331423 w 660338"/>
              <a:gd name="connsiteY3-364" fmla="*/ 647060 h 647060"/>
              <a:gd name="connsiteX4-365" fmla="*/ 3176 w 660338"/>
              <a:gd name="connsiteY4-366" fmla="*/ 330537 h 647060"/>
              <a:gd name="connsiteX5-367" fmla="*/ 62645 w 660338"/>
              <a:gd name="connsiteY5-368" fmla="*/ 127621 h 647060"/>
              <a:gd name="connsiteX0-369" fmla="*/ 88667 w 660338"/>
              <a:gd name="connsiteY0-370" fmla="*/ 92619 h 647060"/>
              <a:gd name="connsiteX1-371" fmla="*/ 410712 w 660338"/>
              <a:gd name="connsiteY1-372" fmla="*/ 8259 h 647060"/>
              <a:gd name="connsiteX2-373" fmla="*/ 659670 w 660338"/>
              <a:gd name="connsiteY2-374" fmla="*/ 330537 h 647060"/>
              <a:gd name="connsiteX3-375" fmla="*/ 331423 w 660338"/>
              <a:gd name="connsiteY3-376" fmla="*/ 647060 h 647060"/>
              <a:gd name="connsiteX4-377" fmla="*/ 3176 w 660338"/>
              <a:gd name="connsiteY4-378" fmla="*/ 330537 h 647060"/>
              <a:gd name="connsiteX5-379" fmla="*/ 62645 w 660338"/>
              <a:gd name="connsiteY5-380" fmla="*/ 127621 h 647060"/>
              <a:gd name="connsiteX0-381" fmla="*/ 88667 w 660440"/>
              <a:gd name="connsiteY0-382" fmla="*/ 92619 h 647060"/>
              <a:gd name="connsiteX1-383" fmla="*/ 410712 w 660440"/>
              <a:gd name="connsiteY1-384" fmla="*/ 8259 h 647060"/>
              <a:gd name="connsiteX2-385" fmla="*/ 659670 w 660440"/>
              <a:gd name="connsiteY2-386" fmla="*/ 330537 h 647060"/>
              <a:gd name="connsiteX3-387" fmla="*/ 331423 w 660440"/>
              <a:gd name="connsiteY3-388" fmla="*/ 647060 h 647060"/>
              <a:gd name="connsiteX4-389" fmla="*/ 3176 w 660440"/>
              <a:gd name="connsiteY4-390" fmla="*/ 330537 h 647060"/>
              <a:gd name="connsiteX5-391" fmla="*/ 62645 w 660440"/>
              <a:gd name="connsiteY5-392" fmla="*/ 127621 h 647060"/>
              <a:gd name="connsiteX0-393" fmla="*/ 88667 w 660843"/>
              <a:gd name="connsiteY0-394" fmla="*/ 96957 h 651398"/>
              <a:gd name="connsiteX1-395" fmla="*/ 415638 w 660843"/>
              <a:gd name="connsiteY1-396" fmla="*/ 7670 h 651398"/>
              <a:gd name="connsiteX2-397" fmla="*/ 659670 w 660843"/>
              <a:gd name="connsiteY2-398" fmla="*/ 334875 h 651398"/>
              <a:gd name="connsiteX3-399" fmla="*/ 331423 w 660843"/>
              <a:gd name="connsiteY3-400" fmla="*/ 651398 h 651398"/>
              <a:gd name="connsiteX4-401" fmla="*/ 3176 w 660843"/>
              <a:gd name="connsiteY4-402" fmla="*/ 334875 h 651398"/>
              <a:gd name="connsiteX5-403" fmla="*/ 62645 w 660843"/>
              <a:gd name="connsiteY5-404" fmla="*/ 131959 h 651398"/>
              <a:gd name="connsiteX0-405" fmla="*/ 88667 w 660991"/>
              <a:gd name="connsiteY0-406" fmla="*/ 96957 h 651398"/>
              <a:gd name="connsiteX1-407" fmla="*/ 415638 w 660991"/>
              <a:gd name="connsiteY1-408" fmla="*/ 7670 h 651398"/>
              <a:gd name="connsiteX2-409" fmla="*/ 659670 w 660991"/>
              <a:gd name="connsiteY2-410" fmla="*/ 334875 h 651398"/>
              <a:gd name="connsiteX3-411" fmla="*/ 331423 w 660991"/>
              <a:gd name="connsiteY3-412" fmla="*/ 651398 h 651398"/>
              <a:gd name="connsiteX4-413" fmla="*/ 3176 w 660991"/>
              <a:gd name="connsiteY4-414" fmla="*/ 334875 h 651398"/>
              <a:gd name="connsiteX5-415" fmla="*/ 62645 w 660991"/>
              <a:gd name="connsiteY5-416" fmla="*/ 131959 h 651398"/>
              <a:gd name="connsiteX0-417" fmla="*/ 88667 w 659672"/>
              <a:gd name="connsiteY0-418" fmla="*/ 96957 h 651398"/>
              <a:gd name="connsiteX1-419" fmla="*/ 415638 w 659672"/>
              <a:gd name="connsiteY1-420" fmla="*/ 7670 h 651398"/>
              <a:gd name="connsiteX2-421" fmla="*/ 659670 w 659672"/>
              <a:gd name="connsiteY2-422" fmla="*/ 334875 h 651398"/>
              <a:gd name="connsiteX3-423" fmla="*/ 331423 w 659672"/>
              <a:gd name="connsiteY3-424" fmla="*/ 651398 h 651398"/>
              <a:gd name="connsiteX4-425" fmla="*/ 3176 w 659672"/>
              <a:gd name="connsiteY4-426" fmla="*/ 334875 h 651398"/>
              <a:gd name="connsiteX5-427" fmla="*/ 62645 w 659672"/>
              <a:gd name="connsiteY5-428" fmla="*/ 131959 h 651398"/>
              <a:gd name="connsiteX0-429" fmla="*/ 88667 w 660991"/>
              <a:gd name="connsiteY0-430" fmla="*/ 96957 h 651398"/>
              <a:gd name="connsiteX1-431" fmla="*/ 415638 w 660991"/>
              <a:gd name="connsiteY1-432" fmla="*/ 7670 h 651398"/>
              <a:gd name="connsiteX2-433" fmla="*/ 659670 w 660991"/>
              <a:gd name="connsiteY2-434" fmla="*/ 334875 h 651398"/>
              <a:gd name="connsiteX3-435" fmla="*/ 331423 w 660991"/>
              <a:gd name="connsiteY3-436" fmla="*/ 651398 h 651398"/>
              <a:gd name="connsiteX4-437" fmla="*/ 3176 w 660991"/>
              <a:gd name="connsiteY4-438" fmla="*/ 334875 h 651398"/>
              <a:gd name="connsiteX5-439" fmla="*/ 62645 w 660991"/>
              <a:gd name="connsiteY5-440" fmla="*/ 131959 h 651398"/>
              <a:gd name="connsiteX0-441" fmla="*/ 88667 w 660843"/>
              <a:gd name="connsiteY0-442" fmla="*/ 98912 h 653353"/>
              <a:gd name="connsiteX1-443" fmla="*/ 415638 w 660843"/>
              <a:gd name="connsiteY1-444" fmla="*/ 9625 h 653353"/>
              <a:gd name="connsiteX2-445" fmla="*/ 659670 w 660843"/>
              <a:gd name="connsiteY2-446" fmla="*/ 336830 h 653353"/>
              <a:gd name="connsiteX3-447" fmla="*/ 331423 w 660843"/>
              <a:gd name="connsiteY3-448" fmla="*/ 653353 h 653353"/>
              <a:gd name="connsiteX4-449" fmla="*/ 3176 w 660843"/>
              <a:gd name="connsiteY4-450" fmla="*/ 336830 h 653353"/>
              <a:gd name="connsiteX5-451" fmla="*/ 62645 w 660843"/>
              <a:gd name="connsiteY5-452" fmla="*/ 133914 h 653353"/>
              <a:gd name="connsiteX0-453" fmla="*/ 88667 w 660203"/>
              <a:gd name="connsiteY0-454" fmla="*/ 98912 h 653353"/>
              <a:gd name="connsiteX1-455" fmla="*/ 415638 w 660203"/>
              <a:gd name="connsiteY1-456" fmla="*/ 9625 h 653353"/>
              <a:gd name="connsiteX2-457" fmla="*/ 659670 w 660203"/>
              <a:gd name="connsiteY2-458" fmla="*/ 336830 h 653353"/>
              <a:gd name="connsiteX3-459" fmla="*/ 331423 w 660203"/>
              <a:gd name="connsiteY3-460" fmla="*/ 653353 h 653353"/>
              <a:gd name="connsiteX4-461" fmla="*/ 3176 w 660203"/>
              <a:gd name="connsiteY4-462" fmla="*/ 336830 h 653353"/>
              <a:gd name="connsiteX5-463" fmla="*/ 62645 w 660203"/>
              <a:gd name="connsiteY5-464" fmla="*/ 133914 h 6533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203" h="653353">
                <a:moveTo>
                  <a:pt x="88667" y="98912"/>
                </a:moveTo>
                <a:cubicBezTo>
                  <a:pt x="160995" y="21905"/>
                  <a:pt x="271208" y="-20178"/>
                  <a:pt x="415638" y="9625"/>
                </a:cubicBezTo>
                <a:cubicBezTo>
                  <a:pt x="560068" y="39428"/>
                  <a:pt x="668779" y="199983"/>
                  <a:pt x="659670" y="336830"/>
                </a:cubicBezTo>
                <a:cubicBezTo>
                  <a:pt x="650561" y="473677"/>
                  <a:pt x="512709" y="653353"/>
                  <a:pt x="331423" y="653353"/>
                </a:cubicBezTo>
                <a:cubicBezTo>
                  <a:pt x="150137" y="653353"/>
                  <a:pt x="14721" y="456654"/>
                  <a:pt x="3176" y="336830"/>
                </a:cubicBezTo>
                <a:cubicBezTo>
                  <a:pt x="-8369" y="217006"/>
                  <a:pt x="11590" y="208728"/>
                  <a:pt x="62645" y="133914"/>
                </a:cubicBezTo>
              </a:path>
            </a:pathLst>
          </a:custGeom>
          <a:noFill/>
          <a:ln w="38100" cap="rnd">
            <a:solidFill>
              <a:schemeClr val="tx1">
                <a:lumMod val="75000"/>
                <a:lumOff val="25000"/>
              </a:schemeClr>
            </a:solidFill>
            <a:prstDash val="solid"/>
            <a:round/>
            <a:tailEnd type="arrow"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b="1" dirty="0">
              <a:solidFill>
                <a:schemeClr val="accent1">
                  <a:lumMod val="50000"/>
                </a:schemeClr>
              </a:solidFill>
              <a:cs typeface="+mn-ea"/>
              <a:sym typeface="+mn-lt"/>
            </a:endParaRPr>
          </a:p>
        </p:txBody>
      </p:sp>
      <p:sp useBgFill="1">
        <p:nvSpPr>
          <p:cNvPr id="35" name="任意多边形 34"/>
          <p:cNvSpPr/>
          <p:nvPr/>
        </p:nvSpPr>
        <p:spPr>
          <a:xfrm flipH="1">
            <a:off x="4043780" y="4397704"/>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95000"/>
                    <a:lumOff val="5000"/>
                  </a:schemeClr>
                </a:solidFill>
                <a:cs typeface="+mn-ea"/>
                <a:sym typeface="+mn-lt"/>
              </a:rPr>
              <a:t>1</a:t>
            </a:r>
            <a:endParaRPr lang="zh-CN" altLang="en-US" sz="3600" dirty="0">
              <a:solidFill>
                <a:schemeClr val="tx1">
                  <a:lumMod val="95000"/>
                  <a:lumOff val="5000"/>
                </a:schemeClr>
              </a:solidFill>
              <a:cs typeface="+mn-ea"/>
              <a:sym typeface="+mn-lt"/>
            </a:endParaRPr>
          </a:p>
        </p:txBody>
      </p:sp>
      <p:sp useBgFill="1">
        <p:nvSpPr>
          <p:cNvPr id="41" name="任意多边形 40"/>
          <p:cNvSpPr/>
          <p:nvPr/>
        </p:nvSpPr>
        <p:spPr>
          <a:xfrm flipH="1">
            <a:off x="4043780" y="2409530"/>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95000"/>
                    <a:lumOff val="5000"/>
                  </a:schemeClr>
                </a:solidFill>
                <a:cs typeface="+mn-ea"/>
                <a:sym typeface="+mn-lt"/>
              </a:rPr>
              <a:t>2</a:t>
            </a:r>
            <a:endParaRPr lang="zh-CN" altLang="en-US" sz="3600" dirty="0">
              <a:solidFill>
                <a:schemeClr val="tx1">
                  <a:lumMod val="95000"/>
                  <a:lumOff val="5000"/>
                </a:schemeClr>
              </a:solidFill>
              <a:cs typeface="+mn-ea"/>
              <a:sym typeface="+mn-lt"/>
            </a:endParaRPr>
          </a:p>
        </p:txBody>
      </p:sp>
      <p:sp useBgFill="1">
        <p:nvSpPr>
          <p:cNvPr id="55" name="任意多边形 54"/>
          <p:cNvSpPr/>
          <p:nvPr/>
        </p:nvSpPr>
        <p:spPr>
          <a:xfrm flipH="1">
            <a:off x="7382611" y="4397704"/>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lumMod val="95000"/>
                    <a:lumOff val="5000"/>
                  </a:schemeClr>
                </a:solidFill>
                <a:cs typeface="+mn-ea"/>
                <a:sym typeface="+mn-lt"/>
              </a:rPr>
              <a:t>4</a:t>
            </a:r>
            <a:endParaRPr lang="zh-CN" altLang="en-US" sz="3600" b="1" dirty="0">
              <a:solidFill>
                <a:schemeClr val="tx1">
                  <a:lumMod val="95000"/>
                  <a:lumOff val="5000"/>
                </a:schemeClr>
              </a:solidFill>
              <a:cs typeface="+mn-ea"/>
              <a:sym typeface="+mn-lt"/>
            </a:endParaRPr>
          </a:p>
        </p:txBody>
      </p:sp>
      <p:sp useBgFill="1">
        <p:nvSpPr>
          <p:cNvPr id="56" name="任意多边形 55"/>
          <p:cNvSpPr/>
          <p:nvPr/>
        </p:nvSpPr>
        <p:spPr>
          <a:xfrm flipH="1">
            <a:off x="7382611" y="2409530"/>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tx1">
                    <a:lumMod val="95000"/>
                    <a:lumOff val="5000"/>
                  </a:schemeClr>
                </a:solidFill>
                <a:cs typeface="+mn-ea"/>
                <a:sym typeface="+mn-lt"/>
              </a:rPr>
              <a:t>3</a:t>
            </a:r>
            <a:endParaRPr lang="zh-CN" altLang="en-US" sz="3600" b="1" dirty="0">
              <a:solidFill>
                <a:schemeClr val="tx1">
                  <a:lumMod val="95000"/>
                  <a:lumOff val="5000"/>
                </a:schemeClr>
              </a:solidFill>
              <a:cs typeface="+mn-ea"/>
              <a:sym typeface="+mn-lt"/>
            </a:endParaRPr>
          </a:p>
        </p:txBody>
      </p:sp>
      <p:sp>
        <p:nvSpPr>
          <p:cNvPr id="57" name="文本框 56"/>
          <p:cNvSpPr txBox="1"/>
          <p:nvPr/>
        </p:nvSpPr>
        <p:spPr>
          <a:xfrm>
            <a:off x="1320479" y="2549604"/>
            <a:ext cx="2393045" cy="871264"/>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请在这里输入文字请在这里输入文字请在这里输入文字请在这里输入文字</a:t>
            </a:r>
            <a:endParaRPr lang="en-US" altLang="zh-CN" sz="1400" dirty="0">
              <a:solidFill>
                <a:schemeClr val="tx1">
                  <a:lumMod val="95000"/>
                  <a:lumOff val="5000"/>
                </a:schemeClr>
              </a:solidFill>
              <a:cs typeface="+mn-ea"/>
              <a:sym typeface="+mn-lt"/>
            </a:endParaRPr>
          </a:p>
        </p:txBody>
      </p:sp>
      <p:sp>
        <p:nvSpPr>
          <p:cNvPr id="58" name="文本框 57"/>
          <p:cNvSpPr txBox="1"/>
          <p:nvPr/>
        </p:nvSpPr>
        <p:spPr>
          <a:xfrm>
            <a:off x="2496520" y="2119874"/>
            <a:ext cx="1117614" cy="461665"/>
          </a:xfrm>
          <a:prstGeom prst="rect">
            <a:avLst/>
          </a:prstGeom>
          <a:noFill/>
          <a:effectLst/>
        </p:spPr>
        <p:txBody>
          <a:bodyPr wrap="none" rtlCol="0">
            <a:spAutoFit/>
          </a:bodyPr>
          <a:lstStyle/>
          <a:p>
            <a:r>
              <a:rPr lang="zh-CN" altLang="en-US" sz="2400" b="1" dirty="0">
                <a:solidFill>
                  <a:schemeClr val="tx1">
                    <a:lumMod val="95000"/>
                    <a:lumOff val="5000"/>
                  </a:schemeClr>
                </a:solidFill>
                <a:cs typeface="+mn-ea"/>
                <a:sym typeface="+mn-lt"/>
              </a:rPr>
              <a:t>小标题</a:t>
            </a:r>
          </a:p>
        </p:txBody>
      </p:sp>
      <p:sp>
        <p:nvSpPr>
          <p:cNvPr id="59" name="文本框 58"/>
          <p:cNvSpPr txBox="1"/>
          <p:nvPr/>
        </p:nvSpPr>
        <p:spPr>
          <a:xfrm>
            <a:off x="1320479" y="4658977"/>
            <a:ext cx="2393045" cy="871264"/>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请在这里输入文字请在这里输入文字请在这里输入文字请在这里输入文字</a:t>
            </a:r>
            <a:endParaRPr lang="en-US" altLang="zh-CN" sz="1400" dirty="0">
              <a:solidFill>
                <a:schemeClr val="tx1">
                  <a:lumMod val="95000"/>
                  <a:lumOff val="5000"/>
                </a:schemeClr>
              </a:solidFill>
              <a:cs typeface="+mn-ea"/>
              <a:sym typeface="+mn-lt"/>
            </a:endParaRPr>
          </a:p>
        </p:txBody>
      </p:sp>
      <p:sp>
        <p:nvSpPr>
          <p:cNvPr id="60" name="文本框 59"/>
          <p:cNvSpPr txBox="1"/>
          <p:nvPr/>
        </p:nvSpPr>
        <p:spPr>
          <a:xfrm>
            <a:off x="2496520" y="4229247"/>
            <a:ext cx="1117614" cy="461665"/>
          </a:xfrm>
          <a:prstGeom prst="rect">
            <a:avLst/>
          </a:prstGeom>
          <a:noFill/>
          <a:effectLst/>
        </p:spPr>
        <p:txBody>
          <a:bodyPr wrap="none" rtlCol="0">
            <a:spAutoFit/>
          </a:bodyPr>
          <a:lstStyle/>
          <a:p>
            <a:r>
              <a:rPr lang="zh-CN" altLang="en-US" sz="2400" b="1" dirty="0">
                <a:solidFill>
                  <a:schemeClr val="tx1">
                    <a:lumMod val="95000"/>
                    <a:lumOff val="5000"/>
                  </a:schemeClr>
                </a:solidFill>
                <a:cs typeface="+mn-ea"/>
                <a:sym typeface="+mn-lt"/>
              </a:rPr>
              <a:t>小标题</a:t>
            </a:r>
          </a:p>
        </p:txBody>
      </p:sp>
      <p:sp>
        <p:nvSpPr>
          <p:cNvPr id="61" name="文本框 60"/>
          <p:cNvSpPr txBox="1"/>
          <p:nvPr/>
        </p:nvSpPr>
        <p:spPr>
          <a:xfrm>
            <a:off x="8454485" y="2549604"/>
            <a:ext cx="2393045" cy="871264"/>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请在这里输入文字请在这里输入文字请在这里输入文字请在这里输入文字</a:t>
            </a:r>
            <a:endParaRPr lang="en-US" altLang="zh-CN" sz="1400" dirty="0">
              <a:solidFill>
                <a:schemeClr val="tx1">
                  <a:lumMod val="95000"/>
                  <a:lumOff val="5000"/>
                </a:schemeClr>
              </a:solidFill>
              <a:cs typeface="+mn-ea"/>
              <a:sym typeface="+mn-lt"/>
            </a:endParaRPr>
          </a:p>
        </p:txBody>
      </p:sp>
      <p:sp>
        <p:nvSpPr>
          <p:cNvPr id="62" name="文本框 61"/>
          <p:cNvSpPr txBox="1"/>
          <p:nvPr/>
        </p:nvSpPr>
        <p:spPr>
          <a:xfrm>
            <a:off x="8468156" y="2119874"/>
            <a:ext cx="1117614" cy="461665"/>
          </a:xfrm>
          <a:prstGeom prst="rect">
            <a:avLst/>
          </a:prstGeom>
          <a:noFill/>
          <a:effectLst/>
        </p:spPr>
        <p:txBody>
          <a:bodyPr wrap="none" rtlCol="0">
            <a:spAutoFit/>
          </a:bodyPr>
          <a:lstStyle/>
          <a:p>
            <a:r>
              <a:rPr lang="zh-CN" altLang="en-US" sz="2400" b="1" dirty="0">
                <a:solidFill>
                  <a:schemeClr val="tx1">
                    <a:lumMod val="95000"/>
                    <a:lumOff val="5000"/>
                  </a:schemeClr>
                </a:solidFill>
                <a:cs typeface="+mn-ea"/>
                <a:sym typeface="+mn-lt"/>
              </a:rPr>
              <a:t>小标题</a:t>
            </a:r>
          </a:p>
        </p:txBody>
      </p:sp>
      <p:sp>
        <p:nvSpPr>
          <p:cNvPr id="63" name="文本框 62"/>
          <p:cNvSpPr txBox="1"/>
          <p:nvPr/>
        </p:nvSpPr>
        <p:spPr>
          <a:xfrm>
            <a:off x="8454485" y="4658977"/>
            <a:ext cx="2393045" cy="871264"/>
          </a:xfrm>
          <a:prstGeom prst="rect">
            <a:avLst/>
          </a:prstGeom>
          <a:noFill/>
        </p:spPr>
        <p:txBody>
          <a:bodyPr wrap="square" rtlCol="0">
            <a:spAutoFit/>
          </a:bodyPr>
          <a:lstStyle/>
          <a:p>
            <a:pPr>
              <a:lnSpc>
                <a:spcPct val="125000"/>
              </a:lnSpc>
            </a:pPr>
            <a:r>
              <a:rPr lang="zh-CN" altLang="en-US" sz="1400" dirty="0">
                <a:solidFill>
                  <a:schemeClr val="tx1">
                    <a:lumMod val="95000"/>
                    <a:lumOff val="5000"/>
                  </a:schemeClr>
                </a:solidFill>
                <a:cs typeface="+mn-ea"/>
                <a:sym typeface="+mn-lt"/>
              </a:rPr>
              <a:t>请在这里输入文字请在这里输入文字请在这里输入文字请在这里输入文字</a:t>
            </a:r>
            <a:endParaRPr lang="en-US" altLang="zh-CN" sz="1400" dirty="0">
              <a:solidFill>
                <a:schemeClr val="tx1">
                  <a:lumMod val="95000"/>
                  <a:lumOff val="5000"/>
                </a:schemeClr>
              </a:solidFill>
              <a:cs typeface="+mn-ea"/>
              <a:sym typeface="+mn-lt"/>
            </a:endParaRPr>
          </a:p>
        </p:txBody>
      </p:sp>
      <p:sp>
        <p:nvSpPr>
          <p:cNvPr id="64" name="文本框 63"/>
          <p:cNvSpPr txBox="1"/>
          <p:nvPr/>
        </p:nvSpPr>
        <p:spPr>
          <a:xfrm>
            <a:off x="8468156" y="4229247"/>
            <a:ext cx="1117614" cy="461665"/>
          </a:xfrm>
          <a:prstGeom prst="rect">
            <a:avLst/>
          </a:prstGeom>
          <a:noFill/>
          <a:effectLst/>
        </p:spPr>
        <p:txBody>
          <a:bodyPr wrap="none" rtlCol="0">
            <a:spAutoFit/>
          </a:bodyPr>
          <a:lstStyle/>
          <a:p>
            <a:r>
              <a:rPr lang="zh-CN" altLang="en-US" sz="2400" b="1" dirty="0">
                <a:solidFill>
                  <a:schemeClr val="tx1">
                    <a:lumMod val="95000"/>
                    <a:lumOff val="5000"/>
                  </a:schemeClr>
                </a:solidFill>
                <a:cs typeface="+mn-ea"/>
                <a:sym typeface="+mn-lt"/>
              </a:rPr>
              <a:t>小标题</a:t>
            </a:r>
          </a:p>
        </p:txBody>
      </p:sp>
      <p:grpSp>
        <p:nvGrpSpPr>
          <p:cNvPr id="2" name="Group 4"/>
          <p:cNvGrpSpPr>
            <a:grpSpLocks noChangeAspect="1"/>
          </p:cNvGrpSpPr>
          <p:nvPr/>
        </p:nvGrpSpPr>
        <p:grpSpPr bwMode="auto">
          <a:xfrm>
            <a:off x="4891088" y="2447925"/>
            <a:ext cx="2476500" cy="2476500"/>
            <a:chOff x="3081" y="1542"/>
            <a:chExt cx="1560" cy="1560"/>
          </a:xfrm>
        </p:grpSpPr>
        <p:sp>
          <p:nvSpPr>
            <p:cNvPr id="4" name="Freeform 5"/>
            <p:cNvSpPr>
              <a:spLocks noEditPoints="1"/>
            </p:cNvSpPr>
            <p:nvPr/>
          </p:nvSpPr>
          <p:spPr bwMode="auto">
            <a:xfrm>
              <a:off x="3913" y="1845"/>
              <a:ext cx="693" cy="1135"/>
            </a:xfrm>
            <a:custGeom>
              <a:avLst/>
              <a:gdLst>
                <a:gd name="T0" fmla="*/ 42 w 80"/>
                <a:gd name="T1" fmla="*/ 126 h 131"/>
                <a:gd name="T2" fmla="*/ 58 w 80"/>
                <a:gd name="T3" fmla="*/ 112 h 131"/>
                <a:gd name="T4" fmla="*/ 73 w 80"/>
                <a:gd name="T5" fmla="*/ 90 h 131"/>
                <a:gd name="T6" fmla="*/ 34 w 80"/>
                <a:gd name="T7" fmla="*/ 131 h 131"/>
                <a:gd name="T8" fmla="*/ 34 w 80"/>
                <a:gd name="T9" fmla="*/ 123 h 131"/>
                <a:gd name="T10" fmla="*/ 33 w 80"/>
                <a:gd name="T11" fmla="*/ 115 h 131"/>
                <a:gd name="T12" fmla="*/ 78 w 80"/>
                <a:gd name="T13" fmla="*/ 72 h 131"/>
                <a:gd name="T14" fmla="*/ 80 w 80"/>
                <a:gd name="T15" fmla="*/ 64 h 131"/>
                <a:gd name="T16" fmla="*/ 24 w 80"/>
                <a:gd name="T17" fmla="*/ 111 h 131"/>
                <a:gd name="T18" fmla="*/ 80 w 80"/>
                <a:gd name="T19" fmla="*/ 55 h 131"/>
                <a:gd name="T20" fmla="*/ 80 w 80"/>
                <a:gd name="T21" fmla="*/ 50 h 131"/>
                <a:gd name="T22" fmla="*/ 14 w 80"/>
                <a:gd name="T23" fmla="*/ 107 h 131"/>
                <a:gd name="T24" fmla="*/ 80 w 80"/>
                <a:gd name="T25" fmla="*/ 50 h 131"/>
                <a:gd name="T26" fmla="*/ 76 w 80"/>
                <a:gd name="T27" fmla="*/ 31 h 131"/>
                <a:gd name="T28" fmla="*/ 55 w 80"/>
                <a:gd name="T29" fmla="*/ 55 h 131"/>
                <a:gd name="T30" fmla="*/ 58 w 80"/>
                <a:gd name="T31" fmla="*/ 58 h 131"/>
                <a:gd name="T32" fmla="*/ 75 w 80"/>
                <a:gd name="T33" fmla="*/ 27 h 131"/>
                <a:gd name="T34" fmla="*/ 73 w 80"/>
                <a:gd name="T35" fmla="*/ 22 h 131"/>
                <a:gd name="T36" fmla="*/ 40 w 80"/>
                <a:gd name="T37" fmla="*/ 54 h 131"/>
                <a:gd name="T38" fmla="*/ 47 w 80"/>
                <a:gd name="T39" fmla="*/ 55 h 131"/>
                <a:gd name="T40" fmla="*/ 71 w 80"/>
                <a:gd name="T41" fmla="*/ 17 h 131"/>
                <a:gd name="T42" fmla="*/ 32 w 80"/>
                <a:gd name="T43" fmla="*/ 48 h 131"/>
                <a:gd name="T44" fmla="*/ 71 w 80"/>
                <a:gd name="T45" fmla="*/ 17 h 131"/>
                <a:gd name="T46" fmla="*/ 66 w 80"/>
                <a:gd name="T47" fmla="*/ 8 h 131"/>
                <a:gd name="T48" fmla="*/ 12 w 80"/>
                <a:gd name="T49" fmla="*/ 55 h 131"/>
                <a:gd name="T50" fmla="*/ 66 w 80"/>
                <a:gd name="T51" fmla="*/ 9 h 131"/>
                <a:gd name="T52" fmla="*/ 21 w 80"/>
                <a:gd name="T53" fmla="*/ 39 h 131"/>
                <a:gd name="T54" fmla="*/ 52 w 80"/>
                <a:gd name="T55" fmla="*/ 1 h 131"/>
                <a:gd name="T56" fmla="*/ 47 w 80"/>
                <a:gd name="T57" fmla="*/ 1 h 131"/>
                <a:gd name="T58" fmla="*/ 22 w 80"/>
                <a:gd name="T59" fmla="*/ 25 h 131"/>
                <a:gd name="T60" fmla="*/ 35 w 80"/>
                <a:gd name="T61" fmla="*/ 10 h 131"/>
                <a:gd name="T62" fmla="*/ 34 w 80"/>
                <a:gd name="T63" fmla="*/ 5 h 131"/>
                <a:gd name="T64" fmla="*/ 47 w 80"/>
                <a:gd name="T65" fmla="*/ 1 h 131"/>
                <a:gd name="T66" fmla="*/ 11 w 80"/>
                <a:gd name="T67" fmla="*/ 105 h 131"/>
                <a:gd name="T68" fmla="*/ 38 w 80"/>
                <a:gd name="T69" fmla="*/ 69 h 131"/>
                <a:gd name="T70" fmla="*/ 30 w 80"/>
                <a:gd name="T71" fmla="*/ 72 h 131"/>
                <a:gd name="T72" fmla="*/ 18 w 80"/>
                <a:gd name="T73" fmla="*/ 76 h 131"/>
                <a:gd name="T74" fmla="*/ 0 w 80"/>
                <a:gd name="T75" fmla="*/ 101 h 131"/>
                <a:gd name="T76" fmla="*/ 30 w 80"/>
                <a:gd name="T77" fmla="*/ 72 h 131"/>
                <a:gd name="T78" fmla="*/ 9 w 80"/>
                <a:gd name="T79" fmla="*/ 79 h 131"/>
                <a:gd name="T80" fmla="*/ 10 w 80"/>
                <a:gd name="T81" fmla="*/ 7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 h="131">
                  <a:moveTo>
                    <a:pt x="34" y="131"/>
                  </a:moveTo>
                  <a:cubicBezTo>
                    <a:pt x="37" y="130"/>
                    <a:pt x="39" y="128"/>
                    <a:pt x="42" y="126"/>
                  </a:cubicBezTo>
                  <a:cubicBezTo>
                    <a:pt x="45" y="124"/>
                    <a:pt x="48" y="122"/>
                    <a:pt x="52" y="119"/>
                  </a:cubicBezTo>
                  <a:cubicBezTo>
                    <a:pt x="58" y="112"/>
                    <a:pt x="58" y="112"/>
                    <a:pt x="58" y="112"/>
                  </a:cubicBezTo>
                  <a:cubicBezTo>
                    <a:pt x="61" y="109"/>
                    <a:pt x="63" y="106"/>
                    <a:pt x="66" y="103"/>
                  </a:cubicBezTo>
                  <a:cubicBezTo>
                    <a:pt x="68" y="99"/>
                    <a:pt x="71" y="94"/>
                    <a:pt x="73" y="90"/>
                  </a:cubicBezTo>
                  <a:cubicBezTo>
                    <a:pt x="34" y="128"/>
                    <a:pt x="34" y="128"/>
                    <a:pt x="34" y="128"/>
                  </a:cubicBezTo>
                  <a:cubicBezTo>
                    <a:pt x="34" y="131"/>
                    <a:pt x="34" y="131"/>
                    <a:pt x="34" y="131"/>
                  </a:cubicBezTo>
                  <a:close/>
                  <a:moveTo>
                    <a:pt x="76" y="81"/>
                  </a:moveTo>
                  <a:cubicBezTo>
                    <a:pt x="34" y="123"/>
                    <a:pt x="34" y="123"/>
                    <a:pt x="34" y="123"/>
                  </a:cubicBezTo>
                  <a:cubicBezTo>
                    <a:pt x="34" y="117"/>
                    <a:pt x="34" y="117"/>
                    <a:pt x="34" y="117"/>
                  </a:cubicBezTo>
                  <a:cubicBezTo>
                    <a:pt x="34" y="116"/>
                    <a:pt x="34" y="116"/>
                    <a:pt x="33" y="115"/>
                  </a:cubicBezTo>
                  <a:cubicBezTo>
                    <a:pt x="79" y="70"/>
                    <a:pt x="79" y="70"/>
                    <a:pt x="79" y="70"/>
                  </a:cubicBezTo>
                  <a:cubicBezTo>
                    <a:pt x="78" y="72"/>
                    <a:pt x="78" y="72"/>
                    <a:pt x="78" y="72"/>
                  </a:cubicBezTo>
                  <a:cubicBezTo>
                    <a:pt x="78" y="75"/>
                    <a:pt x="77" y="78"/>
                    <a:pt x="76" y="81"/>
                  </a:cubicBezTo>
                  <a:close/>
                  <a:moveTo>
                    <a:pt x="80" y="64"/>
                  </a:moveTo>
                  <a:cubicBezTo>
                    <a:pt x="30" y="113"/>
                    <a:pt x="30" y="113"/>
                    <a:pt x="30" y="113"/>
                  </a:cubicBezTo>
                  <a:cubicBezTo>
                    <a:pt x="24" y="111"/>
                    <a:pt x="24" y="111"/>
                    <a:pt x="24" y="111"/>
                  </a:cubicBezTo>
                  <a:cubicBezTo>
                    <a:pt x="80" y="55"/>
                    <a:pt x="80" y="55"/>
                    <a:pt x="80" y="55"/>
                  </a:cubicBezTo>
                  <a:cubicBezTo>
                    <a:pt x="80" y="55"/>
                    <a:pt x="80" y="55"/>
                    <a:pt x="80" y="55"/>
                  </a:cubicBezTo>
                  <a:cubicBezTo>
                    <a:pt x="80" y="58"/>
                    <a:pt x="80" y="61"/>
                    <a:pt x="80" y="64"/>
                  </a:cubicBezTo>
                  <a:close/>
                  <a:moveTo>
                    <a:pt x="80" y="50"/>
                  </a:moveTo>
                  <a:cubicBezTo>
                    <a:pt x="20" y="109"/>
                    <a:pt x="20" y="109"/>
                    <a:pt x="20" y="109"/>
                  </a:cubicBezTo>
                  <a:cubicBezTo>
                    <a:pt x="14" y="107"/>
                    <a:pt x="14" y="107"/>
                    <a:pt x="14" y="107"/>
                  </a:cubicBezTo>
                  <a:cubicBezTo>
                    <a:pt x="79" y="42"/>
                    <a:pt x="79" y="42"/>
                    <a:pt x="79" y="42"/>
                  </a:cubicBezTo>
                  <a:cubicBezTo>
                    <a:pt x="79" y="45"/>
                    <a:pt x="80" y="47"/>
                    <a:pt x="80" y="50"/>
                  </a:cubicBezTo>
                  <a:close/>
                  <a:moveTo>
                    <a:pt x="78" y="38"/>
                  </a:moveTo>
                  <a:cubicBezTo>
                    <a:pt x="78" y="35"/>
                    <a:pt x="77" y="33"/>
                    <a:pt x="76" y="31"/>
                  </a:cubicBezTo>
                  <a:cubicBezTo>
                    <a:pt x="52" y="55"/>
                    <a:pt x="52" y="55"/>
                    <a:pt x="52" y="55"/>
                  </a:cubicBezTo>
                  <a:cubicBezTo>
                    <a:pt x="55" y="55"/>
                    <a:pt x="55" y="55"/>
                    <a:pt x="55" y="55"/>
                  </a:cubicBezTo>
                  <a:cubicBezTo>
                    <a:pt x="57" y="55"/>
                    <a:pt x="58" y="56"/>
                    <a:pt x="58" y="57"/>
                  </a:cubicBezTo>
                  <a:cubicBezTo>
                    <a:pt x="58" y="58"/>
                    <a:pt x="58" y="58"/>
                    <a:pt x="58" y="58"/>
                  </a:cubicBezTo>
                  <a:cubicBezTo>
                    <a:pt x="78" y="38"/>
                    <a:pt x="78" y="38"/>
                    <a:pt x="78" y="38"/>
                  </a:cubicBezTo>
                  <a:close/>
                  <a:moveTo>
                    <a:pt x="75" y="27"/>
                  </a:moveTo>
                  <a:cubicBezTo>
                    <a:pt x="75" y="25"/>
                    <a:pt x="74" y="24"/>
                    <a:pt x="73" y="22"/>
                  </a:cubicBezTo>
                  <a:cubicBezTo>
                    <a:pt x="73" y="22"/>
                    <a:pt x="73" y="22"/>
                    <a:pt x="73" y="22"/>
                  </a:cubicBezTo>
                  <a:cubicBezTo>
                    <a:pt x="73" y="21"/>
                    <a:pt x="73" y="21"/>
                    <a:pt x="73" y="21"/>
                  </a:cubicBezTo>
                  <a:cubicBezTo>
                    <a:pt x="40" y="54"/>
                    <a:pt x="40" y="54"/>
                    <a:pt x="40" y="54"/>
                  </a:cubicBezTo>
                  <a:cubicBezTo>
                    <a:pt x="41" y="55"/>
                    <a:pt x="41" y="55"/>
                    <a:pt x="41" y="55"/>
                  </a:cubicBezTo>
                  <a:cubicBezTo>
                    <a:pt x="47" y="55"/>
                    <a:pt x="47" y="55"/>
                    <a:pt x="47" y="55"/>
                  </a:cubicBezTo>
                  <a:cubicBezTo>
                    <a:pt x="75" y="27"/>
                    <a:pt x="75" y="27"/>
                    <a:pt x="75" y="27"/>
                  </a:cubicBezTo>
                  <a:close/>
                  <a:moveTo>
                    <a:pt x="71" y="17"/>
                  </a:moveTo>
                  <a:cubicBezTo>
                    <a:pt x="70" y="15"/>
                    <a:pt x="69" y="14"/>
                    <a:pt x="68" y="12"/>
                  </a:cubicBezTo>
                  <a:cubicBezTo>
                    <a:pt x="32" y="48"/>
                    <a:pt x="32" y="48"/>
                    <a:pt x="32" y="48"/>
                  </a:cubicBezTo>
                  <a:cubicBezTo>
                    <a:pt x="37" y="52"/>
                    <a:pt x="37" y="52"/>
                    <a:pt x="37" y="52"/>
                  </a:cubicBezTo>
                  <a:cubicBezTo>
                    <a:pt x="71" y="17"/>
                    <a:pt x="71" y="17"/>
                    <a:pt x="71" y="17"/>
                  </a:cubicBezTo>
                  <a:close/>
                  <a:moveTo>
                    <a:pt x="66" y="9"/>
                  </a:moveTo>
                  <a:cubicBezTo>
                    <a:pt x="66" y="8"/>
                    <a:pt x="66" y="8"/>
                    <a:pt x="66" y="8"/>
                  </a:cubicBezTo>
                  <a:cubicBezTo>
                    <a:pt x="65" y="6"/>
                    <a:pt x="64" y="5"/>
                    <a:pt x="63" y="4"/>
                  </a:cubicBezTo>
                  <a:cubicBezTo>
                    <a:pt x="12" y="55"/>
                    <a:pt x="12" y="55"/>
                    <a:pt x="12" y="55"/>
                  </a:cubicBezTo>
                  <a:cubicBezTo>
                    <a:pt x="19" y="56"/>
                    <a:pt x="19" y="56"/>
                    <a:pt x="19" y="56"/>
                  </a:cubicBezTo>
                  <a:cubicBezTo>
                    <a:pt x="66" y="9"/>
                    <a:pt x="66" y="9"/>
                    <a:pt x="66" y="9"/>
                  </a:cubicBezTo>
                  <a:close/>
                  <a:moveTo>
                    <a:pt x="60" y="1"/>
                  </a:moveTo>
                  <a:cubicBezTo>
                    <a:pt x="21" y="39"/>
                    <a:pt x="21" y="39"/>
                    <a:pt x="21" y="39"/>
                  </a:cubicBezTo>
                  <a:cubicBezTo>
                    <a:pt x="22" y="31"/>
                    <a:pt x="22" y="31"/>
                    <a:pt x="22" y="31"/>
                  </a:cubicBezTo>
                  <a:cubicBezTo>
                    <a:pt x="52" y="1"/>
                    <a:pt x="52" y="1"/>
                    <a:pt x="52" y="1"/>
                  </a:cubicBezTo>
                  <a:cubicBezTo>
                    <a:pt x="60" y="1"/>
                    <a:pt x="60" y="1"/>
                    <a:pt x="60" y="1"/>
                  </a:cubicBezTo>
                  <a:close/>
                  <a:moveTo>
                    <a:pt x="47" y="1"/>
                  </a:moveTo>
                  <a:cubicBezTo>
                    <a:pt x="22" y="25"/>
                    <a:pt x="22" y="25"/>
                    <a:pt x="22" y="25"/>
                  </a:cubicBezTo>
                  <a:cubicBezTo>
                    <a:pt x="22" y="25"/>
                    <a:pt x="22" y="25"/>
                    <a:pt x="22" y="25"/>
                  </a:cubicBezTo>
                  <a:cubicBezTo>
                    <a:pt x="35" y="12"/>
                    <a:pt x="35" y="12"/>
                    <a:pt x="35" y="12"/>
                  </a:cubicBezTo>
                  <a:cubicBezTo>
                    <a:pt x="35" y="11"/>
                    <a:pt x="36" y="11"/>
                    <a:pt x="35" y="10"/>
                  </a:cubicBezTo>
                  <a:cubicBezTo>
                    <a:pt x="35" y="10"/>
                    <a:pt x="35" y="10"/>
                    <a:pt x="35" y="10"/>
                  </a:cubicBezTo>
                  <a:cubicBezTo>
                    <a:pt x="34" y="5"/>
                    <a:pt x="34" y="5"/>
                    <a:pt x="34" y="5"/>
                  </a:cubicBezTo>
                  <a:cubicBezTo>
                    <a:pt x="39" y="0"/>
                    <a:pt x="39" y="0"/>
                    <a:pt x="39" y="0"/>
                  </a:cubicBezTo>
                  <a:cubicBezTo>
                    <a:pt x="47" y="1"/>
                    <a:pt x="47" y="1"/>
                    <a:pt x="47" y="1"/>
                  </a:cubicBezTo>
                  <a:close/>
                  <a:moveTo>
                    <a:pt x="50" y="66"/>
                  </a:moveTo>
                  <a:cubicBezTo>
                    <a:pt x="11" y="105"/>
                    <a:pt x="11" y="105"/>
                    <a:pt x="11" y="105"/>
                  </a:cubicBezTo>
                  <a:cubicBezTo>
                    <a:pt x="5" y="103"/>
                    <a:pt x="5" y="103"/>
                    <a:pt x="5" y="103"/>
                  </a:cubicBezTo>
                  <a:cubicBezTo>
                    <a:pt x="38" y="69"/>
                    <a:pt x="38" y="69"/>
                    <a:pt x="38" y="69"/>
                  </a:cubicBezTo>
                  <a:cubicBezTo>
                    <a:pt x="50" y="66"/>
                    <a:pt x="50" y="66"/>
                    <a:pt x="50" y="66"/>
                  </a:cubicBezTo>
                  <a:close/>
                  <a:moveTo>
                    <a:pt x="30" y="72"/>
                  </a:moveTo>
                  <a:cubicBezTo>
                    <a:pt x="30" y="72"/>
                    <a:pt x="30" y="72"/>
                    <a:pt x="30" y="72"/>
                  </a:cubicBezTo>
                  <a:cubicBezTo>
                    <a:pt x="18" y="76"/>
                    <a:pt x="18" y="76"/>
                    <a:pt x="18" y="76"/>
                  </a:cubicBezTo>
                  <a:cubicBezTo>
                    <a:pt x="5" y="89"/>
                    <a:pt x="5" y="89"/>
                    <a:pt x="5" y="89"/>
                  </a:cubicBezTo>
                  <a:cubicBezTo>
                    <a:pt x="0" y="101"/>
                    <a:pt x="0" y="101"/>
                    <a:pt x="0" y="101"/>
                  </a:cubicBezTo>
                  <a:cubicBezTo>
                    <a:pt x="1" y="101"/>
                    <a:pt x="1" y="101"/>
                    <a:pt x="1" y="101"/>
                  </a:cubicBezTo>
                  <a:cubicBezTo>
                    <a:pt x="30" y="72"/>
                    <a:pt x="30" y="72"/>
                    <a:pt x="30" y="72"/>
                  </a:cubicBezTo>
                  <a:close/>
                  <a:moveTo>
                    <a:pt x="10" y="78"/>
                  </a:moveTo>
                  <a:cubicBezTo>
                    <a:pt x="9" y="79"/>
                    <a:pt x="9" y="79"/>
                    <a:pt x="9" y="79"/>
                  </a:cubicBezTo>
                  <a:cubicBezTo>
                    <a:pt x="9" y="79"/>
                    <a:pt x="9" y="79"/>
                    <a:pt x="9" y="79"/>
                  </a:cubicBezTo>
                  <a:lnTo>
                    <a:pt x="10" y="78"/>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 name="Freeform 6"/>
            <p:cNvSpPr>
              <a:spLocks noEditPoints="1"/>
            </p:cNvSpPr>
            <p:nvPr/>
          </p:nvSpPr>
          <p:spPr bwMode="auto">
            <a:xfrm>
              <a:off x="3124" y="1585"/>
              <a:ext cx="754" cy="1231"/>
            </a:xfrm>
            <a:custGeom>
              <a:avLst/>
              <a:gdLst>
                <a:gd name="T0" fmla="*/ 85 w 87"/>
                <a:gd name="T1" fmla="*/ 0 h 142"/>
                <a:gd name="T2" fmla="*/ 27 w 87"/>
                <a:gd name="T3" fmla="*/ 51 h 142"/>
                <a:gd name="T4" fmla="*/ 61 w 87"/>
                <a:gd name="T5" fmla="*/ 25 h 142"/>
                <a:gd name="T6" fmla="*/ 65 w 87"/>
                <a:gd name="T7" fmla="*/ 14 h 142"/>
                <a:gd name="T8" fmla="*/ 87 w 87"/>
                <a:gd name="T9" fmla="*/ 0 h 142"/>
                <a:gd name="T10" fmla="*/ 20 w 87"/>
                <a:gd name="T11" fmla="*/ 53 h 142"/>
                <a:gd name="T12" fmla="*/ 18 w 87"/>
                <a:gd name="T13" fmla="*/ 55 h 142"/>
                <a:gd name="T14" fmla="*/ 1 w 87"/>
                <a:gd name="T15" fmla="*/ 72 h 142"/>
                <a:gd name="T16" fmla="*/ 3 w 87"/>
                <a:gd name="T17" fmla="*/ 61 h 142"/>
                <a:gd name="T18" fmla="*/ 69 w 87"/>
                <a:gd name="T19" fmla="*/ 1 h 142"/>
                <a:gd name="T20" fmla="*/ 53 w 87"/>
                <a:gd name="T21" fmla="*/ 6 h 142"/>
                <a:gd name="T22" fmla="*/ 6 w 87"/>
                <a:gd name="T23" fmla="*/ 52 h 142"/>
                <a:gd name="T24" fmla="*/ 6 w 87"/>
                <a:gd name="T25" fmla="*/ 52 h 142"/>
                <a:gd name="T26" fmla="*/ 16 w 87"/>
                <a:gd name="T27" fmla="*/ 34 h 142"/>
                <a:gd name="T28" fmla="*/ 38 w 87"/>
                <a:gd name="T29" fmla="*/ 14 h 142"/>
                <a:gd name="T30" fmla="*/ 53 w 87"/>
                <a:gd name="T31" fmla="*/ 6 h 142"/>
                <a:gd name="T32" fmla="*/ 0 w 87"/>
                <a:gd name="T33" fmla="*/ 78 h 142"/>
                <a:gd name="T34" fmla="*/ 0 w 87"/>
                <a:gd name="T35" fmla="*/ 86 h 142"/>
                <a:gd name="T36" fmla="*/ 17 w 87"/>
                <a:gd name="T37" fmla="*/ 61 h 142"/>
                <a:gd name="T38" fmla="*/ 0 w 87"/>
                <a:gd name="T39" fmla="*/ 92 h 142"/>
                <a:gd name="T40" fmla="*/ 14 w 87"/>
                <a:gd name="T41" fmla="*/ 80 h 142"/>
                <a:gd name="T42" fmla="*/ 17 w 87"/>
                <a:gd name="T43" fmla="*/ 83 h 142"/>
                <a:gd name="T44" fmla="*/ 0 w 87"/>
                <a:gd name="T45" fmla="*/ 92 h 142"/>
                <a:gd name="T46" fmla="*/ 20 w 87"/>
                <a:gd name="T47" fmla="*/ 85 h 142"/>
                <a:gd name="T48" fmla="*/ 25 w 87"/>
                <a:gd name="T49" fmla="*/ 88 h 142"/>
                <a:gd name="T50" fmla="*/ 2 w 87"/>
                <a:gd name="T51" fmla="*/ 104 h 142"/>
                <a:gd name="T52" fmla="*/ 6 w 87"/>
                <a:gd name="T53" fmla="*/ 118 h 142"/>
                <a:gd name="T54" fmla="*/ 29 w 87"/>
                <a:gd name="T55" fmla="*/ 98 h 142"/>
                <a:gd name="T56" fmla="*/ 5 w 87"/>
                <a:gd name="T57" fmla="*/ 114 h 142"/>
                <a:gd name="T58" fmla="*/ 12 w 87"/>
                <a:gd name="T59" fmla="*/ 129 h 142"/>
                <a:gd name="T60" fmla="*/ 31 w 87"/>
                <a:gd name="T61" fmla="*/ 102 h 142"/>
                <a:gd name="T62" fmla="*/ 14 w 87"/>
                <a:gd name="T63" fmla="*/ 133 h 142"/>
                <a:gd name="T64" fmla="*/ 37 w 87"/>
                <a:gd name="T65" fmla="*/ 118 h 142"/>
                <a:gd name="T66" fmla="*/ 14 w 87"/>
                <a:gd name="T67" fmla="*/ 133 h 142"/>
                <a:gd name="T68" fmla="*/ 20 w 87"/>
                <a:gd name="T69" fmla="*/ 140 h 142"/>
                <a:gd name="T70" fmla="*/ 39 w 87"/>
                <a:gd name="T71" fmla="*/ 123 h 142"/>
                <a:gd name="T72" fmla="*/ 20 w 87"/>
                <a:gd name="T73" fmla="*/ 140 h 142"/>
                <a:gd name="T74" fmla="*/ 60 w 87"/>
                <a:gd name="T75" fmla="*/ 32 h 142"/>
                <a:gd name="T76" fmla="*/ 56 w 87"/>
                <a:gd name="T77" fmla="*/ 44 h 142"/>
                <a:gd name="T78" fmla="*/ 79 w 87"/>
                <a:gd name="T79" fmla="*/ 13 h 142"/>
                <a:gd name="T80" fmla="*/ 86 w 87"/>
                <a:gd name="T81" fmla="*/ 14 h 142"/>
                <a:gd name="T82" fmla="*/ 79 w 87"/>
                <a:gd name="T83" fmla="*/ 15 h 142"/>
                <a:gd name="T84" fmla="*/ 79 w 87"/>
                <a:gd name="T85" fmla="*/ 13 h 142"/>
                <a:gd name="T86" fmla="*/ 85 w 87"/>
                <a:gd name="T87" fmla="*/ 20 h 142"/>
                <a:gd name="T88" fmla="*/ 85 w 87"/>
                <a:gd name="T89" fmla="*/ 2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 h="142">
                  <a:moveTo>
                    <a:pt x="87" y="0"/>
                  </a:moveTo>
                  <a:cubicBezTo>
                    <a:pt x="85" y="0"/>
                    <a:pt x="85" y="0"/>
                    <a:pt x="85" y="0"/>
                  </a:cubicBezTo>
                  <a:cubicBezTo>
                    <a:pt x="83" y="0"/>
                    <a:pt x="81" y="0"/>
                    <a:pt x="78" y="0"/>
                  </a:cubicBezTo>
                  <a:cubicBezTo>
                    <a:pt x="27" y="51"/>
                    <a:pt x="27" y="51"/>
                    <a:pt x="27" y="51"/>
                  </a:cubicBezTo>
                  <a:cubicBezTo>
                    <a:pt x="38" y="48"/>
                    <a:pt x="38" y="48"/>
                    <a:pt x="38" y="48"/>
                  </a:cubicBezTo>
                  <a:cubicBezTo>
                    <a:pt x="61" y="25"/>
                    <a:pt x="61" y="25"/>
                    <a:pt x="61" y="25"/>
                  </a:cubicBezTo>
                  <a:cubicBezTo>
                    <a:pt x="63" y="16"/>
                    <a:pt x="63" y="16"/>
                    <a:pt x="63" y="16"/>
                  </a:cubicBezTo>
                  <a:cubicBezTo>
                    <a:pt x="63" y="15"/>
                    <a:pt x="64" y="14"/>
                    <a:pt x="65" y="14"/>
                  </a:cubicBezTo>
                  <a:cubicBezTo>
                    <a:pt x="73" y="13"/>
                    <a:pt x="73" y="13"/>
                    <a:pt x="73" y="13"/>
                  </a:cubicBezTo>
                  <a:cubicBezTo>
                    <a:pt x="87" y="0"/>
                    <a:pt x="87" y="0"/>
                    <a:pt x="87" y="0"/>
                  </a:cubicBezTo>
                  <a:close/>
                  <a:moveTo>
                    <a:pt x="72" y="1"/>
                  </a:moveTo>
                  <a:cubicBezTo>
                    <a:pt x="20" y="53"/>
                    <a:pt x="20" y="53"/>
                    <a:pt x="20" y="53"/>
                  </a:cubicBezTo>
                  <a:cubicBezTo>
                    <a:pt x="19" y="53"/>
                    <a:pt x="19" y="53"/>
                    <a:pt x="19" y="53"/>
                  </a:cubicBezTo>
                  <a:cubicBezTo>
                    <a:pt x="18" y="53"/>
                    <a:pt x="18" y="54"/>
                    <a:pt x="18" y="55"/>
                  </a:cubicBezTo>
                  <a:cubicBezTo>
                    <a:pt x="18" y="55"/>
                    <a:pt x="18" y="55"/>
                    <a:pt x="18" y="55"/>
                  </a:cubicBezTo>
                  <a:cubicBezTo>
                    <a:pt x="1" y="72"/>
                    <a:pt x="1" y="72"/>
                    <a:pt x="1" y="72"/>
                  </a:cubicBezTo>
                  <a:cubicBezTo>
                    <a:pt x="1" y="71"/>
                    <a:pt x="1" y="70"/>
                    <a:pt x="1" y="68"/>
                  </a:cubicBezTo>
                  <a:cubicBezTo>
                    <a:pt x="2" y="66"/>
                    <a:pt x="2" y="64"/>
                    <a:pt x="3" y="61"/>
                  </a:cubicBezTo>
                  <a:cubicBezTo>
                    <a:pt x="62" y="3"/>
                    <a:pt x="62" y="3"/>
                    <a:pt x="62" y="3"/>
                  </a:cubicBezTo>
                  <a:cubicBezTo>
                    <a:pt x="64" y="2"/>
                    <a:pt x="66" y="2"/>
                    <a:pt x="69" y="1"/>
                  </a:cubicBezTo>
                  <a:cubicBezTo>
                    <a:pt x="70" y="1"/>
                    <a:pt x="71" y="1"/>
                    <a:pt x="72" y="1"/>
                  </a:cubicBezTo>
                  <a:close/>
                  <a:moveTo>
                    <a:pt x="53" y="6"/>
                  </a:moveTo>
                  <a:cubicBezTo>
                    <a:pt x="6" y="53"/>
                    <a:pt x="6" y="53"/>
                    <a:pt x="6" y="53"/>
                  </a:cubicBezTo>
                  <a:cubicBezTo>
                    <a:pt x="6" y="52"/>
                    <a:pt x="6" y="52"/>
                    <a:pt x="6" y="52"/>
                  </a:cubicBezTo>
                  <a:cubicBezTo>
                    <a:pt x="6" y="52"/>
                    <a:pt x="6" y="52"/>
                    <a:pt x="6" y="52"/>
                  </a:cubicBezTo>
                  <a:cubicBezTo>
                    <a:pt x="6" y="52"/>
                    <a:pt x="6" y="52"/>
                    <a:pt x="6" y="52"/>
                  </a:cubicBezTo>
                  <a:cubicBezTo>
                    <a:pt x="8" y="47"/>
                    <a:pt x="11" y="42"/>
                    <a:pt x="14" y="38"/>
                  </a:cubicBezTo>
                  <a:cubicBezTo>
                    <a:pt x="15" y="37"/>
                    <a:pt x="16" y="35"/>
                    <a:pt x="16" y="34"/>
                  </a:cubicBezTo>
                  <a:cubicBezTo>
                    <a:pt x="35" y="16"/>
                    <a:pt x="35" y="16"/>
                    <a:pt x="35" y="16"/>
                  </a:cubicBezTo>
                  <a:cubicBezTo>
                    <a:pt x="36" y="15"/>
                    <a:pt x="37" y="15"/>
                    <a:pt x="38" y="14"/>
                  </a:cubicBezTo>
                  <a:cubicBezTo>
                    <a:pt x="42" y="11"/>
                    <a:pt x="47" y="8"/>
                    <a:pt x="53" y="6"/>
                  </a:cubicBezTo>
                  <a:cubicBezTo>
                    <a:pt x="53" y="6"/>
                    <a:pt x="53" y="6"/>
                    <a:pt x="53" y="6"/>
                  </a:cubicBezTo>
                  <a:cubicBezTo>
                    <a:pt x="53" y="6"/>
                    <a:pt x="53" y="6"/>
                    <a:pt x="53" y="6"/>
                  </a:cubicBezTo>
                  <a:close/>
                  <a:moveTo>
                    <a:pt x="0" y="78"/>
                  </a:moveTo>
                  <a:cubicBezTo>
                    <a:pt x="0" y="80"/>
                    <a:pt x="0" y="83"/>
                    <a:pt x="0" y="85"/>
                  </a:cubicBezTo>
                  <a:cubicBezTo>
                    <a:pt x="0" y="86"/>
                    <a:pt x="0" y="86"/>
                    <a:pt x="0" y="86"/>
                  </a:cubicBezTo>
                  <a:cubicBezTo>
                    <a:pt x="15" y="71"/>
                    <a:pt x="15" y="71"/>
                    <a:pt x="15" y="71"/>
                  </a:cubicBezTo>
                  <a:cubicBezTo>
                    <a:pt x="17" y="61"/>
                    <a:pt x="17" y="61"/>
                    <a:pt x="17" y="61"/>
                  </a:cubicBezTo>
                  <a:cubicBezTo>
                    <a:pt x="0" y="78"/>
                    <a:pt x="0" y="78"/>
                    <a:pt x="0" y="78"/>
                  </a:cubicBezTo>
                  <a:close/>
                  <a:moveTo>
                    <a:pt x="0" y="92"/>
                  </a:moveTo>
                  <a:cubicBezTo>
                    <a:pt x="15" y="77"/>
                    <a:pt x="15" y="77"/>
                    <a:pt x="15" y="77"/>
                  </a:cubicBezTo>
                  <a:cubicBezTo>
                    <a:pt x="14" y="80"/>
                    <a:pt x="14" y="80"/>
                    <a:pt x="14" y="80"/>
                  </a:cubicBezTo>
                  <a:cubicBezTo>
                    <a:pt x="14" y="80"/>
                    <a:pt x="15" y="81"/>
                    <a:pt x="15" y="82"/>
                  </a:cubicBezTo>
                  <a:cubicBezTo>
                    <a:pt x="17" y="83"/>
                    <a:pt x="17" y="83"/>
                    <a:pt x="17" y="83"/>
                  </a:cubicBezTo>
                  <a:cubicBezTo>
                    <a:pt x="1" y="99"/>
                    <a:pt x="1" y="99"/>
                    <a:pt x="1" y="99"/>
                  </a:cubicBezTo>
                  <a:cubicBezTo>
                    <a:pt x="0" y="97"/>
                    <a:pt x="0" y="94"/>
                    <a:pt x="0" y="92"/>
                  </a:cubicBezTo>
                  <a:close/>
                  <a:moveTo>
                    <a:pt x="2" y="104"/>
                  </a:moveTo>
                  <a:cubicBezTo>
                    <a:pt x="20" y="85"/>
                    <a:pt x="20" y="85"/>
                    <a:pt x="20" y="85"/>
                  </a:cubicBezTo>
                  <a:cubicBezTo>
                    <a:pt x="25" y="88"/>
                    <a:pt x="25" y="88"/>
                    <a:pt x="25" y="88"/>
                  </a:cubicBezTo>
                  <a:cubicBezTo>
                    <a:pt x="25" y="88"/>
                    <a:pt x="25" y="88"/>
                    <a:pt x="25" y="88"/>
                  </a:cubicBezTo>
                  <a:cubicBezTo>
                    <a:pt x="3" y="110"/>
                    <a:pt x="3" y="110"/>
                    <a:pt x="3" y="110"/>
                  </a:cubicBezTo>
                  <a:cubicBezTo>
                    <a:pt x="3" y="108"/>
                    <a:pt x="2" y="106"/>
                    <a:pt x="2" y="104"/>
                  </a:cubicBezTo>
                  <a:close/>
                  <a:moveTo>
                    <a:pt x="5" y="114"/>
                  </a:moveTo>
                  <a:cubicBezTo>
                    <a:pt x="5" y="116"/>
                    <a:pt x="6" y="117"/>
                    <a:pt x="6" y="118"/>
                  </a:cubicBezTo>
                  <a:cubicBezTo>
                    <a:pt x="7" y="120"/>
                    <a:pt x="7" y="120"/>
                    <a:pt x="7" y="120"/>
                  </a:cubicBezTo>
                  <a:cubicBezTo>
                    <a:pt x="29" y="98"/>
                    <a:pt x="29" y="98"/>
                    <a:pt x="29" y="98"/>
                  </a:cubicBezTo>
                  <a:cubicBezTo>
                    <a:pt x="27" y="92"/>
                    <a:pt x="27" y="92"/>
                    <a:pt x="27" y="92"/>
                  </a:cubicBezTo>
                  <a:cubicBezTo>
                    <a:pt x="5" y="114"/>
                    <a:pt x="5" y="114"/>
                    <a:pt x="5" y="114"/>
                  </a:cubicBezTo>
                  <a:close/>
                  <a:moveTo>
                    <a:pt x="9" y="124"/>
                  </a:moveTo>
                  <a:cubicBezTo>
                    <a:pt x="10" y="126"/>
                    <a:pt x="11" y="127"/>
                    <a:pt x="12" y="129"/>
                  </a:cubicBezTo>
                  <a:cubicBezTo>
                    <a:pt x="33" y="108"/>
                    <a:pt x="33" y="108"/>
                    <a:pt x="33" y="108"/>
                  </a:cubicBezTo>
                  <a:cubicBezTo>
                    <a:pt x="31" y="102"/>
                    <a:pt x="31" y="102"/>
                    <a:pt x="31" y="102"/>
                  </a:cubicBezTo>
                  <a:cubicBezTo>
                    <a:pt x="9" y="124"/>
                    <a:pt x="9" y="124"/>
                    <a:pt x="9" y="124"/>
                  </a:cubicBezTo>
                  <a:close/>
                  <a:moveTo>
                    <a:pt x="14" y="133"/>
                  </a:moveTo>
                  <a:cubicBezTo>
                    <a:pt x="34" y="112"/>
                    <a:pt x="34" y="112"/>
                    <a:pt x="34" y="112"/>
                  </a:cubicBezTo>
                  <a:cubicBezTo>
                    <a:pt x="37" y="118"/>
                    <a:pt x="37" y="118"/>
                    <a:pt x="37" y="118"/>
                  </a:cubicBezTo>
                  <a:cubicBezTo>
                    <a:pt x="17" y="137"/>
                    <a:pt x="17" y="137"/>
                    <a:pt x="17" y="137"/>
                  </a:cubicBezTo>
                  <a:cubicBezTo>
                    <a:pt x="16" y="136"/>
                    <a:pt x="15" y="134"/>
                    <a:pt x="14" y="133"/>
                  </a:cubicBezTo>
                  <a:cubicBezTo>
                    <a:pt x="14" y="133"/>
                    <a:pt x="14" y="133"/>
                    <a:pt x="14" y="133"/>
                  </a:cubicBezTo>
                  <a:close/>
                  <a:moveTo>
                    <a:pt x="20" y="140"/>
                  </a:moveTo>
                  <a:cubicBezTo>
                    <a:pt x="38" y="122"/>
                    <a:pt x="38" y="122"/>
                    <a:pt x="38" y="122"/>
                  </a:cubicBezTo>
                  <a:cubicBezTo>
                    <a:pt x="39" y="123"/>
                    <a:pt x="39" y="123"/>
                    <a:pt x="39" y="123"/>
                  </a:cubicBezTo>
                  <a:cubicBezTo>
                    <a:pt x="21" y="142"/>
                    <a:pt x="21" y="142"/>
                    <a:pt x="21" y="142"/>
                  </a:cubicBezTo>
                  <a:cubicBezTo>
                    <a:pt x="20" y="140"/>
                    <a:pt x="20" y="140"/>
                    <a:pt x="20" y="140"/>
                  </a:cubicBezTo>
                  <a:close/>
                  <a:moveTo>
                    <a:pt x="45" y="46"/>
                  </a:moveTo>
                  <a:cubicBezTo>
                    <a:pt x="60" y="32"/>
                    <a:pt x="60" y="32"/>
                    <a:pt x="60" y="32"/>
                  </a:cubicBezTo>
                  <a:cubicBezTo>
                    <a:pt x="58" y="42"/>
                    <a:pt x="58" y="42"/>
                    <a:pt x="58" y="42"/>
                  </a:cubicBezTo>
                  <a:cubicBezTo>
                    <a:pt x="56" y="44"/>
                    <a:pt x="56" y="44"/>
                    <a:pt x="56" y="44"/>
                  </a:cubicBezTo>
                  <a:cubicBezTo>
                    <a:pt x="45" y="46"/>
                    <a:pt x="45" y="46"/>
                    <a:pt x="45" y="46"/>
                  </a:cubicBezTo>
                  <a:close/>
                  <a:moveTo>
                    <a:pt x="79" y="13"/>
                  </a:moveTo>
                  <a:cubicBezTo>
                    <a:pt x="86" y="5"/>
                    <a:pt x="86" y="5"/>
                    <a:pt x="86" y="5"/>
                  </a:cubicBezTo>
                  <a:cubicBezTo>
                    <a:pt x="86" y="14"/>
                    <a:pt x="86" y="14"/>
                    <a:pt x="86" y="14"/>
                  </a:cubicBezTo>
                  <a:cubicBezTo>
                    <a:pt x="79" y="21"/>
                    <a:pt x="79" y="21"/>
                    <a:pt x="79" y="21"/>
                  </a:cubicBezTo>
                  <a:cubicBezTo>
                    <a:pt x="79" y="15"/>
                    <a:pt x="79" y="15"/>
                    <a:pt x="79" y="15"/>
                  </a:cubicBezTo>
                  <a:cubicBezTo>
                    <a:pt x="79" y="15"/>
                    <a:pt x="79" y="15"/>
                    <a:pt x="79" y="15"/>
                  </a:cubicBezTo>
                  <a:cubicBezTo>
                    <a:pt x="79" y="14"/>
                    <a:pt x="79" y="14"/>
                    <a:pt x="79" y="13"/>
                  </a:cubicBezTo>
                  <a:close/>
                  <a:moveTo>
                    <a:pt x="85" y="21"/>
                  </a:moveTo>
                  <a:cubicBezTo>
                    <a:pt x="85" y="20"/>
                    <a:pt x="85" y="20"/>
                    <a:pt x="85" y="20"/>
                  </a:cubicBezTo>
                  <a:cubicBezTo>
                    <a:pt x="85" y="20"/>
                    <a:pt x="85" y="20"/>
                    <a:pt x="85" y="20"/>
                  </a:cubicBezTo>
                  <a:lnTo>
                    <a:pt x="85" y="21"/>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 name="Freeform 7"/>
            <p:cNvSpPr>
              <a:spLocks noEditPoints="1"/>
            </p:cNvSpPr>
            <p:nvPr/>
          </p:nvSpPr>
          <p:spPr bwMode="auto">
            <a:xfrm>
              <a:off x="3289" y="1585"/>
              <a:ext cx="1118" cy="1482"/>
            </a:xfrm>
            <a:custGeom>
              <a:avLst/>
              <a:gdLst>
                <a:gd name="T0" fmla="*/ 115 w 129"/>
                <a:gd name="T1" fmla="*/ 26 h 171"/>
                <a:gd name="T2" fmla="*/ 118 w 129"/>
                <a:gd name="T3" fmla="*/ 17 h 171"/>
                <a:gd name="T4" fmla="*/ 103 w 129"/>
                <a:gd name="T5" fmla="*/ 25 h 171"/>
                <a:gd name="T6" fmla="*/ 114 w 129"/>
                <a:gd name="T7" fmla="*/ 14 h 171"/>
                <a:gd name="T8" fmla="*/ 105 w 129"/>
                <a:gd name="T9" fmla="*/ 9 h 171"/>
                <a:gd name="T10" fmla="*/ 110 w 129"/>
                <a:gd name="T11" fmla="*/ 12 h 171"/>
                <a:gd name="T12" fmla="*/ 11 w 129"/>
                <a:gd name="T13" fmla="*/ 89 h 171"/>
                <a:gd name="T14" fmla="*/ 99 w 129"/>
                <a:gd name="T15" fmla="*/ 6 h 171"/>
                <a:gd name="T16" fmla="*/ 10 w 129"/>
                <a:gd name="T17" fmla="*/ 85 h 171"/>
                <a:gd name="T18" fmla="*/ 5 w 129"/>
                <a:gd name="T19" fmla="*/ 82 h 171"/>
                <a:gd name="T20" fmla="*/ 43 w 129"/>
                <a:gd name="T21" fmla="*/ 46 h 171"/>
                <a:gd name="T22" fmla="*/ 57 w 129"/>
                <a:gd name="T23" fmla="*/ 30 h 171"/>
                <a:gd name="T24" fmla="*/ 69 w 129"/>
                <a:gd name="T25" fmla="*/ 24 h 171"/>
                <a:gd name="T26" fmla="*/ 71 w 129"/>
                <a:gd name="T27" fmla="*/ 15 h 171"/>
                <a:gd name="T28" fmla="*/ 80 w 129"/>
                <a:gd name="T29" fmla="*/ 1 h 171"/>
                <a:gd name="T30" fmla="*/ 73 w 129"/>
                <a:gd name="T31" fmla="*/ 0 h 171"/>
                <a:gd name="T32" fmla="*/ 45 w 129"/>
                <a:gd name="T33" fmla="*/ 36 h 171"/>
                <a:gd name="T34" fmla="*/ 56 w 129"/>
                <a:gd name="T35" fmla="*/ 18 h 171"/>
                <a:gd name="T36" fmla="*/ 48 w 129"/>
                <a:gd name="T37" fmla="*/ 19 h 171"/>
                <a:gd name="T38" fmla="*/ 31 w 129"/>
                <a:gd name="T39" fmla="*/ 50 h 171"/>
                <a:gd name="T40" fmla="*/ 1 w 129"/>
                <a:gd name="T41" fmla="*/ 72 h 171"/>
                <a:gd name="T42" fmla="*/ 13 w 129"/>
                <a:gd name="T43" fmla="*/ 54 h 171"/>
                <a:gd name="T44" fmla="*/ 13 w 129"/>
                <a:gd name="T45" fmla="*/ 54 h 171"/>
                <a:gd name="T46" fmla="*/ 101 w 129"/>
                <a:gd name="T47" fmla="*/ 28 h 171"/>
                <a:gd name="T48" fmla="*/ 19 w 129"/>
                <a:gd name="T49" fmla="*/ 109 h 171"/>
                <a:gd name="T50" fmla="*/ 103 w 129"/>
                <a:gd name="T51" fmla="*/ 40 h 171"/>
                <a:gd name="T52" fmla="*/ 89 w 129"/>
                <a:gd name="T53" fmla="*/ 54 h 171"/>
                <a:gd name="T54" fmla="*/ 24 w 129"/>
                <a:gd name="T55" fmla="*/ 123 h 171"/>
                <a:gd name="T56" fmla="*/ 89 w 129"/>
                <a:gd name="T57" fmla="*/ 66 h 171"/>
                <a:gd name="T58" fmla="*/ 76 w 129"/>
                <a:gd name="T59" fmla="*/ 86 h 171"/>
                <a:gd name="T60" fmla="*/ 7 w 129"/>
                <a:gd name="T61" fmla="*/ 147 h 171"/>
                <a:gd name="T62" fmla="*/ 87 w 129"/>
                <a:gd name="T63" fmla="*/ 90 h 171"/>
                <a:gd name="T64" fmla="*/ 15 w 129"/>
                <a:gd name="T65" fmla="*/ 154 h 171"/>
                <a:gd name="T66" fmla="*/ 95 w 129"/>
                <a:gd name="T67" fmla="*/ 91 h 171"/>
                <a:gd name="T68" fmla="*/ 105 w 129"/>
                <a:gd name="T69" fmla="*/ 85 h 171"/>
                <a:gd name="T70" fmla="*/ 79 w 129"/>
                <a:gd name="T71" fmla="*/ 105 h 171"/>
                <a:gd name="T72" fmla="*/ 28 w 129"/>
                <a:gd name="T73" fmla="*/ 162 h 171"/>
                <a:gd name="T74" fmla="*/ 34 w 129"/>
                <a:gd name="T75" fmla="*/ 164 h 171"/>
                <a:gd name="T76" fmla="*/ 68 w 129"/>
                <a:gd name="T77" fmla="*/ 134 h 171"/>
                <a:gd name="T78" fmla="*/ 69 w 129"/>
                <a:gd name="T79" fmla="*/ 127 h 171"/>
                <a:gd name="T80" fmla="*/ 49 w 129"/>
                <a:gd name="T81" fmla="*/ 169 h 171"/>
                <a:gd name="T82" fmla="*/ 42 w 129"/>
                <a:gd name="T83" fmla="*/ 167 h 171"/>
                <a:gd name="T84" fmla="*/ 89 w 129"/>
                <a:gd name="T85" fmla="*/ 143 h 171"/>
                <a:gd name="T86" fmla="*/ 66 w 129"/>
                <a:gd name="T87" fmla="*/ 171 h 171"/>
                <a:gd name="T88" fmla="*/ 98 w 129"/>
                <a:gd name="T89" fmla="*/ 147 h 171"/>
                <a:gd name="T90" fmla="*/ 81 w 129"/>
                <a:gd name="T91" fmla="*/ 170 h 171"/>
                <a:gd name="T92" fmla="*/ 101 w 129"/>
                <a:gd name="T93" fmla="*/ 157 h 171"/>
                <a:gd name="T94" fmla="*/ 101 w 129"/>
                <a:gd name="T95" fmla="*/ 164 h 171"/>
                <a:gd name="T96" fmla="*/ 101 w 129"/>
                <a:gd name="T97" fmla="*/ 164 h 171"/>
                <a:gd name="T98" fmla="*/ 110 w 129"/>
                <a:gd name="T99" fmla="*/ 89 h 171"/>
                <a:gd name="T100" fmla="*/ 114 w 129"/>
                <a:gd name="T101" fmla="*/ 90 h 171"/>
                <a:gd name="T102" fmla="*/ 101 w 129"/>
                <a:gd name="T103" fmla="*/ 97 h 171"/>
                <a:gd name="T104" fmla="*/ 125 w 129"/>
                <a:gd name="T105" fmla="*/ 90 h 171"/>
                <a:gd name="T106" fmla="*/ 117 w 129"/>
                <a:gd name="T107" fmla="*/ 92 h 171"/>
                <a:gd name="T108" fmla="*/ 129 w 129"/>
                <a:gd name="T109" fmla="*/ 2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71">
                  <a:moveTo>
                    <a:pt x="126" y="24"/>
                  </a:moveTo>
                  <a:cubicBezTo>
                    <a:pt x="124" y="22"/>
                    <a:pt x="123" y="21"/>
                    <a:pt x="121" y="20"/>
                  </a:cubicBezTo>
                  <a:cubicBezTo>
                    <a:pt x="115" y="26"/>
                    <a:pt x="115" y="26"/>
                    <a:pt x="115" y="26"/>
                  </a:cubicBezTo>
                  <a:cubicBezTo>
                    <a:pt x="123" y="26"/>
                    <a:pt x="123" y="26"/>
                    <a:pt x="123" y="26"/>
                  </a:cubicBezTo>
                  <a:cubicBezTo>
                    <a:pt x="126" y="24"/>
                    <a:pt x="126" y="24"/>
                    <a:pt x="126" y="24"/>
                  </a:cubicBezTo>
                  <a:close/>
                  <a:moveTo>
                    <a:pt x="118" y="17"/>
                  </a:moveTo>
                  <a:cubicBezTo>
                    <a:pt x="110" y="26"/>
                    <a:pt x="110" y="26"/>
                    <a:pt x="110" y="26"/>
                  </a:cubicBezTo>
                  <a:cubicBezTo>
                    <a:pt x="103" y="25"/>
                    <a:pt x="103" y="25"/>
                    <a:pt x="103" y="25"/>
                  </a:cubicBezTo>
                  <a:cubicBezTo>
                    <a:pt x="103" y="25"/>
                    <a:pt x="103" y="25"/>
                    <a:pt x="103" y="25"/>
                  </a:cubicBezTo>
                  <a:cubicBezTo>
                    <a:pt x="102" y="25"/>
                    <a:pt x="102" y="25"/>
                    <a:pt x="102" y="25"/>
                  </a:cubicBezTo>
                  <a:cubicBezTo>
                    <a:pt x="114" y="14"/>
                    <a:pt x="114" y="14"/>
                    <a:pt x="114" y="14"/>
                  </a:cubicBezTo>
                  <a:cubicBezTo>
                    <a:pt x="114" y="14"/>
                    <a:pt x="114" y="14"/>
                    <a:pt x="114" y="14"/>
                  </a:cubicBezTo>
                  <a:cubicBezTo>
                    <a:pt x="115" y="15"/>
                    <a:pt x="117" y="16"/>
                    <a:pt x="118" y="17"/>
                  </a:cubicBezTo>
                  <a:close/>
                  <a:moveTo>
                    <a:pt x="110" y="12"/>
                  </a:moveTo>
                  <a:cubicBezTo>
                    <a:pt x="109" y="11"/>
                    <a:pt x="107" y="10"/>
                    <a:pt x="105" y="9"/>
                  </a:cubicBezTo>
                  <a:cubicBezTo>
                    <a:pt x="15" y="99"/>
                    <a:pt x="15" y="99"/>
                    <a:pt x="15" y="99"/>
                  </a:cubicBezTo>
                  <a:cubicBezTo>
                    <a:pt x="17" y="105"/>
                    <a:pt x="17" y="105"/>
                    <a:pt x="17" y="105"/>
                  </a:cubicBezTo>
                  <a:cubicBezTo>
                    <a:pt x="110" y="12"/>
                    <a:pt x="110" y="12"/>
                    <a:pt x="110" y="12"/>
                  </a:cubicBezTo>
                  <a:close/>
                  <a:moveTo>
                    <a:pt x="101" y="7"/>
                  </a:moveTo>
                  <a:cubicBezTo>
                    <a:pt x="13" y="95"/>
                    <a:pt x="13" y="95"/>
                    <a:pt x="13" y="95"/>
                  </a:cubicBezTo>
                  <a:cubicBezTo>
                    <a:pt x="11" y="89"/>
                    <a:pt x="11" y="89"/>
                    <a:pt x="11" y="89"/>
                  </a:cubicBezTo>
                  <a:cubicBezTo>
                    <a:pt x="95" y="5"/>
                    <a:pt x="95" y="5"/>
                    <a:pt x="95" y="5"/>
                  </a:cubicBezTo>
                  <a:cubicBezTo>
                    <a:pt x="97" y="5"/>
                    <a:pt x="98" y="6"/>
                    <a:pt x="99" y="6"/>
                  </a:cubicBezTo>
                  <a:cubicBezTo>
                    <a:pt x="99" y="6"/>
                    <a:pt x="99" y="6"/>
                    <a:pt x="99" y="6"/>
                  </a:cubicBezTo>
                  <a:cubicBezTo>
                    <a:pt x="100" y="6"/>
                    <a:pt x="101" y="7"/>
                    <a:pt x="101" y="7"/>
                  </a:cubicBezTo>
                  <a:close/>
                  <a:moveTo>
                    <a:pt x="91" y="3"/>
                  </a:moveTo>
                  <a:cubicBezTo>
                    <a:pt x="10" y="85"/>
                    <a:pt x="10" y="85"/>
                    <a:pt x="10" y="85"/>
                  </a:cubicBezTo>
                  <a:cubicBezTo>
                    <a:pt x="9" y="85"/>
                    <a:pt x="9" y="85"/>
                    <a:pt x="9" y="85"/>
                  </a:cubicBezTo>
                  <a:cubicBezTo>
                    <a:pt x="9" y="85"/>
                    <a:pt x="9" y="85"/>
                    <a:pt x="9" y="85"/>
                  </a:cubicBezTo>
                  <a:cubicBezTo>
                    <a:pt x="5" y="82"/>
                    <a:pt x="5" y="82"/>
                    <a:pt x="5" y="82"/>
                  </a:cubicBezTo>
                  <a:cubicBezTo>
                    <a:pt x="38" y="48"/>
                    <a:pt x="38" y="48"/>
                    <a:pt x="38" y="48"/>
                  </a:cubicBezTo>
                  <a:cubicBezTo>
                    <a:pt x="41" y="47"/>
                    <a:pt x="41" y="47"/>
                    <a:pt x="41" y="47"/>
                  </a:cubicBezTo>
                  <a:cubicBezTo>
                    <a:pt x="42" y="47"/>
                    <a:pt x="43" y="46"/>
                    <a:pt x="43" y="46"/>
                  </a:cubicBezTo>
                  <a:cubicBezTo>
                    <a:pt x="43" y="46"/>
                    <a:pt x="43" y="46"/>
                    <a:pt x="43" y="46"/>
                  </a:cubicBezTo>
                  <a:cubicBezTo>
                    <a:pt x="44" y="43"/>
                    <a:pt x="44" y="43"/>
                    <a:pt x="44" y="43"/>
                  </a:cubicBezTo>
                  <a:cubicBezTo>
                    <a:pt x="57" y="30"/>
                    <a:pt x="57" y="30"/>
                    <a:pt x="57" y="30"/>
                  </a:cubicBezTo>
                  <a:cubicBezTo>
                    <a:pt x="57" y="30"/>
                    <a:pt x="57" y="30"/>
                    <a:pt x="57" y="30"/>
                  </a:cubicBezTo>
                  <a:cubicBezTo>
                    <a:pt x="58" y="30"/>
                    <a:pt x="58" y="30"/>
                    <a:pt x="59" y="29"/>
                  </a:cubicBezTo>
                  <a:cubicBezTo>
                    <a:pt x="69" y="24"/>
                    <a:pt x="69" y="24"/>
                    <a:pt x="69" y="24"/>
                  </a:cubicBezTo>
                  <a:cubicBezTo>
                    <a:pt x="70" y="24"/>
                    <a:pt x="70" y="23"/>
                    <a:pt x="70" y="22"/>
                  </a:cubicBezTo>
                  <a:cubicBezTo>
                    <a:pt x="70" y="22"/>
                    <a:pt x="70" y="22"/>
                    <a:pt x="70" y="22"/>
                  </a:cubicBezTo>
                  <a:cubicBezTo>
                    <a:pt x="71" y="15"/>
                    <a:pt x="71" y="15"/>
                    <a:pt x="71" y="15"/>
                  </a:cubicBezTo>
                  <a:cubicBezTo>
                    <a:pt x="85" y="2"/>
                    <a:pt x="85" y="2"/>
                    <a:pt x="85" y="2"/>
                  </a:cubicBezTo>
                  <a:cubicBezTo>
                    <a:pt x="87" y="2"/>
                    <a:pt x="89" y="3"/>
                    <a:pt x="91" y="3"/>
                  </a:cubicBezTo>
                  <a:close/>
                  <a:moveTo>
                    <a:pt x="80" y="1"/>
                  </a:moveTo>
                  <a:cubicBezTo>
                    <a:pt x="72" y="9"/>
                    <a:pt x="72" y="9"/>
                    <a:pt x="72" y="9"/>
                  </a:cubicBezTo>
                  <a:cubicBezTo>
                    <a:pt x="72" y="1"/>
                    <a:pt x="72" y="1"/>
                    <a:pt x="72" y="1"/>
                  </a:cubicBezTo>
                  <a:cubicBezTo>
                    <a:pt x="73" y="0"/>
                    <a:pt x="73" y="0"/>
                    <a:pt x="73" y="0"/>
                  </a:cubicBezTo>
                  <a:cubicBezTo>
                    <a:pt x="75" y="0"/>
                    <a:pt x="78" y="0"/>
                    <a:pt x="80" y="1"/>
                  </a:cubicBezTo>
                  <a:close/>
                  <a:moveTo>
                    <a:pt x="55" y="25"/>
                  </a:moveTo>
                  <a:cubicBezTo>
                    <a:pt x="45" y="36"/>
                    <a:pt x="45" y="36"/>
                    <a:pt x="45" y="36"/>
                  </a:cubicBezTo>
                  <a:cubicBezTo>
                    <a:pt x="47" y="26"/>
                    <a:pt x="47" y="26"/>
                    <a:pt x="47" y="26"/>
                  </a:cubicBezTo>
                  <a:cubicBezTo>
                    <a:pt x="55" y="18"/>
                    <a:pt x="55" y="18"/>
                    <a:pt x="55" y="18"/>
                  </a:cubicBezTo>
                  <a:cubicBezTo>
                    <a:pt x="56" y="18"/>
                    <a:pt x="56" y="18"/>
                    <a:pt x="56" y="18"/>
                  </a:cubicBezTo>
                  <a:cubicBezTo>
                    <a:pt x="55" y="25"/>
                    <a:pt x="55" y="25"/>
                    <a:pt x="55" y="25"/>
                  </a:cubicBezTo>
                  <a:close/>
                  <a:moveTo>
                    <a:pt x="49" y="18"/>
                  </a:moveTo>
                  <a:cubicBezTo>
                    <a:pt x="48" y="19"/>
                    <a:pt x="48" y="19"/>
                    <a:pt x="48" y="19"/>
                  </a:cubicBezTo>
                  <a:cubicBezTo>
                    <a:pt x="48" y="18"/>
                    <a:pt x="48" y="18"/>
                    <a:pt x="48" y="18"/>
                  </a:cubicBezTo>
                  <a:cubicBezTo>
                    <a:pt x="49" y="18"/>
                    <a:pt x="49" y="18"/>
                    <a:pt x="49" y="18"/>
                  </a:cubicBezTo>
                  <a:close/>
                  <a:moveTo>
                    <a:pt x="31" y="50"/>
                  </a:moveTo>
                  <a:cubicBezTo>
                    <a:pt x="1" y="80"/>
                    <a:pt x="1" y="80"/>
                    <a:pt x="1" y="80"/>
                  </a:cubicBezTo>
                  <a:cubicBezTo>
                    <a:pt x="0" y="79"/>
                    <a:pt x="0" y="79"/>
                    <a:pt x="0" y="79"/>
                  </a:cubicBezTo>
                  <a:cubicBezTo>
                    <a:pt x="1" y="72"/>
                    <a:pt x="1" y="72"/>
                    <a:pt x="1" y="72"/>
                  </a:cubicBezTo>
                  <a:cubicBezTo>
                    <a:pt x="20" y="53"/>
                    <a:pt x="20" y="53"/>
                    <a:pt x="20" y="53"/>
                  </a:cubicBezTo>
                  <a:cubicBezTo>
                    <a:pt x="31" y="50"/>
                    <a:pt x="31" y="50"/>
                    <a:pt x="31" y="50"/>
                  </a:cubicBezTo>
                  <a:close/>
                  <a:moveTo>
                    <a:pt x="13" y="54"/>
                  </a:moveTo>
                  <a:cubicBezTo>
                    <a:pt x="3" y="57"/>
                    <a:pt x="3" y="57"/>
                    <a:pt x="3" y="57"/>
                  </a:cubicBezTo>
                  <a:cubicBezTo>
                    <a:pt x="2" y="65"/>
                    <a:pt x="2" y="65"/>
                    <a:pt x="2" y="65"/>
                  </a:cubicBezTo>
                  <a:cubicBezTo>
                    <a:pt x="13" y="54"/>
                    <a:pt x="13" y="54"/>
                    <a:pt x="13" y="54"/>
                  </a:cubicBezTo>
                  <a:close/>
                  <a:moveTo>
                    <a:pt x="19" y="109"/>
                  </a:moveTo>
                  <a:cubicBezTo>
                    <a:pt x="101" y="27"/>
                    <a:pt x="101" y="27"/>
                    <a:pt x="101" y="27"/>
                  </a:cubicBezTo>
                  <a:cubicBezTo>
                    <a:pt x="101" y="27"/>
                    <a:pt x="101" y="27"/>
                    <a:pt x="101" y="28"/>
                  </a:cubicBezTo>
                  <a:cubicBezTo>
                    <a:pt x="102" y="34"/>
                    <a:pt x="102" y="34"/>
                    <a:pt x="102" y="34"/>
                  </a:cubicBezTo>
                  <a:cubicBezTo>
                    <a:pt x="21" y="114"/>
                    <a:pt x="21" y="114"/>
                    <a:pt x="21" y="114"/>
                  </a:cubicBezTo>
                  <a:cubicBezTo>
                    <a:pt x="19" y="109"/>
                    <a:pt x="19" y="109"/>
                    <a:pt x="19" y="109"/>
                  </a:cubicBezTo>
                  <a:close/>
                  <a:moveTo>
                    <a:pt x="23" y="119"/>
                  </a:moveTo>
                  <a:cubicBezTo>
                    <a:pt x="103" y="39"/>
                    <a:pt x="103" y="39"/>
                    <a:pt x="103" y="39"/>
                  </a:cubicBezTo>
                  <a:cubicBezTo>
                    <a:pt x="103" y="40"/>
                    <a:pt x="103" y="40"/>
                    <a:pt x="103" y="40"/>
                  </a:cubicBezTo>
                  <a:cubicBezTo>
                    <a:pt x="90" y="52"/>
                    <a:pt x="90" y="52"/>
                    <a:pt x="90" y="52"/>
                  </a:cubicBezTo>
                  <a:cubicBezTo>
                    <a:pt x="90" y="52"/>
                    <a:pt x="90" y="52"/>
                    <a:pt x="90" y="52"/>
                  </a:cubicBezTo>
                  <a:cubicBezTo>
                    <a:pt x="90" y="53"/>
                    <a:pt x="90" y="53"/>
                    <a:pt x="89" y="54"/>
                  </a:cubicBezTo>
                  <a:cubicBezTo>
                    <a:pt x="89" y="60"/>
                    <a:pt x="89" y="60"/>
                    <a:pt x="89" y="60"/>
                  </a:cubicBezTo>
                  <a:cubicBezTo>
                    <a:pt x="24" y="125"/>
                    <a:pt x="24" y="125"/>
                    <a:pt x="24" y="125"/>
                  </a:cubicBezTo>
                  <a:cubicBezTo>
                    <a:pt x="25" y="124"/>
                    <a:pt x="25" y="124"/>
                    <a:pt x="24" y="123"/>
                  </a:cubicBezTo>
                  <a:cubicBezTo>
                    <a:pt x="23" y="119"/>
                    <a:pt x="23" y="119"/>
                    <a:pt x="23" y="119"/>
                  </a:cubicBezTo>
                  <a:close/>
                  <a:moveTo>
                    <a:pt x="7" y="147"/>
                  </a:moveTo>
                  <a:cubicBezTo>
                    <a:pt x="89" y="66"/>
                    <a:pt x="89" y="66"/>
                    <a:pt x="89" y="66"/>
                  </a:cubicBezTo>
                  <a:cubicBezTo>
                    <a:pt x="89" y="70"/>
                    <a:pt x="89" y="70"/>
                    <a:pt x="89" y="70"/>
                  </a:cubicBezTo>
                  <a:cubicBezTo>
                    <a:pt x="76" y="85"/>
                    <a:pt x="76" y="85"/>
                    <a:pt x="76" y="85"/>
                  </a:cubicBezTo>
                  <a:cubicBezTo>
                    <a:pt x="76" y="86"/>
                    <a:pt x="76" y="86"/>
                    <a:pt x="76" y="86"/>
                  </a:cubicBezTo>
                  <a:cubicBezTo>
                    <a:pt x="76" y="87"/>
                    <a:pt x="76" y="87"/>
                    <a:pt x="76" y="87"/>
                  </a:cubicBezTo>
                  <a:cubicBezTo>
                    <a:pt x="12" y="151"/>
                    <a:pt x="12" y="151"/>
                    <a:pt x="12" y="151"/>
                  </a:cubicBezTo>
                  <a:cubicBezTo>
                    <a:pt x="10" y="150"/>
                    <a:pt x="9" y="149"/>
                    <a:pt x="7" y="147"/>
                  </a:cubicBezTo>
                  <a:close/>
                  <a:moveTo>
                    <a:pt x="15" y="154"/>
                  </a:moveTo>
                  <a:cubicBezTo>
                    <a:pt x="79" y="89"/>
                    <a:pt x="79" y="89"/>
                    <a:pt x="79" y="89"/>
                  </a:cubicBezTo>
                  <a:cubicBezTo>
                    <a:pt x="87" y="90"/>
                    <a:pt x="87" y="90"/>
                    <a:pt x="87" y="90"/>
                  </a:cubicBezTo>
                  <a:cubicBezTo>
                    <a:pt x="20" y="157"/>
                    <a:pt x="20" y="157"/>
                    <a:pt x="20" y="157"/>
                  </a:cubicBezTo>
                  <a:cubicBezTo>
                    <a:pt x="19" y="156"/>
                    <a:pt x="19" y="156"/>
                    <a:pt x="19" y="156"/>
                  </a:cubicBezTo>
                  <a:cubicBezTo>
                    <a:pt x="17" y="156"/>
                    <a:pt x="16" y="155"/>
                    <a:pt x="15" y="154"/>
                  </a:cubicBezTo>
                  <a:close/>
                  <a:moveTo>
                    <a:pt x="23" y="159"/>
                  </a:moveTo>
                  <a:cubicBezTo>
                    <a:pt x="92" y="90"/>
                    <a:pt x="92" y="90"/>
                    <a:pt x="92" y="90"/>
                  </a:cubicBezTo>
                  <a:cubicBezTo>
                    <a:pt x="95" y="91"/>
                    <a:pt x="95" y="91"/>
                    <a:pt x="95" y="91"/>
                  </a:cubicBezTo>
                  <a:cubicBezTo>
                    <a:pt x="96" y="91"/>
                    <a:pt x="97" y="90"/>
                    <a:pt x="97" y="90"/>
                  </a:cubicBezTo>
                  <a:cubicBezTo>
                    <a:pt x="102" y="82"/>
                    <a:pt x="102" y="82"/>
                    <a:pt x="102" y="82"/>
                  </a:cubicBezTo>
                  <a:cubicBezTo>
                    <a:pt x="105" y="85"/>
                    <a:pt x="105" y="85"/>
                    <a:pt x="105" y="85"/>
                  </a:cubicBezTo>
                  <a:cubicBezTo>
                    <a:pt x="89" y="101"/>
                    <a:pt x="89" y="101"/>
                    <a:pt x="89" y="101"/>
                  </a:cubicBezTo>
                  <a:cubicBezTo>
                    <a:pt x="79" y="105"/>
                    <a:pt x="79" y="105"/>
                    <a:pt x="79" y="105"/>
                  </a:cubicBezTo>
                  <a:cubicBezTo>
                    <a:pt x="79" y="105"/>
                    <a:pt x="79" y="105"/>
                    <a:pt x="79" y="105"/>
                  </a:cubicBezTo>
                  <a:cubicBezTo>
                    <a:pt x="78" y="105"/>
                    <a:pt x="78" y="105"/>
                    <a:pt x="78" y="106"/>
                  </a:cubicBezTo>
                  <a:cubicBezTo>
                    <a:pt x="73" y="117"/>
                    <a:pt x="73" y="117"/>
                    <a:pt x="73" y="117"/>
                  </a:cubicBezTo>
                  <a:cubicBezTo>
                    <a:pt x="28" y="162"/>
                    <a:pt x="28" y="162"/>
                    <a:pt x="28" y="162"/>
                  </a:cubicBezTo>
                  <a:cubicBezTo>
                    <a:pt x="27" y="161"/>
                    <a:pt x="25" y="160"/>
                    <a:pt x="23" y="159"/>
                  </a:cubicBezTo>
                  <a:close/>
                  <a:moveTo>
                    <a:pt x="32" y="164"/>
                  </a:moveTo>
                  <a:cubicBezTo>
                    <a:pt x="34" y="164"/>
                    <a:pt x="34" y="164"/>
                    <a:pt x="34" y="164"/>
                  </a:cubicBezTo>
                  <a:cubicBezTo>
                    <a:pt x="35" y="165"/>
                    <a:pt x="36" y="165"/>
                    <a:pt x="38" y="166"/>
                  </a:cubicBezTo>
                  <a:cubicBezTo>
                    <a:pt x="70" y="134"/>
                    <a:pt x="70" y="134"/>
                    <a:pt x="70" y="134"/>
                  </a:cubicBezTo>
                  <a:cubicBezTo>
                    <a:pt x="68" y="134"/>
                    <a:pt x="68" y="134"/>
                    <a:pt x="68" y="134"/>
                  </a:cubicBezTo>
                  <a:cubicBezTo>
                    <a:pt x="67" y="133"/>
                    <a:pt x="67" y="132"/>
                    <a:pt x="67" y="131"/>
                  </a:cubicBezTo>
                  <a:cubicBezTo>
                    <a:pt x="67" y="131"/>
                    <a:pt x="67" y="131"/>
                    <a:pt x="67" y="131"/>
                  </a:cubicBezTo>
                  <a:cubicBezTo>
                    <a:pt x="69" y="127"/>
                    <a:pt x="69" y="127"/>
                    <a:pt x="69" y="127"/>
                  </a:cubicBezTo>
                  <a:cubicBezTo>
                    <a:pt x="32" y="164"/>
                    <a:pt x="32" y="164"/>
                    <a:pt x="32" y="164"/>
                  </a:cubicBezTo>
                  <a:close/>
                  <a:moveTo>
                    <a:pt x="42" y="167"/>
                  </a:moveTo>
                  <a:cubicBezTo>
                    <a:pt x="44" y="168"/>
                    <a:pt x="46" y="169"/>
                    <a:pt x="49" y="169"/>
                  </a:cubicBezTo>
                  <a:cubicBezTo>
                    <a:pt x="79" y="139"/>
                    <a:pt x="79" y="139"/>
                    <a:pt x="79" y="139"/>
                  </a:cubicBezTo>
                  <a:cubicBezTo>
                    <a:pt x="73" y="136"/>
                    <a:pt x="73" y="136"/>
                    <a:pt x="73" y="136"/>
                  </a:cubicBezTo>
                  <a:cubicBezTo>
                    <a:pt x="42" y="167"/>
                    <a:pt x="42" y="167"/>
                    <a:pt x="42" y="167"/>
                  </a:cubicBezTo>
                  <a:close/>
                  <a:moveTo>
                    <a:pt x="53" y="170"/>
                  </a:moveTo>
                  <a:cubicBezTo>
                    <a:pt x="56" y="170"/>
                    <a:pt x="58" y="170"/>
                    <a:pt x="61" y="171"/>
                  </a:cubicBezTo>
                  <a:cubicBezTo>
                    <a:pt x="89" y="143"/>
                    <a:pt x="89" y="143"/>
                    <a:pt x="89" y="143"/>
                  </a:cubicBezTo>
                  <a:cubicBezTo>
                    <a:pt x="83" y="140"/>
                    <a:pt x="83" y="140"/>
                    <a:pt x="83" y="140"/>
                  </a:cubicBezTo>
                  <a:cubicBezTo>
                    <a:pt x="53" y="170"/>
                    <a:pt x="53" y="170"/>
                    <a:pt x="53" y="170"/>
                  </a:cubicBezTo>
                  <a:close/>
                  <a:moveTo>
                    <a:pt x="66" y="171"/>
                  </a:moveTo>
                  <a:cubicBezTo>
                    <a:pt x="66" y="171"/>
                    <a:pt x="66" y="171"/>
                    <a:pt x="66" y="171"/>
                  </a:cubicBezTo>
                  <a:cubicBezTo>
                    <a:pt x="69" y="171"/>
                    <a:pt x="72" y="171"/>
                    <a:pt x="75" y="170"/>
                  </a:cubicBezTo>
                  <a:cubicBezTo>
                    <a:pt x="98" y="147"/>
                    <a:pt x="98" y="147"/>
                    <a:pt x="98" y="147"/>
                  </a:cubicBezTo>
                  <a:cubicBezTo>
                    <a:pt x="93" y="144"/>
                    <a:pt x="93" y="144"/>
                    <a:pt x="93" y="144"/>
                  </a:cubicBezTo>
                  <a:cubicBezTo>
                    <a:pt x="66" y="171"/>
                    <a:pt x="66" y="171"/>
                    <a:pt x="66" y="171"/>
                  </a:cubicBezTo>
                  <a:close/>
                  <a:moveTo>
                    <a:pt x="81" y="170"/>
                  </a:moveTo>
                  <a:cubicBezTo>
                    <a:pt x="83" y="169"/>
                    <a:pt x="83" y="169"/>
                    <a:pt x="83" y="169"/>
                  </a:cubicBezTo>
                  <a:cubicBezTo>
                    <a:pt x="86" y="169"/>
                    <a:pt x="89" y="168"/>
                    <a:pt x="92" y="167"/>
                  </a:cubicBezTo>
                  <a:cubicBezTo>
                    <a:pt x="101" y="157"/>
                    <a:pt x="101" y="157"/>
                    <a:pt x="101" y="157"/>
                  </a:cubicBezTo>
                  <a:cubicBezTo>
                    <a:pt x="102" y="149"/>
                    <a:pt x="102" y="149"/>
                    <a:pt x="102" y="149"/>
                  </a:cubicBezTo>
                  <a:cubicBezTo>
                    <a:pt x="81" y="170"/>
                    <a:pt x="81" y="170"/>
                    <a:pt x="81" y="170"/>
                  </a:cubicBezTo>
                  <a:close/>
                  <a:moveTo>
                    <a:pt x="101" y="164"/>
                  </a:moveTo>
                  <a:cubicBezTo>
                    <a:pt x="101" y="163"/>
                    <a:pt x="101" y="163"/>
                    <a:pt x="101" y="163"/>
                  </a:cubicBezTo>
                  <a:cubicBezTo>
                    <a:pt x="101" y="163"/>
                    <a:pt x="101" y="163"/>
                    <a:pt x="101" y="163"/>
                  </a:cubicBezTo>
                  <a:cubicBezTo>
                    <a:pt x="101" y="164"/>
                    <a:pt x="101" y="164"/>
                    <a:pt x="101" y="164"/>
                  </a:cubicBezTo>
                  <a:close/>
                  <a:moveTo>
                    <a:pt x="97" y="99"/>
                  </a:moveTo>
                  <a:cubicBezTo>
                    <a:pt x="108" y="88"/>
                    <a:pt x="108" y="88"/>
                    <a:pt x="108" y="88"/>
                  </a:cubicBezTo>
                  <a:cubicBezTo>
                    <a:pt x="110" y="89"/>
                    <a:pt x="110" y="89"/>
                    <a:pt x="110" y="89"/>
                  </a:cubicBezTo>
                  <a:cubicBezTo>
                    <a:pt x="110" y="89"/>
                    <a:pt x="110" y="89"/>
                    <a:pt x="110" y="89"/>
                  </a:cubicBezTo>
                  <a:cubicBezTo>
                    <a:pt x="111" y="90"/>
                    <a:pt x="111" y="90"/>
                    <a:pt x="112" y="90"/>
                  </a:cubicBezTo>
                  <a:cubicBezTo>
                    <a:pt x="114" y="90"/>
                    <a:pt x="114" y="90"/>
                    <a:pt x="114" y="90"/>
                  </a:cubicBezTo>
                  <a:cubicBezTo>
                    <a:pt x="109" y="95"/>
                    <a:pt x="109" y="95"/>
                    <a:pt x="109" y="95"/>
                  </a:cubicBezTo>
                  <a:cubicBezTo>
                    <a:pt x="101" y="97"/>
                    <a:pt x="101" y="97"/>
                    <a:pt x="101" y="97"/>
                  </a:cubicBezTo>
                  <a:cubicBezTo>
                    <a:pt x="101" y="97"/>
                    <a:pt x="101" y="97"/>
                    <a:pt x="101" y="97"/>
                  </a:cubicBezTo>
                  <a:cubicBezTo>
                    <a:pt x="97" y="99"/>
                    <a:pt x="97" y="99"/>
                    <a:pt x="97" y="99"/>
                  </a:cubicBezTo>
                  <a:close/>
                  <a:moveTo>
                    <a:pt x="117" y="92"/>
                  </a:moveTo>
                  <a:cubicBezTo>
                    <a:pt x="125" y="90"/>
                    <a:pt x="125" y="90"/>
                    <a:pt x="125" y="90"/>
                  </a:cubicBezTo>
                  <a:cubicBezTo>
                    <a:pt x="125" y="90"/>
                    <a:pt x="125" y="90"/>
                    <a:pt x="125" y="90"/>
                  </a:cubicBezTo>
                  <a:cubicBezTo>
                    <a:pt x="120" y="90"/>
                    <a:pt x="120" y="90"/>
                    <a:pt x="120" y="90"/>
                  </a:cubicBezTo>
                  <a:cubicBezTo>
                    <a:pt x="117" y="92"/>
                    <a:pt x="117" y="92"/>
                    <a:pt x="117" y="92"/>
                  </a:cubicBezTo>
                  <a:close/>
                  <a:moveTo>
                    <a:pt x="128" y="26"/>
                  </a:moveTo>
                  <a:cubicBezTo>
                    <a:pt x="129" y="27"/>
                    <a:pt x="129" y="27"/>
                    <a:pt x="129" y="27"/>
                  </a:cubicBezTo>
                  <a:cubicBezTo>
                    <a:pt x="129" y="26"/>
                    <a:pt x="129" y="26"/>
                    <a:pt x="129" y="26"/>
                  </a:cubicBezTo>
                  <a:lnTo>
                    <a:pt x="128" y="26"/>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8"/>
            <p:cNvSpPr>
              <a:spLocks noEditPoints="1"/>
            </p:cNvSpPr>
            <p:nvPr/>
          </p:nvSpPr>
          <p:spPr bwMode="auto">
            <a:xfrm>
              <a:off x="3081" y="1542"/>
              <a:ext cx="1560" cy="1560"/>
            </a:xfrm>
            <a:custGeom>
              <a:avLst/>
              <a:gdLst>
                <a:gd name="T0" fmla="*/ 127 w 180"/>
                <a:gd name="T1" fmla="*/ 30 h 180"/>
                <a:gd name="T2" fmla="*/ 19 w 180"/>
                <a:gd name="T3" fmla="*/ 85 h 180"/>
                <a:gd name="T4" fmla="*/ 123 w 180"/>
                <a:gd name="T5" fmla="*/ 11 h 180"/>
                <a:gd name="T6" fmla="*/ 96 w 180"/>
                <a:gd name="T7" fmla="*/ 5 h 180"/>
                <a:gd name="T8" fmla="*/ 94 w 180"/>
                <a:gd name="T9" fmla="*/ 27 h 180"/>
                <a:gd name="T10" fmla="*/ 81 w 180"/>
                <a:gd name="T11" fmla="*/ 35 h 180"/>
                <a:gd name="T12" fmla="*/ 72 w 180"/>
                <a:gd name="T13" fmla="*/ 23 h 180"/>
                <a:gd name="T14" fmla="*/ 65 w 180"/>
                <a:gd name="T15" fmla="*/ 52 h 180"/>
                <a:gd name="T16" fmla="*/ 33 w 180"/>
                <a:gd name="T17" fmla="*/ 90 h 180"/>
                <a:gd name="T18" fmla="*/ 48 w 180"/>
                <a:gd name="T19" fmla="*/ 128 h 180"/>
                <a:gd name="T20" fmla="*/ 30 w 180"/>
                <a:gd name="T21" fmla="*/ 151 h 180"/>
                <a:gd name="T22" fmla="*/ 74 w 180"/>
                <a:gd name="T23" fmla="*/ 174 h 180"/>
                <a:gd name="T24" fmla="*/ 123 w 180"/>
                <a:gd name="T25" fmla="*/ 169 h 180"/>
                <a:gd name="T26" fmla="*/ 126 w 180"/>
                <a:gd name="T27" fmla="*/ 153 h 180"/>
                <a:gd name="T28" fmla="*/ 91 w 180"/>
                <a:gd name="T29" fmla="*/ 136 h 180"/>
                <a:gd name="T30" fmla="*/ 103 w 180"/>
                <a:gd name="T31" fmla="*/ 110 h 180"/>
                <a:gd name="T32" fmla="*/ 149 w 180"/>
                <a:gd name="T33" fmla="*/ 95 h 180"/>
                <a:gd name="T34" fmla="*/ 134 w 180"/>
                <a:gd name="T35" fmla="*/ 94 h 180"/>
                <a:gd name="T36" fmla="*/ 121 w 180"/>
                <a:gd name="T37" fmla="*/ 95 h 180"/>
                <a:gd name="T38" fmla="*/ 100 w 180"/>
                <a:gd name="T39" fmla="*/ 91 h 180"/>
                <a:gd name="T40" fmla="*/ 113 w 180"/>
                <a:gd name="T41" fmla="*/ 59 h 180"/>
                <a:gd name="T42" fmla="*/ 127 w 180"/>
                <a:gd name="T43" fmla="*/ 45 h 180"/>
                <a:gd name="T44" fmla="*/ 127 w 180"/>
                <a:gd name="T45" fmla="*/ 30 h 180"/>
                <a:gd name="T46" fmla="*/ 151 w 180"/>
                <a:gd name="T47" fmla="*/ 30 h 180"/>
                <a:gd name="T48" fmla="*/ 74 w 180"/>
                <a:gd name="T49" fmla="*/ 6 h 180"/>
                <a:gd name="T50" fmla="*/ 43 w 180"/>
                <a:gd name="T51" fmla="*/ 19 h 180"/>
                <a:gd name="T52" fmla="*/ 19 w 180"/>
                <a:gd name="T53" fmla="*/ 43 h 180"/>
                <a:gd name="T54" fmla="*/ 11 w 180"/>
                <a:gd name="T55" fmla="*/ 57 h 180"/>
                <a:gd name="T56" fmla="*/ 6 w 180"/>
                <a:gd name="T57" fmla="*/ 107 h 180"/>
                <a:gd name="T58" fmla="*/ 26 w 180"/>
                <a:gd name="T59" fmla="*/ 147 h 180"/>
                <a:gd name="T60" fmla="*/ 20 w 180"/>
                <a:gd name="T61" fmla="*/ 87 h 180"/>
                <a:gd name="T62" fmla="*/ 24 w 180"/>
                <a:gd name="T63" fmla="*/ 58 h 180"/>
                <a:gd name="T64" fmla="*/ 70 w 180"/>
                <a:gd name="T65" fmla="*/ 19 h 180"/>
                <a:gd name="T66" fmla="*/ 84 w 180"/>
                <a:gd name="T67" fmla="*/ 20 h 180"/>
                <a:gd name="T68" fmla="*/ 92 w 180"/>
                <a:gd name="T69" fmla="*/ 5 h 180"/>
                <a:gd name="T70" fmla="*/ 130 w 180"/>
                <a:gd name="T71" fmla="*/ 152 h 180"/>
                <a:gd name="T72" fmla="*/ 96 w 180"/>
                <a:gd name="T73" fmla="*/ 136 h 180"/>
                <a:gd name="T74" fmla="*/ 126 w 180"/>
                <a:gd name="T75" fmla="*/ 107 h 180"/>
                <a:gd name="T76" fmla="*/ 154 w 180"/>
                <a:gd name="T77" fmla="*/ 96 h 180"/>
                <a:gd name="T78" fmla="*/ 137 w 180"/>
                <a:gd name="T79" fmla="*/ 90 h 180"/>
                <a:gd name="T80" fmla="*/ 123 w 180"/>
                <a:gd name="T81" fmla="*/ 83 h 180"/>
                <a:gd name="T82" fmla="*/ 117 w 180"/>
                <a:gd name="T83" fmla="*/ 77 h 180"/>
                <a:gd name="T84" fmla="*/ 131 w 180"/>
                <a:gd name="T85" fmla="*/ 47 h 180"/>
                <a:gd name="T86" fmla="*/ 130 w 180"/>
                <a:gd name="T87" fmla="*/ 35 h 180"/>
                <a:gd name="T88" fmla="*/ 169 w 180"/>
                <a:gd name="T89" fmla="*/ 57 h 180"/>
                <a:gd name="T90" fmla="*/ 176 w 180"/>
                <a:gd name="T91" fmla="*/ 90 h 180"/>
                <a:gd name="T92" fmla="*/ 162 w 180"/>
                <a:gd name="T93" fmla="*/ 138 h 180"/>
                <a:gd name="T94" fmla="*/ 138 w 180"/>
                <a:gd name="T95" fmla="*/ 161 h 180"/>
                <a:gd name="T96" fmla="*/ 131 w 180"/>
                <a:gd name="T97" fmla="*/ 171 h 180"/>
                <a:gd name="T98" fmla="*/ 154 w 180"/>
                <a:gd name="T99" fmla="*/ 154 h 180"/>
                <a:gd name="T100" fmla="*/ 179 w 180"/>
                <a:gd name="T101" fmla="*/ 108 h 180"/>
                <a:gd name="T102" fmla="*/ 174 w 180"/>
                <a:gd name="T103" fmla="*/ 56 h 180"/>
                <a:gd name="T104" fmla="*/ 154 w 180"/>
                <a:gd name="T105" fmla="*/ 26 h 180"/>
                <a:gd name="T106" fmla="*/ 125 w 180"/>
                <a:gd name="T107" fmla="*/ 7 h 180"/>
                <a:gd name="T108" fmla="*/ 90 w 180"/>
                <a:gd name="T109" fmla="*/ 0 h 180"/>
                <a:gd name="T110" fmla="*/ 56 w 180"/>
                <a:gd name="T111" fmla="*/ 7 h 180"/>
                <a:gd name="T112" fmla="*/ 27 w 180"/>
                <a:gd name="T113" fmla="*/ 26 h 180"/>
                <a:gd name="T114" fmla="*/ 15 w 180"/>
                <a:gd name="T115" fmla="*/ 40 h 180"/>
                <a:gd name="T116" fmla="*/ 2 w 180"/>
                <a:gd name="T117" fmla="*/ 73 h 180"/>
                <a:gd name="T118" fmla="*/ 7 w 180"/>
                <a:gd name="T119" fmla="*/ 125 h 180"/>
                <a:gd name="T120" fmla="*/ 40 w 180"/>
                <a:gd name="T121" fmla="*/ 165 h 180"/>
                <a:gd name="T122" fmla="*/ 90 w 180"/>
                <a:gd name="T123" fmla="*/ 180 h 180"/>
                <a:gd name="T124" fmla="*/ 125 w 180"/>
                <a:gd name="T125" fmla="*/ 17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0" h="180">
                  <a:moveTo>
                    <a:pt x="127" y="30"/>
                  </a:moveTo>
                  <a:cubicBezTo>
                    <a:pt x="128" y="30"/>
                    <a:pt x="129" y="31"/>
                    <a:pt x="129" y="32"/>
                  </a:cubicBezTo>
                  <a:cubicBezTo>
                    <a:pt x="127" y="30"/>
                    <a:pt x="127" y="30"/>
                    <a:pt x="127" y="30"/>
                  </a:cubicBezTo>
                  <a:close/>
                  <a:moveTo>
                    <a:pt x="19" y="85"/>
                  </a:moveTo>
                  <a:cubicBezTo>
                    <a:pt x="19" y="84"/>
                    <a:pt x="19" y="84"/>
                    <a:pt x="20" y="84"/>
                  </a:cubicBezTo>
                  <a:cubicBezTo>
                    <a:pt x="19" y="85"/>
                    <a:pt x="19" y="85"/>
                    <a:pt x="19" y="85"/>
                  </a:cubicBezTo>
                  <a:close/>
                  <a:moveTo>
                    <a:pt x="151" y="30"/>
                  </a:moveTo>
                  <a:cubicBezTo>
                    <a:pt x="147" y="26"/>
                    <a:pt x="143" y="22"/>
                    <a:pt x="138" y="19"/>
                  </a:cubicBezTo>
                  <a:cubicBezTo>
                    <a:pt x="133" y="16"/>
                    <a:pt x="128" y="13"/>
                    <a:pt x="123" y="11"/>
                  </a:cubicBezTo>
                  <a:cubicBezTo>
                    <a:pt x="123" y="11"/>
                    <a:pt x="123" y="11"/>
                    <a:pt x="123" y="11"/>
                  </a:cubicBezTo>
                  <a:cubicBezTo>
                    <a:pt x="118" y="9"/>
                    <a:pt x="113" y="7"/>
                    <a:pt x="107" y="6"/>
                  </a:cubicBezTo>
                  <a:cubicBezTo>
                    <a:pt x="104" y="5"/>
                    <a:pt x="100" y="5"/>
                    <a:pt x="96" y="5"/>
                  </a:cubicBezTo>
                  <a:cubicBezTo>
                    <a:pt x="96" y="5"/>
                    <a:pt x="96" y="5"/>
                    <a:pt x="96" y="5"/>
                  </a:cubicBezTo>
                  <a:cubicBezTo>
                    <a:pt x="94" y="27"/>
                    <a:pt x="94" y="27"/>
                    <a:pt x="94" y="27"/>
                  </a:cubicBezTo>
                  <a:cubicBezTo>
                    <a:pt x="94" y="27"/>
                    <a:pt x="94" y="27"/>
                    <a:pt x="94" y="27"/>
                  </a:cubicBezTo>
                  <a:cubicBezTo>
                    <a:pt x="94" y="28"/>
                    <a:pt x="94" y="29"/>
                    <a:pt x="93" y="29"/>
                  </a:cubicBezTo>
                  <a:cubicBezTo>
                    <a:pt x="83" y="34"/>
                    <a:pt x="83" y="34"/>
                    <a:pt x="83" y="34"/>
                  </a:cubicBezTo>
                  <a:cubicBezTo>
                    <a:pt x="82" y="35"/>
                    <a:pt x="82" y="35"/>
                    <a:pt x="81" y="35"/>
                  </a:cubicBezTo>
                  <a:cubicBezTo>
                    <a:pt x="80" y="35"/>
                    <a:pt x="79" y="34"/>
                    <a:pt x="79" y="32"/>
                  </a:cubicBezTo>
                  <a:cubicBezTo>
                    <a:pt x="80" y="23"/>
                    <a:pt x="80" y="23"/>
                    <a:pt x="80" y="23"/>
                  </a:cubicBezTo>
                  <a:cubicBezTo>
                    <a:pt x="72" y="23"/>
                    <a:pt x="72" y="23"/>
                    <a:pt x="72" y="23"/>
                  </a:cubicBezTo>
                  <a:cubicBezTo>
                    <a:pt x="67" y="51"/>
                    <a:pt x="67" y="51"/>
                    <a:pt x="67" y="51"/>
                  </a:cubicBezTo>
                  <a:cubicBezTo>
                    <a:pt x="67" y="51"/>
                    <a:pt x="67" y="51"/>
                    <a:pt x="67" y="51"/>
                  </a:cubicBezTo>
                  <a:cubicBezTo>
                    <a:pt x="67" y="51"/>
                    <a:pt x="66" y="52"/>
                    <a:pt x="65" y="52"/>
                  </a:cubicBezTo>
                  <a:cubicBezTo>
                    <a:pt x="27" y="62"/>
                    <a:pt x="27" y="62"/>
                    <a:pt x="27" y="62"/>
                  </a:cubicBezTo>
                  <a:cubicBezTo>
                    <a:pt x="24" y="84"/>
                    <a:pt x="24" y="84"/>
                    <a:pt x="24" y="84"/>
                  </a:cubicBezTo>
                  <a:cubicBezTo>
                    <a:pt x="33" y="90"/>
                    <a:pt x="33" y="90"/>
                    <a:pt x="33" y="90"/>
                  </a:cubicBezTo>
                  <a:cubicBezTo>
                    <a:pt x="33" y="90"/>
                    <a:pt x="33" y="90"/>
                    <a:pt x="33" y="90"/>
                  </a:cubicBezTo>
                  <a:cubicBezTo>
                    <a:pt x="34" y="90"/>
                    <a:pt x="34" y="90"/>
                    <a:pt x="34" y="91"/>
                  </a:cubicBezTo>
                  <a:cubicBezTo>
                    <a:pt x="48" y="128"/>
                    <a:pt x="48" y="128"/>
                    <a:pt x="48" y="128"/>
                  </a:cubicBezTo>
                  <a:cubicBezTo>
                    <a:pt x="49" y="129"/>
                    <a:pt x="49" y="130"/>
                    <a:pt x="48" y="130"/>
                  </a:cubicBezTo>
                  <a:cubicBezTo>
                    <a:pt x="29" y="150"/>
                    <a:pt x="29" y="150"/>
                    <a:pt x="29" y="150"/>
                  </a:cubicBezTo>
                  <a:cubicBezTo>
                    <a:pt x="30" y="151"/>
                    <a:pt x="30" y="151"/>
                    <a:pt x="30" y="151"/>
                  </a:cubicBezTo>
                  <a:cubicBezTo>
                    <a:pt x="34" y="155"/>
                    <a:pt x="38" y="158"/>
                    <a:pt x="43" y="161"/>
                  </a:cubicBezTo>
                  <a:cubicBezTo>
                    <a:pt x="47" y="164"/>
                    <a:pt x="52" y="167"/>
                    <a:pt x="58" y="169"/>
                  </a:cubicBezTo>
                  <a:cubicBezTo>
                    <a:pt x="63" y="171"/>
                    <a:pt x="68" y="173"/>
                    <a:pt x="74" y="174"/>
                  </a:cubicBezTo>
                  <a:cubicBezTo>
                    <a:pt x="79" y="175"/>
                    <a:pt x="85" y="176"/>
                    <a:pt x="90" y="176"/>
                  </a:cubicBezTo>
                  <a:cubicBezTo>
                    <a:pt x="96" y="176"/>
                    <a:pt x="102" y="175"/>
                    <a:pt x="107" y="174"/>
                  </a:cubicBezTo>
                  <a:cubicBezTo>
                    <a:pt x="113" y="173"/>
                    <a:pt x="118" y="171"/>
                    <a:pt x="123" y="169"/>
                  </a:cubicBezTo>
                  <a:cubicBezTo>
                    <a:pt x="123" y="169"/>
                    <a:pt x="123" y="169"/>
                    <a:pt x="123" y="169"/>
                  </a:cubicBezTo>
                  <a:cubicBezTo>
                    <a:pt x="124" y="169"/>
                    <a:pt x="125" y="169"/>
                    <a:pt x="125" y="168"/>
                  </a:cubicBezTo>
                  <a:cubicBezTo>
                    <a:pt x="126" y="153"/>
                    <a:pt x="126" y="153"/>
                    <a:pt x="126" y="153"/>
                  </a:cubicBezTo>
                  <a:cubicBezTo>
                    <a:pt x="92" y="139"/>
                    <a:pt x="92" y="139"/>
                    <a:pt x="92" y="139"/>
                  </a:cubicBezTo>
                  <a:cubicBezTo>
                    <a:pt x="91" y="138"/>
                    <a:pt x="91" y="137"/>
                    <a:pt x="91" y="136"/>
                  </a:cubicBezTo>
                  <a:cubicBezTo>
                    <a:pt x="91" y="136"/>
                    <a:pt x="91" y="136"/>
                    <a:pt x="91" y="136"/>
                  </a:cubicBezTo>
                  <a:cubicBezTo>
                    <a:pt x="102" y="111"/>
                    <a:pt x="102" y="111"/>
                    <a:pt x="102" y="111"/>
                  </a:cubicBezTo>
                  <a:cubicBezTo>
                    <a:pt x="102" y="110"/>
                    <a:pt x="102" y="110"/>
                    <a:pt x="103" y="110"/>
                  </a:cubicBezTo>
                  <a:cubicBezTo>
                    <a:pt x="103" y="110"/>
                    <a:pt x="103" y="110"/>
                    <a:pt x="103" y="110"/>
                  </a:cubicBezTo>
                  <a:cubicBezTo>
                    <a:pt x="125" y="102"/>
                    <a:pt x="125" y="102"/>
                    <a:pt x="125" y="102"/>
                  </a:cubicBezTo>
                  <a:cubicBezTo>
                    <a:pt x="125" y="102"/>
                    <a:pt x="125" y="102"/>
                    <a:pt x="125" y="102"/>
                  </a:cubicBezTo>
                  <a:cubicBezTo>
                    <a:pt x="149" y="95"/>
                    <a:pt x="149" y="95"/>
                    <a:pt x="149" y="95"/>
                  </a:cubicBezTo>
                  <a:cubicBezTo>
                    <a:pt x="149" y="95"/>
                    <a:pt x="149" y="95"/>
                    <a:pt x="149" y="95"/>
                  </a:cubicBezTo>
                  <a:cubicBezTo>
                    <a:pt x="136" y="95"/>
                    <a:pt x="136" y="95"/>
                    <a:pt x="136" y="95"/>
                  </a:cubicBezTo>
                  <a:cubicBezTo>
                    <a:pt x="135" y="95"/>
                    <a:pt x="135" y="95"/>
                    <a:pt x="134" y="94"/>
                  </a:cubicBezTo>
                  <a:cubicBezTo>
                    <a:pt x="134" y="94"/>
                    <a:pt x="134" y="94"/>
                    <a:pt x="134" y="94"/>
                  </a:cubicBezTo>
                  <a:cubicBezTo>
                    <a:pt x="126" y="87"/>
                    <a:pt x="126" y="87"/>
                    <a:pt x="126" y="87"/>
                  </a:cubicBezTo>
                  <a:cubicBezTo>
                    <a:pt x="121" y="95"/>
                    <a:pt x="121" y="95"/>
                    <a:pt x="121" y="95"/>
                  </a:cubicBezTo>
                  <a:cubicBezTo>
                    <a:pt x="121" y="95"/>
                    <a:pt x="120" y="96"/>
                    <a:pt x="119" y="96"/>
                  </a:cubicBezTo>
                  <a:cubicBezTo>
                    <a:pt x="102" y="94"/>
                    <a:pt x="102" y="94"/>
                    <a:pt x="102" y="94"/>
                  </a:cubicBezTo>
                  <a:cubicBezTo>
                    <a:pt x="101" y="94"/>
                    <a:pt x="100" y="93"/>
                    <a:pt x="100" y="91"/>
                  </a:cubicBezTo>
                  <a:cubicBezTo>
                    <a:pt x="100" y="91"/>
                    <a:pt x="100" y="91"/>
                    <a:pt x="100" y="90"/>
                  </a:cubicBezTo>
                  <a:cubicBezTo>
                    <a:pt x="113" y="75"/>
                    <a:pt x="113" y="75"/>
                    <a:pt x="113" y="75"/>
                  </a:cubicBezTo>
                  <a:cubicBezTo>
                    <a:pt x="113" y="59"/>
                    <a:pt x="113" y="59"/>
                    <a:pt x="113" y="59"/>
                  </a:cubicBezTo>
                  <a:cubicBezTo>
                    <a:pt x="114" y="58"/>
                    <a:pt x="114" y="58"/>
                    <a:pt x="114" y="57"/>
                  </a:cubicBezTo>
                  <a:cubicBezTo>
                    <a:pt x="114" y="57"/>
                    <a:pt x="114" y="57"/>
                    <a:pt x="114" y="57"/>
                  </a:cubicBezTo>
                  <a:cubicBezTo>
                    <a:pt x="127" y="45"/>
                    <a:pt x="127" y="45"/>
                    <a:pt x="127" y="45"/>
                  </a:cubicBezTo>
                  <a:cubicBezTo>
                    <a:pt x="125" y="33"/>
                    <a:pt x="125" y="33"/>
                    <a:pt x="125" y="33"/>
                  </a:cubicBezTo>
                  <a:cubicBezTo>
                    <a:pt x="124" y="32"/>
                    <a:pt x="125" y="30"/>
                    <a:pt x="127" y="30"/>
                  </a:cubicBezTo>
                  <a:cubicBezTo>
                    <a:pt x="127" y="30"/>
                    <a:pt x="127" y="30"/>
                    <a:pt x="127" y="30"/>
                  </a:cubicBezTo>
                  <a:cubicBezTo>
                    <a:pt x="153" y="32"/>
                    <a:pt x="153" y="32"/>
                    <a:pt x="153" y="32"/>
                  </a:cubicBezTo>
                  <a:cubicBezTo>
                    <a:pt x="152" y="31"/>
                    <a:pt x="151" y="30"/>
                    <a:pt x="151" y="30"/>
                  </a:cubicBezTo>
                  <a:cubicBezTo>
                    <a:pt x="151" y="30"/>
                    <a:pt x="151" y="30"/>
                    <a:pt x="151" y="30"/>
                  </a:cubicBezTo>
                  <a:close/>
                  <a:moveTo>
                    <a:pt x="92" y="5"/>
                  </a:moveTo>
                  <a:cubicBezTo>
                    <a:pt x="91" y="5"/>
                    <a:pt x="91" y="5"/>
                    <a:pt x="90" y="5"/>
                  </a:cubicBezTo>
                  <a:cubicBezTo>
                    <a:pt x="85" y="5"/>
                    <a:pt x="79" y="5"/>
                    <a:pt x="74" y="6"/>
                  </a:cubicBezTo>
                  <a:cubicBezTo>
                    <a:pt x="68" y="7"/>
                    <a:pt x="63" y="9"/>
                    <a:pt x="58" y="11"/>
                  </a:cubicBezTo>
                  <a:cubicBezTo>
                    <a:pt x="58" y="11"/>
                    <a:pt x="58" y="11"/>
                    <a:pt x="58" y="11"/>
                  </a:cubicBezTo>
                  <a:cubicBezTo>
                    <a:pt x="52" y="13"/>
                    <a:pt x="47" y="16"/>
                    <a:pt x="43" y="19"/>
                  </a:cubicBezTo>
                  <a:cubicBezTo>
                    <a:pt x="38" y="22"/>
                    <a:pt x="34" y="26"/>
                    <a:pt x="30" y="30"/>
                  </a:cubicBezTo>
                  <a:cubicBezTo>
                    <a:pt x="30" y="30"/>
                    <a:pt x="30" y="30"/>
                    <a:pt x="30" y="30"/>
                  </a:cubicBezTo>
                  <a:cubicBezTo>
                    <a:pt x="26" y="34"/>
                    <a:pt x="22" y="38"/>
                    <a:pt x="19" y="43"/>
                  </a:cubicBezTo>
                  <a:cubicBezTo>
                    <a:pt x="16" y="47"/>
                    <a:pt x="13" y="52"/>
                    <a:pt x="11" y="57"/>
                  </a:cubicBezTo>
                  <a:cubicBezTo>
                    <a:pt x="11" y="57"/>
                    <a:pt x="11" y="57"/>
                    <a:pt x="11" y="57"/>
                  </a:cubicBezTo>
                  <a:cubicBezTo>
                    <a:pt x="11" y="57"/>
                    <a:pt x="11" y="57"/>
                    <a:pt x="11" y="57"/>
                  </a:cubicBezTo>
                  <a:cubicBezTo>
                    <a:pt x="9" y="63"/>
                    <a:pt x="7" y="68"/>
                    <a:pt x="6" y="73"/>
                  </a:cubicBezTo>
                  <a:cubicBezTo>
                    <a:pt x="5" y="79"/>
                    <a:pt x="5" y="84"/>
                    <a:pt x="5" y="90"/>
                  </a:cubicBezTo>
                  <a:cubicBezTo>
                    <a:pt x="5" y="96"/>
                    <a:pt x="5" y="102"/>
                    <a:pt x="6" y="107"/>
                  </a:cubicBezTo>
                  <a:cubicBezTo>
                    <a:pt x="7" y="112"/>
                    <a:pt x="9" y="118"/>
                    <a:pt x="11" y="123"/>
                  </a:cubicBezTo>
                  <a:cubicBezTo>
                    <a:pt x="13" y="128"/>
                    <a:pt x="16" y="133"/>
                    <a:pt x="19" y="138"/>
                  </a:cubicBezTo>
                  <a:cubicBezTo>
                    <a:pt x="21" y="141"/>
                    <a:pt x="24" y="144"/>
                    <a:pt x="26" y="147"/>
                  </a:cubicBezTo>
                  <a:cubicBezTo>
                    <a:pt x="44" y="128"/>
                    <a:pt x="44" y="128"/>
                    <a:pt x="44" y="128"/>
                  </a:cubicBezTo>
                  <a:cubicBezTo>
                    <a:pt x="30" y="93"/>
                    <a:pt x="30" y="93"/>
                    <a:pt x="30" y="93"/>
                  </a:cubicBezTo>
                  <a:cubicBezTo>
                    <a:pt x="20" y="87"/>
                    <a:pt x="20" y="87"/>
                    <a:pt x="20" y="87"/>
                  </a:cubicBezTo>
                  <a:cubicBezTo>
                    <a:pt x="20" y="86"/>
                    <a:pt x="19" y="85"/>
                    <a:pt x="19" y="85"/>
                  </a:cubicBezTo>
                  <a:cubicBezTo>
                    <a:pt x="23" y="60"/>
                    <a:pt x="23" y="60"/>
                    <a:pt x="23" y="60"/>
                  </a:cubicBezTo>
                  <a:cubicBezTo>
                    <a:pt x="23" y="59"/>
                    <a:pt x="23" y="58"/>
                    <a:pt x="24" y="58"/>
                  </a:cubicBezTo>
                  <a:cubicBezTo>
                    <a:pt x="63" y="48"/>
                    <a:pt x="63" y="48"/>
                    <a:pt x="63" y="48"/>
                  </a:cubicBezTo>
                  <a:cubicBezTo>
                    <a:pt x="68" y="21"/>
                    <a:pt x="68" y="21"/>
                    <a:pt x="68" y="21"/>
                  </a:cubicBezTo>
                  <a:cubicBezTo>
                    <a:pt x="68" y="20"/>
                    <a:pt x="69" y="19"/>
                    <a:pt x="70" y="19"/>
                  </a:cubicBezTo>
                  <a:cubicBezTo>
                    <a:pt x="82" y="18"/>
                    <a:pt x="82" y="18"/>
                    <a:pt x="82" y="18"/>
                  </a:cubicBezTo>
                  <a:cubicBezTo>
                    <a:pt x="83" y="18"/>
                    <a:pt x="84" y="18"/>
                    <a:pt x="84" y="20"/>
                  </a:cubicBezTo>
                  <a:cubicBezTo>
                    <a:pt x="84" y="20"/>
                    <a:pt x="84" y="20"/>
                    <a:pt x="84" y="20"/>
                  </a:cubicBezTo>
                  <a:cubicBezTo>
                    <a:pt x="84" y="29"/>
                    <a:pt x="84" y="29"/>
                    <a:pt x="84" y="29"/>
                  </a:cubicBezTo>
                  <a:cubicBezTo>
                    <a:pt x="90" y="25"/>
                    <a:pt x="90" y="25"/>
                    <a:pt x="90" y="25"/>
                  </a:cubicBezTo>
                  <a:cubicBezTo>
                    <a:pt x="92" y="5"/>
                    <a:pt x="92" y="5"/>
                    <a:pt x="92" y="5"/>
                  </a:cubicBezTo>
                  <a:cubicBezTo>
                    <a:pt x="92" y="5"/>
                    <a:pt x="92" y="5"/>
                    <a:pt x="92" y="5"/>
                  </a:cubicBezTo>
                  <a:close/>
                  <a:moveTo>
                    <a:pt x="130" y="166"/>
                  </a:moveTo>
                  <a:cubicBezTo>
                    <a:pt x="130" y="152"/>
                    <a:pt x="130" y="152"/>
                    <a:pt x="130" y="152"/>
                  </a:cubicBezTo>
                  <a:cubicBezTo>
                    <a:pt x="130" y="151"/>
                    <a:pt x="130" y="150"/>
                    <a:pt x="129" y="150"/>
                  </a:cubicBezTo>
                  <a:cubicBezTo>
                    <a:pt x="129" y="150"/>
                    <a:pt x="129" y="150"/>
                    <a:pt x="129" y="150"/>
                  </a:cubicBezTo>
                  <a:cubicBezTo>
                    <a:pt x="96" y="136"/>
                    <a:pt x="96" y="136"/>
                    <a:pt x="96" y="136"/>
                  </a:cubicBezTo>
                  <a:cubicBezTo>
                    <a:pt x="105" y="114"/>
                    <a:pt x="105" y="114"/>
                    <a:pt x="105" y="114"/>
                  </a:cubicBezTo>
                  <a:cubicBezTo>
                    <a:pt x="126" y="107"/>
                    <a:pt x="126" y="107"/>
                    <a:pt x="126" y="107"/>
                  </a:cubicBezTo>
                  <a:cubicBezTo>
                    <a:pt x="126" y="107"/>
                    <a:pt x="126" y="107"/>
                    <a:pt x="126" y="107"/>
                  </a:cubicBezTo>
                  <a:cubicBezTo>
                    <a:pt x="153" y="99"/>
                    <a:pt x="153" y="99"/>
                    <a:pt x="153" y="99"/>
                  </a:cubicBezTo>
                  <a:cubicBezTo>
                    <a:pt x="154" y="98"/>
                    <a:pt x="154" y="97"/>
                    <a:pt x="154" y="96"/>
                  </a:cubicBezTo>
                  <a:cubicBezTo>
                    <a:pt x="154" y="96"/>
                    <a:pt x="154" y="96"/>
                    <a:pt x="154" y="96"/>
                  </a:cubicBezTo>
                  <a:cubicBezTo>
                    <a:pt x="154" y="92"/>
                    <a:pt x="154" y="92"/>
                    <a:pt x="154" y="92"/>
                  </a:cubicBezTo>
                  <a:cubicBezTo>
                    <a:pt x="154" y="91"/>
                    <a:pt x="153" y="90"/>
                    <a:pt x="151" y="90"/>
                  </a:cubicBezTo>
                  <a:cubicBezTo>
                    <a:pt x="137" y="90"/>
                    <a:pt x="137" y="90"/>
                    <a:pt x="137" y="90"/>
                  </a:cubicBezTo>
                  <a:cubicBezTo>
                    <a:pt x="127" y="82"/>
                    <a:pt x="127" y="82"/>
                    <a:pt x="127" y="82"/>
                  </a:cubicBezTo>
                  <a:cubicBezTo>
                    <a:pt x="126" y="81"/>
                    <a:pt x="124" y="81"/>
                    <a:pt x="123" y="82"/>
                  </a:cubicBezTo>
                  <a:cubicBezTo>
                    <a:pt x="123" y="82"/>
                    <a:pt x="123" y="82"/>
                    <a:pt x="123" y="83"/>
                  </a:cubicBezTo>
                  <a:cubicBezTo>
                    <a:pt x="118" y="91"/>
                    <a:pt x="118" y="91"/>
                    <a:pt x="118" y="91"/>
                  </a:cubicBezTo>
                  <a:cubicBezTo>
                    <a:pt x="106" y="90"/>
                    <a:pt x="106" y="90"/>
                    <a:pt x="106" y="90"/>
                  </a:cubicBezTo>
                  <a:cubicBezTo>
                    <a:pt x="117" y="77"/>
                    <a:pt x="117" y="77"/>
                    <a:pt x="117" y="77"/>
                  </a:cubicBezTo>
                  <a:cubicBezTo>
                    <a:pt x="117" y="77"/>
                    <a:pt x="117" y="76"/>
                    <a:pt x="117" y="76"/>
                  </a:cubicBezTo>
                  <a:cubicBezTo>
                    <a:pt x="118" y="60"/>
                    <a:pt x="118" y="60"/>
                    <a:pt x="118" y="60"/>
                  </a:cubicBezTo>
                  <a:cubicBezTo>
                    <a:pt x="131" y="47"/>
                    <a:pt x="131" y="47"/>
                    <a:pt x="131" y="47"/>
                  </a:cubicBezTo>
                  <a:cubicBezTo>
                    <a:pt x="131" y="46"/>
                    <a:pt x="132" y="46"/>
                    <a:pt x="131" y="45"/>
                  </a:cubicBezTo>
                  <a:cubicBezTo>
                    <a:pt x="131" y="45"/>
                    <a:pt x="131" y="45"/>
                    <a:pt x="131" y="45"/>
                  </a:cubicBezTo>
                  <a:cubicBezTo>
                    <a:pt x="130" y="35"/>
                    <a:pt x="130" y="35"/>
                    <a:pt x="130" y="35"/>
                  </a:cubicBezTo>
                  <a:cubicBezTo>
                    <a:pt x="157" y="36"/>
                    <a:pt x="157" y="36"/>
                    <a:pt x="157" y="36"/>
                  </a:cubicBezTo>
                  <a:cubicBezTo>
                    <a:pt x="158" y="38"/>
                    <a:pt x="160" y="40"/>
                    <a:pt x="162" y="43"/>
                  </a:cubicBezTo>
                  <a:cubicBezTo>
                    <a:pt x="165" y="47"/>
                    <a:pt x="167" y="52"/>
                    <a:pt x="169" y="57"/>
                  </a:cubicBezTo>
                  <a:cubicBezTo>
                    <a:pt x="169" y="57"/>
                    <a:pt x="169" y="57"/>
                    <a:pt x="169" y="57"/>
                  </a:cubicBezTo>
                  <a:cubicBezTo>
                    <a:pt x="172" y="63"/>
                    <a:pt x="173" y="68"/>
                    <a:pt x="174" y="73"/>
                  </a:cubicBezTo>
                  <a:cubicBezTo>
                    <a:pt x="175" y="79"/>
                    <a:pt x="176" y="84"/>
                    <a:pt x="176" y="90"/>
                  </a:cubicBezTo>
                  <a:cubicBezTo>
                    <a:pt x="176" y="96"/>
                    <a:pt x="175" y="102"/>
                    <a:pt x="174" y="107"/>
                  </a:cubicBezTo>
                  <a:cubicBezTo>
                    <a:pt x="173" y="112"/>
                    <a:pt x="172" y="118"/>
                    <a:pt x="169" y="123"/>
                  </a:cubicBezTo>
                  <a:cubicBezTo>
                    <a:pt x="167" y="128"/>
                    <a:pt x="165" y="133"/>
                    <a:pt x="162" y="138"/>
                  </a:cubicBezTo>
                  <a:cubicBezTo>
                    <a:pt x="158" y="142"/>
                    <a:pt x="155" y="147"/>
                    <a:pt x="151" y="151"/>
                  </a:cubicBezTo>
                  <a:cubicBezTo>
                    <a:pt x="151" y="151"/>
                    <a:pt x="151" y="151"/>
                    <a:pt x="151" y="151"/>
                  </a:cubicBezTo>
                  <a:cubicBezTo>
                    <a:pt x="147" y="155"/>
                    <a:pt x="143" y="158"/>
                    <a:pt x="138" y="161"/>
                  </a:cubicBezTo>
                  <a:cubicBezTo>
                    <a:pt x="135" y="163"/>
                    <a:pt x="133" y="165"/>
                    <a:pt x="130" y="166"/>
                  </a:cubicBezTo>
                  <a:close/>
                  <a:moveTo>
                    <a:pt x="125" y="173"/>
                  </a:moveTo>
                  <a:cubicBezTo>
                    <a:pt x="126" y="173"/>
                    <a:pt x="129" y="172"/>
                    <a:pt x="131" y="171"/>
                  </a:cubicBezTo>
                  <a:cubicBezTo>
                    <a:pt x="134" y="169"/>
                    <a:pt x="137" y="167"/>
                    <a:pt x="140" y="165"/>
                  </a:cubicBezTo>
                  <a:cubicBezTo>
                    <a:pt x="145" y="162"/>
                    <a:pt x="150" y="158"/>
                    <a:pt x="154" y="154"/>
                  </a:cubicBezTo>
                  <a:cubicBezTo>
                    <a:pt x="154" y="154"/>
                    <a:pt x="154" y="154"/>
                    <a:pt x="154" y="154"/>
                  </a:cubicBezTo>
                  <a:cubicBezTo>
                    <a:pt x="158" y="150"/>
                    <a:pt x="162" y="145"/>
                    <a:pt x="165" y="140"/>
                  </a:cubicBezTo>
                  <a:cubicBezTo>
                    <a:pt x="169" y="135"/>
                    <a:pt x="171" y="130"/>
                    <a:pt x="174" y="125"/>
                  </a:cubicBezTo>
                  <a:cubicBezTo>
                    <a:pt x="176" y="119"/>
                    <a:pt x="178" y="114"/>
                    <a:pt x="179" y="108"/>
                  </a:cubicBezTo>
                  <a:cubicBezTo>
                    <a:pt x="180" y="102"/>
                    <a:pt x="180" y="96"/>
                    <a:pt x="180" y="90"/>
                  </a:cubicBezTo>
                  <a:cubicBezTo>
                    <a:pt x="180" y="84"/>
                    <a:pt x="180" y="78"/>
                    <a:pt x="179" y="73"/>
                  </a:cubicBezTo>
                  <a:cubicBezTo>
                    <a:pt x="178" y="67"/>
                    <a:pt x="176" y="61"/>
                    <a:pt x="174" y="56"/>
                  </a:cubicBezTo>
                  <a:cubicBezTo>
                    <a:pt x="174" y="56"/>
                    <a:pt x="174" y="56"/>
                    <a:pt x="174" y="56"/>
                  </a:cubicBezTo>
                  <a:cubicBezTo>
                    <a:pt x="171" y="50"/>
                    <a:pt x="169" y="45"/>
                    <a:pt x="165" y="40"/>
                  </a:cubicBezTo>
                  <a:cubicBezTo>
                    <a:pt x="162" y="35"/>
                    <a:pt x="158" y="31"/>
                    <a:pt x="154" y="26"/>
                  </a:cubicBezTo>
                  <a:cubicBezTo>
                    <a:pt x="154" y="26"/>
                    <a:pt x="154" y="26"/>
                    <a:pt x="154" y="26"/>
                  </a:cubicBezTo>
                  <a:cubicBezTo>
                    <a:pt x="150" y="22"/>
                    <a:pt x="145" y="18"/>
                    <a:pt x="140" y="15"/>
                  </a:cubicBezTo>
                  <a:cubicBezTo>
                    <a:pt x="135" y="12"/>
                    <a:pt x="130" y="9"/>
                    <a:pt x="125" y="7"/>
                  </a:cubicBezTo>
                  <a:cubicBezTo>
                    <a:pt x="125" y="7"/>
                    <a:pt x="125" y="7"/>
                    <a:pt x="125" y="7"/>
                  </a:cubicBezTo>
                  <a:cubicBezTo>
                    <a:pt x="119" y="5"/>
                    <a:pt x="114" y="3"/>
                    <a:pt x="108" y="2"/>
                  </a:cubicBezTo>
                  <a:cubicBezTo>
                    <a:pt x="102" y="1"/>
                    <a:pt x="96" y="0"/>
                    <a:pt x="90" y="0"/>
                  </a:cubicBezTo>
                  <a:cubicBezTo>
                    <a:pt x="84" y="0"/>
                    <a:pt x="78" y="1"/>
                    <a:pt x="73" y="2"/>
                  </a:cubicBezTo>
                  <a:cubicBezTo>
                    <a:pt x="67" y="3"/>
                    <a:pt x="61" y="5"/>
                    <a:pt x="56" y="7"/>
                  </a:cubicBezTo>
                  <a:cubicBezTo>
                    <a:pt x="56" y="7"/>
                    <a:pt x="56" y="7"/>
                    <a:pt x="56" y="7"/>
                  </a:cubicBezTo>
                  <a:cubicBezTo>
                    <a:pt x="56" y="7"/>
                    <a:pt x="56" y="7"/>
                    <a:pt x="56" y="7"/>
                  </a:cubicBezTo>
                  <a:cubicBezTo>
                    <a:pt x="50" y="9"/>
                    <a:pt x="45" y="12"/>
                    <a:pt x="40" y="15"/>
                  </a:cubicBezTo>
                  <a:cubicBezTo>
                    <a:pt x="35" y="18"/>
                    <a:pt x="31" y="22"/>
                    <a:pt x="27" y="26"/>
                  </a:cubicBezTo>
                  <a:cubicBezTo>
                    <a:pt x="27" y="26"/>
                    <a:pt x="27" y="26"/>
                    <a:pt x="27" y="26"/>
                  </a:cubicBezTo>
                  <a:cubicBezTo>
                    <a:pt x="27" y="26"/>
                    <a:pt x="27" y="26"/>
                    <a:pt x="27" y="26"/>
                  </a:cubicBezTo>
                  <a:cubicBezTo>
                    <a:pt x="22" y="31"/>
                    <a:pt x="19" y="35"/>
                    <a:pt x="15" y="40"/>
                  </a:cubicBezTo>
                  <a:cubicBezTo>
                    <a:pt x="12" y="45"/>
                    <a:pt x="9" y="50"/>
                    <a:pt x="7" y="56"/>
                  </a:cubicBezTo>
                  <a:cubicBezTo>
                    <a:pt x="7" y="56"/>
                    <a:pt x="7" y="56"/>
                    <a:pt x="7" y="56"/>
                  </a:cubicBezTo>
                  <a:cubicBezTo>
                    <a:pt x="5" y="61"/>
                    <a:pt x="3" y="67"/>
                    <a:pt x="2" y="73"/>
                  </a:cubicBezTo>
                  <a:cubicBezTo>
                    <a:pt x="1" y="78"/>
                    <a:pt x="0" y="84"/>
                    <a:pt x="0" y="90"/>
                  </a:cubicBezTo>
                  <a:cubicBezTo>
                    <a:pt x="0" y="96"/>
                    <a:pt x="1" y="102"/>
                    <a:pt x="2" y="108"/>
                  </a:cubicBezTo>
                  <a:cubicBezTo>
                    <a:pt x="3" y="114"/>
                    <a:pt x="5" y="119"/>
                    <a:pt x="7" y="125"/>
                  </a:cubicBezTo>
                  <a:cubicBezTo>
                    <a:pt x="9" y="130"/>
                    <a:pt x="12" y="135"/>
                    <a:pt x="15" y="140"/>
                  </a:cubicBezTo>
                  <a:cubicBezTo>
                    <a:pt x="19" y="145"/>
                    <a:pt x="22" y="150"/>
                    <a:pt x="27" y="154"/>
                  </a:cubicBezTo>
                  <a:cubicBezTo>
                    <a:pt x="31" y="158"/>
                    <a:pt x="35" y="162"/>
                    <a:pt x="40" y="165"/>
                  </a:cubicBezTo>
                  <a:cubicBezTo>
                    <a:pt x="45" y="168"/>
                    <a:pt x="50" y="171"/>
                    <a:pt x="56" y="173"/>
                  </a:cubicBezTo>
                  <a:cubicBezTo>
                    <a:pt x="61" y="176"/>
                    <a:pt x="67" y="177"/>
                    <a:pt x="73" y="179"/>
                  </a:cubicBezTo>
                  <a:cubicBezTo>
                    <a:pt x="78" y="180"/>
                    <a:pt x="84" y="180"/>
                    <a:pt x="90" y="180"/>
                  </a:cubicBezTo>
                  <a:cubicBezTo>
                    <a:pt x="96" y="180"/>
                    <a:pt x="102" y="180"/>
                    <a:pt x="108" y="179"/>
                  </a:cubicBezTo>
                  <a:cubicBezTo>
                    <a:pt x="113" y="178"/>
                    <a:pt x="119" y="176"/>
                    <a:pt x="124" y="174"/>
                  </a:cubicBezTo>
                  <a:cubicBezTo>
                    <a:pt x="124" y="174"/>
                    <a:pt x="124" y="174"/>
                    <a:pt x="125" y="173"/>
                  </a:cubicBezTo>
                  <a:cubicBezTo>
                    <a:pt x="125" y="173"/>
                    <a:pt x="125" y="173"/>
                    <a:pt x="125" y="173"/>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grpSp>
        <p:nvGrpSpPr>
          <p:cNvPr id="24" name="Group 5"/>
          <p:cNvGrpSpPr>
            <a:grpSpLocks noChangeAspect="1"/>
          </p:cNvGrpSpPr>
          <p:nvPr/>
        </p:nvGrpSpPr>
        <p:grpSpPr bwMode="auto">
          <a:xfrm>
            <a:off x="2263140" y="2405960"/>
            <a:ext cx="585685" cy="624680"/>
            <a:chOff x="3730" y="2038"/>
            <a:chExt cx="781" cy="833"/>
          </a:xfrm>
        </p:grpSpPr>
        <p:sp>
          <p:nvSpPr>
            <p:cNvPr id="25" name="Freeform 6"/>
            <p:cNvSpPr>
              <a:spLocks noEditPoints="1"/>
            </p:cNvSpPr>
            <p:nvPr/>
          </p:nvSpPr>
          <p:spPr bwMode="auto">
            <a:xfrm>
              <a:off x="3905" y="2056"/>
              <a:ext cx="439" cy="675"/>
            </a:xfrm>
            <a:custGeom>
              <a:avLst/>
              <a:gdLst>
                <a:gd name="T0" fmla="*/ 29 w 50"/>
                <a:gd name="T1" fmla="*/ 21 h 77"/>
                <a:gd name="T2" fmla="*/ 50 w 50"/>
                <a:gd name="T3" fmla="*/ 4 h 77"/>
                <a:gd name="T4" fmla="*/ 29 w 50"/>
                <a:gd name="T5" fmla="*/ 19 h 77"/>
                <a:gd name="T6" fmla="*/ 47 w 50"/>
                <a:gd name="T7" fmla="*/ 0 h 77"/>
                <a:gd name="T8" fmla="*/ 26 w 50"/>
                <a:gd name="T9" fmla="*/ 13 h 77"/>
                <a:gd name="T10" fmla="*/ 25 w 50"/>
                <a:gd name="T11" fmla="*/ 12 h 77"/>
                <a:gd name="T12" fmla="*/ 34 w 50"/>
                <a:gd name="T13" fmla="*/ 0 h 77"/>
                <a:gd name="T14" fmla="*/ 10 w 50"/>
                <a:gd name="T15" fmla="*/ 23 h 77"/>
                <a:gd name="T16" fmla="*/ 0 w 50"/>
                <a:gd name="T17" fmla="*/ 35 h 77"/>
                <a:gd name="T18" fmla="*/ 34 w 50"/>
                <a:gd name="T19" fmla="*/ 0 h 77"/>
                <a:gd name="T20" fmla="*/ 0 w 50"/>
                <a:gd name="T21" fmla="*/ 25 h 77"/>
                <a:gd name="T22" fmla="*/ 22 w 50"/>
                <a:gd name="T23" fmla="*/ 0 h 77"/>
                <a:gd name="T24" fmla="*/ 0 w 50"/>
                <a:gd name="T25" fmla="*/ 22 h 77"/>
                <a:gd name="T26" fmla="*/ 11 w 50"/>
                <a:gd name="T27" fmla="*/ 0 h 77"/>
                <a:gd name="T28" fmla="*/ 15 w 50"/>
                <a:gd name="T29" fmla="*/ 0 h 77"/>
                <a:gd name="T30" fmla="*/ 0 w 50"/>
                <a:gd name="T31" fmla="*/ 5 h 77"/>
                <a:gd name="T32" fmla="*/ 9 w 50"/>
                <a:gd name="T33" fmla="*/ 0 h 77"/>
                <a:gd name="T34" fmla="*/ 0 w 50"/>
                <a:gd name="T35" fmla="*/ 3 h 77"/>
                <a:gd name="T36" fmla="*/ 0 w 50"/>
                <a:gd name="T37" fmla="*/ 41 h 77"/>
                <a:gd name="T38" fmla="*/ 0 w 50"/>
                <a:gd name="T39" fmla="*/ 37 h 77"/>
                <a:gd name="T40" fmla="*/ 0 w 50"/>
                <a:gd name="T41" fmla="*/ 47 h 77"/>
                <a:gd name="T42" fmla="*/ 0 w 50"/>
                <a:gd name="T43" fmla="*/ 44 h 77"/>
                <a:gd name="T44" fmla="*/ 15 w 50"/>
                <a:gd name="T45" fmla="*/ 38 h 77"/>
                <a:gd name="T46" fmla="*/ 5 w 50"/>
                <a:gd name="T47" fmla="*/ 51 h 77"/>
                <a:gd name="T48" fmla="*/ 23 w 50"/>
                <a:gd name="T49" fmla="*/ 37 h 77"/>
                <a:gd name="T50" fmla="*/ 9 w 50"/>
                <a:gd name="T51" fmla="*/ 54 h 77"/>
                <a:gd name="T52" fmla="*/ 11 w 50"/>
                <a:gd name="T53" fmla="*/ 56 h 77"/>
                <a:gd name="T54" fmla="*/ 30 w 50"/>
                <a:gd name="T55" fmla="*/ 39 h 77"/>
                <a:gd name="T56" fmla="*/ 14 w 50"/>
                <a:gd name="T57" fmla="*/ 58 h 77"/>
                <a:gd name="T58" fmla="*/ 16 w 50"/>
                <a:gd name="T59" fmla="*/ 60 h 77"/>
                <a:gd name="T60" fmla="*/ 50 w 50"/>
                <a:gd name="T61" fmla="*/ 26 h 77"/>
                <a:gd name="T62" fmla="*/ 17 w 50"/>
                <a:gd name="T63" fmla="*/ 69 h 77"/>
                <a:gd name="T64" fmla="*/ 17 w 50"/>
                <a:gd name="T65" fmla="*/ 65 h 77"/>
                <a:gd name="T66" fmla="*/ 50 w 50"/>
                <a:gd name="T67" fmla="*/ 42 h 77"/>
                <a:gd name="T68" fmla="*/ 17 w 50"/>
                <a:gd name="T69" fmla="*/ 77 h 77"/>
                <a:gd name="T70" fmla="*/ 34 w 50"/>
                <a:gd name="T71" fmla="*/ 65 h 77"/>
                <a:gd name="T72" fmla="*/ 24 w 50"/>
                <a:gd name="T73" fmla="*/ 77 h 77"/>
                <a:gd name="T74" fmla="*/ 28 w 50"/>
                <a:gd name="T75" fmla="*/ 77 h 77"/>
                <a:gd name="T76" fmla="*/ 34 w 50"/>
                <a:gd name="T77" fmla="*/ 77 h 77"/>
                <a:gd name="T78" fmla="*/ 41 w 50"/>
                <a:gd name="T79" fmla="*/ 54 h 77"/>
                <a:gd name="T80" fmla="*/ 41 w 50"/>
                <a:gd name="T81" fmla="*/ 54 h 77"/>
                <a:gd name="T82" fmla="*/ 34 w 50"/>
                <a:gd name="T83" fmla="*/ 35 h 77"/>
                <a:gd name="T84" fmla="*/ 50 w 50"/>
                <a:gd name="T85" fmla="*/ 16 h 77"/>
                <a:gd name="T86" fmla="*/ 40 w 50"/>
                <a:gd name="T87" fmla="*/ 24 h 77"/>
                <a:gd name="T88" fmla="*/ 40 w 50"/>
                <a:gd name="T89" fmla="*/ 23 h 77"/>
                <a:gd name="T90" fmla="*/ 50 w 50"/>
                <a:gd name="T91" fmla="*/ 10 h 77"/>
                <a:gd name="T92" fmla="*/ 50 w 50"/>
                <a:gd name="T93" fmla="*/ 6 h 77"/>
                <a:gd name="T94" fmla="*/ 20 w 50"/>
                <a:gd name="T95" fmla="*/ 21 h 77"/>
                <a:gd name="T96" fmla="*/ 15 w 50"/>
                <a:gd name="T97" fmla="*/ 2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77">
                  <a:moveTo>
                    <a:pt x="50" y="0"/>
                  </a:moveTo>
                  <a:cubicBezTo>
                    <a:pt x="50" y="0"/>
                    <a:pt x="50" y="0"/>
                    <a:pt x="50" y="0"/>
                  </a:cubicBezTo>
                  <a:cubicBezTo>
                    <a:pt x="29" y="21"/>
                    <a:pt x="29" y="21"/>
                    <a:pt x="29" y="21"/>
                  </a:cubicBezTo>
                  <a:cubicBezTo>
                    <a:pt x="30" y="21"/>
                    <a:pt x="30" y="21"/>
                    <a:pt x="30" y="21"/>
                  </a:cubicBezTo>
                  <a:cubicBezTo>
                    <a:pt x="32" y="22"/>
                    <a:pt x="32" y="22"/>
                    <a:pt x="32" y="22"/>
                  </a:cubicBezTo>
                  <a:cubicBezTo>
                    <a:pt x="50" y="4"/>
                    <a:pt x="50" y="4"/>
                    <a:pt x="50" y="4"/>
                  </a:cubicBezTo>
                  <a:cubicBezTo>
                    <a:pt x="50" y="0"/>
                    <a:pt x="50" y="0"/>
                    <a:pt x="50" y="0"/>
                  </a:cubicBezTo>
                  <a:close/>
                  <a:moveTo>
                    <a:pt x="47" y="0"/>
                  </a:moveTo>
                  <a:cubicBezTo>
                    <a:pt x="29" y="19"/>
                    <a:pt x="29" y="19"/>
                    <a:pt x="29" y="19"/>
                  </a:cubicBezTo>
                  <a:cubicBezTo>
                    <a:pt x="27" y="16"/>
                    <a:pt x="27" y="16"/>
                    <a:pt x="27" y="16"/>
                  </a:cubicBezTo>
                  <a:cubicBezTo>
                    <a:pt x="43" y="0"/>
                    <a:pt x="43" y="0"/>
                    <a:pt x="43" y="0"/>
                  </a:cubicBezTo>
                  <a:cubicBezTo>
                    <a:pt x="47" y="0"/>
                    <a:pt x="47" y="0"/>
                    <a:pt x="47" y="0"/>
                  </a:cubicBezTo>
                  <a:close/>
                  <a:moveTo>
                    <a:pt x="41" y="0"/>
                  </a:moveTo>
                  <a:cubicBezTo>
                    <a:pt x="27" y="14"/>
                    <a:pt x="27" y="14"/>
                    <a:pt x="27" y="14"/>
                  </a:cubicBezTo>
                  <a:cubicBezTo>
                    <a:pt x="26" y="13"/>
                    <a:pt x="26" y="13"/>
                    <a:pt x="26" y="13"/>
                  </a:cubicBezTo>
                  <a:cubicBezTo>
                    <a:pt x="26" y="13"/>
                    <a:pt x="26" y="13"/>
                    <a:pt x="26" y="13"/>
                  </a:cubicBezTo>
                  <a:cubicBezTo>
                    <a:pt x="26" y="12"/>
                    <a:pt x="26" y="12"/>
                    <a:pt x="25" y="12"/>
                  </a:cubicBezTo>
                  <a:cubicBezTo>
                    <a:pt x="25" y="12"/>
                    <a:pt x="25" y="12"/>
                    <a:pt x="25" y="12"/>
                  </a:cubicBezTo>
                  <a:cubicBezTo>
                    <a:pt x="37" y="0"/>
                    <a:pt x="37" y="0"/>
                    <a:pt x="37" y="0"/>
                  </a:cubicBezTo>
                  <a:cubicBezTo>
                    <a:pt x="41" y="0"/>
                    <a:pt x="41" y="0"/>
                    <a:pt x="41" y="0"/>
                  </a:cubicBezTo>
                  <a:close/>
                  <a:moveTo>
                    <a:pt x="34" y="0"/>
                  </a:moveTo>
                  <a:cubicBezTo>
                    <a:pt x="12" y="22"/>
                    <a:pt x="12" y="22"/>
                    <a:pt x="12" y="22"/>
                  </a:cubicBezTo>
                  <a:cubicBezTo>
                    <a:pt x="11" y="22"/>
                    <a:pt x="11" y="22"/>
                    <a:pt x="11" y="22"/>
                  </a:cubicBezTo>
                  <a:cubicBezTo>
                    <a:pt x="10" y="22"/>
                    <a:pt x="10" y="22"/>
                    <a:pt x="10" y="23"/>
                  </a:cubicBezTo>
                  <a:cubicBezTo>
                    <a:pt x="9" y="23"/>
                    <a:pt x="10" y="24"/>
                    <a:pt x="10" y="24"/>
                  </a:cubicBezTo>
                  <a:cubicBezTo>
                    <a:pt x="10" y="24"/>
                    <a:pt x="10" y="24"/>
                    <a:pt x="10" y="24"/>
                  </a:cubicBezTo>
                  <a:cubicBezTo>
                    <a:pt x="0" y="35"/>
                    <a:pt x="0" y="35"/>
                    <a:pt x="0" y="35"/>
                  </a:cubicBezTo>
                  <a:cubicBezTo>
                    <a:pt x="0" y="31"/>
                    <a:pt x="0" y="31"/>
                    <a:pt x="0" y="31"/>
                  </a:cubicBezTo>
                  <a:cubicBezTo>
                    <a:pt x="31" y="0"/>
                    <a:pt x="31" y="0"/>
                    <a:pt x="31" y="0"/>
                  </a:cubicBezTo>
                  <a:cubicBezTo>
                    <a:pt x="34" y="0"/>
                    <a:pt x="34" y="0"/>
                    <a:pt x="34" y="0"/>
                  </a:cubicBezTo>
                  <a:close/>
                  <a:moveTo>
                    <a:pt x="28" y="0"/>
                  </a:moveTo>
                  <a:cubicBezTo>
                    <a:pt x="24" y="0"/>
                    <a:pt x="24" y="0"/>
                    <a:pt x="24" y="0"/>
                  </a:cubicBezTo>
                  <a:cubicBezTo>
                    <a:pt x="0" y="25"/>
                    <a:pt x="0" y="25"/>
                    <a:pt x="0" y="25"/>
                  </a:cubicBezTo>
                  <a:cubicBezTo>
                    <a:pt x="0" y="28"/>
                    <a:pt x="0" y="28"/>
                    <a:pt x="0" y="28"/>
                  </a:cubicBezTo>
                  <a:cubicBezTo>
                    <a:pt x="28" y="0"/>
                    <a:pt x="28" y="0"/>
                    <a:pt x="28" y="0"/>
                  </a:cubicBezTo>
                  <a:close/>
                  <a:moveTo>
                    <a:pt x="22" y="0"/>
                  </a:moveTo>
                  <a:cubicBezTo>
                    <a:pt x="18" y="0"/>
                    <a:pt x="18" y="0"/>
                    <a:pt x="18" y="0"/>
                  </a:cubicBezTo>
                  <a:cubicBezTo>
                    <a:pt x="0" y="18"/>
                    <a:pt x="0" y="18"/>
                    <a:pt x="0" y="18"/>
                  </a:cubicBezTo>
                  <a:cubicBezTo>
                    <a:pt x="0" y="22"/>
                    <a:pt x="0" y="22"/>
                    <a:pt x="0" y="22"/>
                  </a:cubicBezTo>
                  <a:cubicBezTo>
                    <a:pt x="22" y="0"/>
                    <a:pt x="22" y="0"/>
                    <a:pt x="22" y="0"/>
                  </a:cubicBezTo>
                  <a:close/>
                  <a:moveTo>
                    <a:pt x="15" y="0"/>
                  </a:moveTo>
                  <a:cubicBezTo>
                    <a:pt x="11" y="0"/>
                    <a:pt x="11" y="0"/>
                    <a:pt x="11" y="0"/>
                  </a:cubicBezTo>
                  <a:cubicBezTo>
                    <a:pt x="0" y="12"/>
                    <a:pt x="0" y="12"/>
                    <a:pt x="0" y="12"/>
                  </a:cubicBezTo>
                  <a:cubicBezTo>
                    <a:pt x="0" y="16"/>
                    <a:pt x="0" y="16"/>
                    <a:pt x="0" y="16"/>
                  </a:cubicBezTo>
                  <a:cubicBezTo>
                    <a:pt x="15" y="0"/>
                    <a:pt x="15" y="0"/>
                    <a:pt x="15" y="0"/>
                  </a:cubicBezTo>
                  <a:close/>
                  <a:moveTo>
                    <a:pt x="9" y="0"/>
                  </a:moveTo>
                  <a:cubicBezTo>
                    <a:pt x="5" y="0"/>
                    <a:pt x="5" y="0"/>
                    <a:pt x="5" y="0"/>
                  </a:cubicBezTo>
                  <a:cubicBezTo>
                    <a:pt x="0" y="5"/>
                    <a:pt x="0" y="5"/>
                    <a:pt x="0" y="5"/>
                  </a:cubicBezTo>
                  <a:cubicBezTo>
                    <a:pt x="0" y="6"/>
                    <a:pt x="0" y="6"/>
                    <a:pt x="0" y="6"/>
                  </a:cubicBezTo>
                  <a:cubicBezTo>
                    <a:pt x="0" y="9"/>
                    <a:pt x="0" y="9"/>
                    <a:pt x="0" y="9"/>
                  </a:cubicBezTo>
                  <a:cubicBezTo>
                    <a:pt x="9" y="0"/>
                    <a:pt x="9" y="0"/>
                    <a:pt x="9" y="0"/>
                  </a:cubicBezTo>
                  <a:close/>
                  <a:moveTo>
                    <a:pt x="2" y="0"/>
                  </a:moveTo>
                  <a:cubicBezTo>
                    <a:pt x="0" y="0"/>
                    <a:pt x="0" y="0"/>
                    <a:pt x="0" y="0"/>
                  </a:cubicBezTo>
                  <a:cubicBezTo>
                    <a:pt x="0" y="3"/>
                    <a:pt x="0" y="3"/>
                    <a:pt x="0" y="3"/>
                  </a:cubicBezTo>
                  <a:cubicBezTo>
                    <a:pt x="2" y="0"/>
                    <a:pt x="2" y="0"/>
                    <a:pt x="2" y="0"/>
                  </a:cubicBezTo>
                  <a:close/>
                  <a:moveTo>
                    <a:pt x="0" y="37"/>
                  </a:moveTo>
                  <a:cubicBezTo>
                    <a:pt x="0" y="41"/>
                    <a:pt x="0" y="41"/>
                    <a:pt x="0" y="41"/>
                  </a:cubicBezTo>
                  <a:cubicBezTo>
                    <a:pt x="14" y="27"/>
                    <a:pt x="14" y="27"/>
                    <a:pt x="14" y="27"/>
                  </a:cubicBezTo>
                  <a:cubicBezTo>
                    <a:pt x="12" y="26"/>
                    <a:pt x="12" y="26"/>
                    <a:pt x="12" y="26"/>
                  </a:cubicBezTo>
                  <a:cubicBezTo>
                    <a:pt x="0" y="37"/>
                    <a:pt x="0" y="37"/>
                    <a:pt x="0" y="37"/>
                  </a:cubicBezTo>
                  <a:close/>
                  <a:moveTo>
                    <a:pt x="0" y="44"/>
                  </a:moveTo>
                  <a:cubicBezTo>
                    <a:pt x="0" y="47"/>
                    <a:pt x="0" y="47"/>
                    <a:pt x="0" y="47"/>
                  </a:cubicBezTo>
                  <a:cubicBezTo>
                    <a:pt x="0" y="47"/>
                    <a:pt x="0" y="47"/>
                    <a:pt x="0" y="47"/>
                  </a:cubicBezTo>
                  <a:cubicBezTo>
                    <a:pt x="17" y="30"/>
                    <a:pt x="17" y="30"/>
                    <a:pt x="17" y="30"/>
                  </a:cubicBezTo>
                  <a:cubicBezTo>
                    <a:pt x="15" y="29"/>
                    <a:pt x="15" y="29"/>
                    <a:pt x="15" y="29"/>
                  </a:cubicBezTo>
                  <a:cubicBezTo>
                    <a:pt x="0" y="44"/>
                    <a:pt x="0" y="44"/>
                    <a:pt x="0" y="44"/>
                  </a:cubicBezTo>
                  <a:close/>
                  <a:moveTo>
                    <a:pt x="1" y="49"/>
                  </a:moveTo>
                  <a:cubicBezTo>
                    <a:pt x="4" y="50"/>
                    <a:pt x="4" y="50"/>
                    <a:pt x="4" y="50"/>
                  </a:cubicBezTo>
                  <a:cubicBezTo>
                    <a:pt x="15" y="38"/>
                    <a:pt x="15" y="38"/>
                    <a:pt x="15" y="38"/>
                  </a:cubicBezTo>
                  <a:cubicBezTo>
                    <a:pt x="16" y="34"/>
                    <a:pt x="16" y="34"/>
                    <a:pt x="16" y="34"/>
                  </a:cubicBezTo>
                  <a:cubicBezTo>
                    <a:pt x="1" y="49"/>
                    <a:pt x="1" y="49"/>
                    <a:pt x="1" y="49"/>
                  </a:cubicBezTo>
                  <a:close/>
                  <a:moveTo>
                    <a:pt x="5" y="51"/>
                  </a:moveTo>
                  <a:cubicBezTo>
                    <a:pt x="15" y="41"/>
                    <a:pt x="15" y="41"/>
                    <a:pt x="15" y="41"/>
                  </a:cubicBezTo>
                  <a:cubicBezTo>
                    <a:pt x="16" y="41"/>
                    <a:pt x="16" y="41"/>
                    <a:pt x="17" y="41"/>
                  </a:cubicBezTo>
                  <a:cubicBezTo>
                    <a:pt x="23" y="37"/>
                    <a:pt x="23" y="37"/>
                    <a:pt x="23" y="37"/>
                  </a:cubicBezTo>
                  <a:cubicBezTo>
                    <a:pt x="7" y="53"/>
                    <a:pt x="7" y="53"/>
                    <a:pt x="7" y="53"/>
                  </a:cubicBezTo>
                  <a:cubicBezTo>
                    <a:pt x="5" y="51"/>
                    <a:pt x="5" y="51"/>
                    <a:pt x="5" y="51"/>
                  </a:cubicBezTo>
                  <a:close/>
                  <a:moveTo>
                    <a:pt x="9" y="54"/>
                  </a:moveTo>
                  <a:cubicBezTo>
                    <a:pt x="26" y="37"/>
                    <a:pt x="26" y="37"/>
                    <a:pt x="26" y="37"/>
                  </a:cubicBezTo>
                  <a:cubicBezTo>
                    <a:pt x="28" y="38"/>
                    <a:pt x="28" y="38"/>
                    <a:pt x="28" y="38"/>
                  </a:cubicBezTo>
                  <a:cubicBezTo>
                    <a:pt x="11" y="56"/>
                    <a:pt x="11" y="56"/>
                    <a:pt x="11" y="56"/>
                  </a:cubicBezTo>
                  <a:cubicBezTo>
                    <a:pt x="9" y="54"/>
                    <a:pt x="9" y="54"/>
                    <a:pt x="9" y="54"/>
                  </a:cubicBezTo>
                  <a:close/>
                  <a:moveTo>
                    <a:pt x="12" y="57"/>
                  </a:moveTo>
                  <a:cubicBezTo>
                    <a:pt x="30" y="39"/>
                    <a:pt x="30" y="39"/>
                    <a:pt x="30" y="39"/>
                  </a:cubicBezTo>
                  <a:cubicBezTo>
                    <a:pt x="32" y="41"/>
                    <a:pt x="32" y="41"/>
                    <a:pt x="32" y="41"/>
                  </a:cubicBezTo>
                  <a:cubicBezTo>
                    <a:pt x="15" y="58"/>
                    <a:pt x="15" y="58"/>
                    <a:pt x="15" y="58"/>
                  </a:cubicBezTo>
                  <a:cubicBezTo>
                    <a:pt x="14" y="58"/>
                    <a:pt x="14" y="58"/>
                    <a:pt x="14" y="58"/>
                  </a:cubicBezTo>
                  <a:cubicBezTo>
                    <a:pt x="12" y="57"/>
                    <a:pt x="12" y="57"/>
                    <a:pt x="12" y="57"/>
                  </a:cubicBezTo>
                  <a:close/>
                  <a:moveTo>
                    <a:pt x="16" y="60"/>
                  </a:moveTo>
                  <a:cubicBezTo>
                    <a:pt x="16" y="60"/>
                    <a:pt x="16" y="60"/>
                    <a:pt x="16" y="60"/>
                  </a:cubicBezTo>
                  <a:cubicBezTo>
                    <a:pt x="16" y="61"/>
                    <a:pt x="17" y="62"/>
                    <a:pt x="17" y="63"/>
                  </a:cubicBezTo>
                  <a:cubicBezTo>
                    <a:pt x="50" y="29"/>
                    <a:pt x="50" y="29"/>
                    <a:pt x="50" y="29"/>
                  </a:cubicBezTo>
                  <a:cubicBezTo>
                    <a:pt x="50" y="26"/>
                    <a:pt x="50" y="26"/>
                    <a:pt x="50" y="26"/>
                  </a:cubicBezTo>
                  <a:cubicBezTo>
                    <a:pt x="16" y="60"/>
                    <a:pt x="16" y="60"/>
                    <a:pt x="16" y="60"/>
                  </a:cubicBezTo>
                  <a:close/>
                  <a:moveTo>
                    <a:pt x="17" y="65"/>
                  </a:moveTo>
                  <a:cubicBezTo>
                    <a:pt x="17" y="69"/>
                    <a:pt x="17" y="69"/>
                    <a:pt x="17" y="69"/>
                  </a:cubicBezTo>
                  <a:cubicBezTo>
                    <a:pt x="50" y="36"/>
                    <a:pt x="50" y="36"/>
                    <a:pt x="50" y="36"/>
                  </a:cubicBezTo>
                  <a:cubicBezTo>
                    <a:pt x="50" y="32"/>
                    <a:pt x="50" y="32"/>
                    <a:pt x="50" y="32"/>
                  </a:cubicBezTo>
                  <a:cubicBezTo>
                    <a:pt x="17" y="65"/>
                    <a:pt x="17" y="65"/>
                    <a:pt x="17" y="65"/>
                  </a:cubicBezTo>
                  <a:close/>
                  <a:moveTo>
                    <a:pt x="17" y="72"/>
                  </a:moveTo>
                  <a:cubicBezTo>
                    <a:pt x="50" y="38"/>
                    <a:pt x="50" y="38"/>
                    <a:pt x="50" y="38"/>
                  </a:cubicBezTo>
                  <a:cubicBezTo>
                    <a:pt x="50" y="42"/>
                    <a:pt x="50" y="42"/>
                    <a:pt x="50" y="42"/>
                  </a:cubicBezTo>
                  <a:cubicBezTo>
                    <a:pt x="17" y="75"/>
                    <a:pt x="17" y="75"/>
                    <a:pt x="17" y="75"/>
                  </a:cubicBezTo>
                  <a:cubicBezTo>
                    <a:pt x="17" y="72"/>
                    <a:pt x="17" y="72"/>
                    <a:pt x="17" y="72"/>
                  </a:cubicBezTo>
                  <a:close/>
                  <a:moveTo>
                    <a:pt x="17" y="77"/>
                  </a:moveTo>
                  <a:cubicBezTo>
                    <a:pt x="34" y="61"/>
                    <a:pt x="34" y="61"/>
                    <a:pt x="34" y="61"/>
                  </a:cubicBezTo>
                  <a:cubicBezTo>
                    <a:pt x="34" y="61"/>
                    <a:pt x="34" y="62"/>
                    <a:pt x="34" y="62"/>
                  </a:cubicBezTo>
                  <a:cubicBezTo>
                    <a:pt x="34" y="65"/>
                    <a:pt x="34" y="65"/>
                    <a:pt x="34" y="65"/>
                  </a:cubicBezTo>
                  <a:cubicBezTo>
                    <a:pt x="21" y="77"/>
                    <a:pt x="21" y="77"/>
                    <a:pt x="21" y="77"/>
                  </a:cubicBezTo>
                  <a:cubicBezTo>
                    <a:pt x="17" y="77"/>
                    <a:pt x="17" y="77"/>
                    <a:pt x="17" y="77"/>
                  </a:cubicBezTo>
                  <a:close/>
                  <a:moveTo>
                    <a:pt x="24" y="77"/>
                  </a:moveTo>
                  <a:cubicBezTo>
                    <a:pt x="34" y="67"/>
                    <a:pt x="34" y="67"/>
                    <a:pt x="34" y="67"/>
                  </a:cubicBezTo>
                  <a:cubicBezTo>
                    <a:pt x="34" y="71"/>
                    <a:pt x="34" y="71"/>
                    <a:pt x="34" y="71"/>
                  </a:cubicBezTo>
                  <a:cubicBezTo>
                    <a:pt x="28" y="77"/>
                    <a:pt x="28" y="77"/>
                    <a:pt x="28" y="77"/>
                  </a:cubicBezTo>
                  <a:cubicBezTo>
                    <a:pt x="24" y="77"/>
                    <a:pt x="24" y="77"/>
                    <a:pt x="24" y="77"/>
                  </a:cubicBezTo>
                  <a:close/>
                  <a:moveTo>
                    <a:pt x="30" y="77"/>
                  </a:moveTo>
                  <a:cubicBezTo>
                    <a:pt x="34" y="77"/>
                    <a:pt x="34" y="77"/>
                    <a:pt x="34" y="77"/>
                  </a:cubicBezTo>
                  <a:cubicBezTo>
                    <a:pt x="34" y="74"/>
                    <a:pt x="34" y="74"/>
                    <a:pt x="34" y="74"/>
                  </a:cubicBezTo>
                  <a:cubicBezTo>
                    <a:pt x="30" y="77"/>
                    <a:pt x="30" y="77"/>
                    <a:pt x="30" y="77"/>
                  </a:cubicBezTo>
                  <a:close/>
                  <a:moveTo>
                    <a:pt x="41" y="54"/>
                  </a:moveTo>
                  <a:cubicBezTo>
                    <a:pt x="50" y="45"/>
                    <a:pt x="50" y="45"/>
                    <a:pt x="50" y="45"/>
                  </a:cubicBezTo>
                  <a:cubicBezTo>
                    <a:pt x="50" y="47"/>
                    <a:pt x="50" y="47"/>
                    <a:pt x="50" y="47"/>
                  </a:cubicBezTo>
                  <a:cubicBezTo>
                    <a:pt x="41" y="54"/>
                    <a:pt x="41" y="54"/>
                    <a:pt x="41" y="54"/>
                  </a:cubicBezTo>
                  <a:close/>
                  <a:moveTo>
                    <a:pt x="50" y="23"/>
                  </a:moveTo>
                  <a:cubicBezTo>
                    <a:pt x="34" y="39"/>
                    <a:pt x="34" y="39"/>
                    <a:pt x="34" y="39"/>
                  </a:cubicBezTo>
                  <a:cubicBezTo>
                    <a:pt x="34" y="35"/>
                    <a:pt x="34" y="35"/>
                    <a:pt x="34" y="35"/>
                  </a:cubicBezTo>
                  <a:cubicBezTo>
                    <a:pt x="50" y="19"/>
                    <a:pt x="50" y="19"/>
                    <a:pt x="50" y="19"/>
                  </a:cubicBezTo>
                  <a:cubicBezTo>
                    <a:pt x="50" y="23"/>
                    <a:pt x="50" y="23"/>
                    <a:pt x="50" y="23"/>
                  </a:cubicBezTo>
                  <a:close/>
                  <a:moveTo>
                    <a:pt x="50" y="16"/>
                  </a:moveTo>
                  <a:cubicBezTo>
                    <a:pt x="33" y="33"/>
                    <a:pt x="33" y="33"/>
                    <a:pt x="33" y="33"/>
                  </a:cubicBezTo>
                  <a:cubicBezTo>
                    <a:pt x="33" y="30"/>
                    <a:pt x="33" y="30"/>
                    <a:pt x="33" y="30"/>
                  </a:cubicBezTo>
                  <a:cubicBezTo>
                    <a:pt x="40" y="24"/>
                    <a:pt x="40" y="24"/>
                    <a:pt x="40" y="24"/>
                  </a:cubicBezTo>
                  <a:cubicBezTo>
                    <a:pt x="40" y="24"/>
                    <a:pt x="40" y="24"/>
                    <a:pt x="40" y="24"/>
                  </a:cubicBezTo>
                  <a:cubicBezTo>
                    <a:pt x="40" y="24"/>
                    <a:pt x="40" y="24"/>
                    <a:pt x="40" y="23"/>
                  </a:cubicBezTo>
                  <a:cubicBezTo>
                    <a:pt x="40" y="23"/>
                    <a:pt x="40" y="23"/>
                    <a:pt x="40" y="23"/>
                  </a:cubicBezTo>
                  <a:cubicBezTo>
                    <a:pt x="50" y="13"/>
                    <a:pt x="50" y="13"/>
                    <a:pt x="50" y="13"/>
                  </a:cubicBezTo>
                  <a:cubicBezTo>
                    <a:pt x="50" y="16"/>
                    <a:pt x="50" y="16"/>
                    <a:pt x="50" y="16"/>
                  </a:cubicBezTo>
                  <a:close/>
                  <a:moveTo>
                    <a:pt x="50" y="10"/>
                  </a:moveTo>
                  <a:cubicBezTo>
                    <a:pt x="38" y="22"/>
                    <a:pt x="38" y="22"/>
                    <a:pt x="38" y="22"/>
                  </a:cubicBezTo>
                  <a:cubicBezTo>
                    <a:pt x="35" y="22"/>
                    <a:pt x="35" y="22"/>
                    <a:pt x="35" y="22"/>
                  </a:cubicBezTo>
                  <a:cubicBezTo>
                    <a:pt x="50" y="6"/>
                    <a:pt x="50" y="6"/>
                    <a:pt x="50" y="6"/>
                  </a:cubicBezTo>
                  <a:cubicBezTo>
                    <a:pt x="50" y="10"/>
                    <a:pt x="50" y="10"/>
                    <a:pt x="50" y="10"/>
                  </a:cubicBezTo>
                  <a:close/>
                  <a:moveTo>
                    <a:pt x="15" y="22"/>
                  </a:moveTo>
                  <a:cubicBezTo>
                    <a:pt x="20" y="21"/>
                    <a:pt x="20" y="21"/>
                    <a:pt x="20" y="21"/>
                  </a:cubicBezTo>
                  <a:cubicBezTo>
                    <a:pt x="21" y="20"/>
                    <a:pt x="21" y="20"/>
                    <a:pt x="21" y="20"/>
                  </a:cubicBezTo>
                  <a:cubicBezTo>
                    <a:pt x="23" y="14"/>
                    <a:pt x="23" y="14"/>
                    <a:pt x="23" y="14"/>
                  </a:cubicBezTo>
                  <a:lnTo>
                    <a:pt x="15" y="22"/>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7"/>
            <p:cNvSpPr>
              <a:spLocks noEditPoints="1"/>
            </p:cNvSpPr>
            <p:nvPr/>
          </p:nvSpPr>
          <p:spPr bwMode="auto">
            <a:xfrm>
              <a:off x="3905" y="2748"/>
              <a:ext cx="439" cy="105"/>
            </a:xfrm>
            <a:custGeom>
              <a:avLst/>
              <a:gdLst>
                <a:gd name="T0" fmla="*/ 35 w 50"/>
                <a:gd name="T1" fmla="*/ 0 h 12"/>
                <a:gd name="T2" fmla="*/ 35 w 50"/>
                <a:gd name="T3" fmla="*/ 0 h 12"/>
                <a:gd name="T4" fmla="*/ 23 w 50"/>
                <a:gd name="T5" fmla="*/ 12 h 12"/>
                <a:gd name="T6" fmla="*/ 27 w 50"/>
                <a:gd name="T7" fmla="*/ 12 h 12"/>
                <a:gd name="T8" fmla="*/ 38 w 50"/>
                <a:gd name="T9" fmla="*/ 0 h 12"/>
                <a:gd name="T10" fmla="*/ 35 w 50"/>
                <a:gd name="T11" fmla="*/ 0 h 12"/>
                <a:gd name="T12" fmla="*/ 32 w 50"/>
                <a:gd name="T13" fmla="*/ 0 h 12"/>
                <a:gd name="T14" fmla="*/ 21 w 50"/>
                <a:gd name="T15" fmla="*/ 12 h 12"/>
                <a:gd name="T16" fmla="*/ 17 w 50"/>
                <a:gd name="T17" fmla="*/ 12 h 12"/>
                <a:gd name="T18" fmla="*/ 28 w 50"/>
                <a:gd name="T19" fmla="*/ 0 h 12"/>
                <a:gd name="T20" fmla="*/ 32 w 50"/>
                <a:gd name="T21" fmla="*/ 0 h 12"/>
                <a:gd name="T22" fmla="*/ 25 w 50"/>
                <a:gd name="T23" fmla="*/ 0 h 12"/>
                <a:gd name="T24" fmla="*/ 14 w 50"/>
                <a:gd name="T25" fmla="*/ 12 h 12"/>
                <a:gd name="T26" fmla="*/ 10 w 50"/>
                <a:gd name="T27" fmla="*/ 12 h 12"/>
                <a:gd name="T28" fmla="*/ 22 w 50"/>
                <a:gd name="T29" fmla="*/ 0 h 12"/>
                <a:gd name="T30" fmla="*/ 25 w 50"/>
                <a:gd name="T31" fmla="*/ 0 h 12"/>
                <a:gd name="T32" fmla="*/ 19 w 50"/>
                <a:gd name="T33" fmla="*/ 0 h 12"/>
                <a:gd name="T34" fmla="*/ 16 w 50"/>
                <a:gd name="T35" fmla="*/ 0 h 12"/>
                <a:gd name="T36" fmla="*/ 15 w 50"/>
                <a:gd name="T37" fmla="*/ 0 h 12"/>
                <a:gd name="T38" fmla="*/ 4 w 50"/>
                <a:gd name="T39" fmla="*/ 12 h 12"/>
                <a:gd name="T40" fmla="*/ 8 w 50"/>
                <a:gd name="T41" fmla="*/ 12 h 12"/>
                <a:gd name="T42" fmla="*/ 19 w 50"/>
                <a:gd name="T43" fmla="*/ 0 h 12"/>
                <a:gd name="T44" fmla="*/ 13 w 50"/>
                <a:gd name="T45" fmla="*/ 0 h 12"/>
                <a:gd name="T46" fmla="*/ 9 w 50"/>
                <a:gd name="T47" fmla="*/ 0 h 12"/>
                <a:gd name="T48" fmla="*/ 0 w 50"/>
                <a:gd name="T49" fmla="*/ 10 h 12"/>
                <a:gd name="T50" fmla="*/ 0 w 50"/>
                <a:gd name="T51" fmla="*/ 12 h 12"/>
                <a:gd name="T52" fmla="*/ 1 w 50"/>
                <a:gd name="T53" fmla="*/ 12 h 12"/>
                <a:gd name="T54" fmla="*/ 13 w 50"/>
                <a:gd name="T55" fmla="*/ 0 h 12"/>
                <a:gd name="T56" fmla="*/ 6 w 50"/>
                <a:gd name="T57" fmla="*/ 0 h 12"/>
                <a:gd name="T58" fmla="*/ 0 w 50"/>
                <a:gd name="T59" fmla="*/ 7 h 12"/>
                <a:gd name="T60" fmla="*/ 0 w 50"/>
                <a:gd name="T61" fmla="*/ 5 h 12"/>
                <a:gd name="T62" fmla="*/ 0 w 50"/>
                <a:gd name="T63" fmla="*/ 3 h 12"/>
                <a:gd name="T64" fmla="*/ 2 w 50"/>
                <a:gd name="T65" fmla="*/ 1 h 12"/>
                <a:gd name="T66" fmla="*/ 4 w 50"/>
                <a:gd name="T67" fmla="*/ 0 h 12"/>
                <a:gd name="T68" fmla="*/ 6 w 50"/>
                <a:gd name="T69" fmla="*/ 0 h 12"/>
                <a:gd name="T70" fmla="*/ 30 w 50"/>
                <a:gd name="T71" fmla="*/ 12 h 12"/>
                <a:gd name="T72" fmla="*/ 41 w 50"/>
                <a:gd name="T73" fmla="*/ 0 h 12"/>
                <a:gd name="T74" fmla="*/ 45 w 50"/>
                <a:gd name="T75" fmla="*/ 0 h 12"/>
                <a:gd name="T76" fmla="*/ 33 w 50"/>
                <a:gd name="T77" fmla="*/ 12 h 12"/>
                <a:gd name="T78" fmla="*/ 30 w 50"/>
                <a:gd name="T79" fmla="*/ 12 h 12"/>
                <a:gd name="T80" fmla="*/ 36 w 50"/>
                <a:gd name="T81" fmla="*/ 12 h 12"/>
                <a:gd name="T82" fmla="*/ 47 w 50"/>
                <a:gd name="T83" fmla="*/ 1 h 12"/>
                <a:gd name="T84" fmla="*/ 49 w 50"/>
                <a:gd name="T85" fmla="*/ 2 h 12"/>
                <a:gd name="T86" fmla="*/ 49 w 50"/>
                <a:gd name="T87" fmla="*/ 2 h 12"/>
                <a:gd name="T88" fmla="*/ 49 w 50"/>
                <a:gd name="T89" fmla="*/ 2 h 12"/>
                <a:gd name="T90" fmla="*/ 40 w 50"/>
                <a:gd name="T91" fmla="*/ 12 h 12"/>
                <a:gd name="T92" fmla="*/ 36 w 50"/>
                <a:gd name="T93" fmla="*/ 12 h 12"/>
                <a:gd name="T94" fmla="*/ 42 w 50"/>
                <a:gd name="T95" fmla="*/ 12 h 12"/>
                <a:gd name="T96" fmla="*/ 46 w 50"/>
                <a:gd name="T97" fmla="*/ 12 h 12"/>
                <a:gd name="T98" fmla="*/ 50 w 50"/>
                <a:gd name="T99" fmla="*/ 8 h 12"/>
                <a:gd name="T100" fmla="*/ 50 w 50"/>
                <a:gd name="T101" fmla="*/ 5 h 12"/>
                <a:gd name="T102" fmla="*/ 50 w 50"/>
                <a:gd name="T103" fmla="*/ 4 h 12"/>
                <a:gd name="T104" fmla="*/ 42 w 50"/>
                <a:gd name="T105" fmla="*/ 12 h 12"/>
                <a:gd name="T106" fmla="*/ 49 w 50"/>
                <a:gd name="T107" fmla="*/ 12 h 12"/>
                <a:gd name="T108" fmla="*/ 50 w 50"/>
                <a:gd name="T109" fmla="*/ 12 h 12"/>
                <a:gd name="T110" fmla="*/ 50 w 50"/>
                <a:gd name="T111" fmla="*/ 10 h 12"/>
                <a:gd name="T112" fmla="*/ 49 w 50"/>
                <a:gd name="T11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 h="12">
                  <a:moveTo>
                    <a:pt x="35" y="0"/>
                  </a:moveTo>
                  <a:cubicBezTo>
                    <a:pt x="35" y="0"/>
                    <a:pt x="35" y="0"/>
                    <a:pt x="35" y="0"/>
                  </a:cubicBezTo>
                  <a:cubicBezTo>
                    <a:pt x="23" y="12"/>
                    <a:pt x="23" y="12"/>
                    <a:pt x="23" y="12"/>
                  </a:cubicBezTo>
                  <a:cubicBezTo>
                    <a:pt x="27" y="12"/>
                    <a:pt x="27" y="12"/>
                    <a:pt x="27" y="12"/>
                  </a:cubicBezTo>
                  <a:cubicBezTo>
                    <a:pt x="38" y="0"/>
                    <a:pt x="38" y="0"/>
                    <a:pt x="38" y="0"/>
                  </a:cubicBezTo>
                  <a:cubicBezTo>
                    <a:pt x="35" y="0"/>
                    <a:pt x="35" y="0"/>
                    <a:pt x="35" y="0"/>
                  </a:cubicBezTo>
                  <a:close/>
                  <a:moveTo>
                    <a:pt x="32" y="0"/>
                  </a:moveTo>
                  <a:cubicBezTo>
                    <a:pt x="21" y="12"/>
                    <a:pt x="21" y="12"/>
                    <a:pt x="21" y="12"/>
                  </a:cubicBezTo>
                  <a:cubicBezTo>
                    <a:pt x="17" y="12"/>
                    <a:pt x="17" y="12"/>
                    <a:pt x="17" y="12"/>
                  </a:cubicBezTo>
                  <a:cubicBezTo>
                    <a:pt x="28" y="0"/>
                    <a:pt x="28" y="0"/>
                    <a:pt x="28" y="0"/>
                  </a:cubicBezTo>
                  <a:cubicBezTo>
                    <a:pt x="32" y="0"/>
                    <a:pt x="32" y="0"/>
                    <a:pt x="32" y="0"/>
                  </a:cubicBezTo>
                  <a:close/>
                  <a:moveTo>
                    <a:pt x="25" y="0"/>
                  </a:moveTo>
                  <a:cubicBezTo>
                    <a:pt x="14" y="12"/>
                    <a:pt x="14" y="12"/>
                    <a:pt x="14" y="12"/>
                  </a:cubicBezTo>
                  <a:cubicBezTo>
                    <a:pt x="10" y="12"/>
                    <a:pt x="10" y="12"/>
                    <a:pt x="10" y="12"/>
                  </a:cubicBezTo>
                  <a:cubicBezTo>
                    <a:pt x="22" y="0"/>
                    <a:pt x="22" y="0"/>
                    <a:pt x="22" y="0"/>
                  </a:cubicBezTo>
                  <a:cubicBezTo>
                    <a:pt x="25" y="0"/>
                    <a:pt x="25" y="0"/>
                    <a:pt x="25" y="0"/>
                  </a:cubicBezTo>
                  <a:close/>
                  <a:moveTo>
                    <a:pt x="19" y="0"/>
                  </a:moveTo>
                  <a:cubicBezTo>
                    <a:pt x="16" y="0"/>
                    <a:pt x="16" y="0"/>
                    <a:pt x="16" y="0"/>
                  </a:cubicBezTo>
                  <a:cubicBezTo>
                    <a:pt x="15" y="0"/>
                    <a:pt x="15" y="0"/>
                    <a:pt x="15" y="0"/>
                  </a:cubicBezTo>
                  <a:cubicBezTo>
                    <a:pt x="4" y="12"/>
                    <a:pt x="4" y="12"/>
                    <a:pt x="4" y="12"/>
                  </a:cubicBezTo>
                  <a:cubicBezTo>
                    <a:pt x="8" y="12"/>
                    <a:pt x="8" y="12"/>
                    <a:pt x="8" y="12"/>
                  </a:cubicBezTo>
                  <a:cubicBezTo>
                    <a:pt x="19" y="0"/>
                    <a:pt x="19" y="0"/>
                    <a:pt x="19" y="0"/>
                  </a:cubicBezTo>
                  <a:close/>
                  <a:moveTo>
                    <a:pt x="13" y="0"/>
                  </a:moveTo>
                  <a:cubicBezTo>
                    <a:pt x="9" y="0"/>
                    <a:pt x="9" y="0"/>
                    <a:pt x="9" y="0"/>
                  </a:cubicBezTo>
                  <a:cubicBezTo>
                    <a:pt x="0" y="10"/>
                    <a:pt x="0" y="10"/>
                    <a:pt x="0" y="10"/>
                  </a:cubicBezTo>
                  <a:cubicBezTo>
                    <a:pt x="0" y="12"/>
                    <a:pt x="0" y="12"/>
                    <a:pt x="0" y="12"/>
                  </a:cubicBezTo>
                  <a:cubicBezTo>
                    <a:pt x="1" y="12"/>
                    <a:pt x="1" y="12"/>
                    <a:pt x="1" y="12"/>
                  </a:cubicBezTo>
                  <a:cubicBezTo>
                    <a:pt x="13" y="0"/>
                    <a:pt x="13" y="0"/>
                    <a:pt x="13" y="0"/>
                  </a:cubicBezTo>
                  <a:close/>
                  <a:moveTo>
                    <a:pt x="6" y="0"/>
                  </a:moveTo>
                  <a:cubicBezTo>
                    <a:pt x="0" y="7"/>
                    <a:pt x="0" y="7"/>
                    <a:pt x="0" y="7"/>
                  </a:cubicBezTo>
                  <a:cubicBezTo>
                    <a:pt x="0" y="5"/>
                    <a:pt x="0" y="5"/>
                    <a:pt x="0" y="5"/>
                  </a:cubicBezTo>
                  <a:cubicBezTo>
                    <a:pt x="0" y="4"/>
                    <a:pt x="0" y="3"/>
                    <a:pt x="0" y="3"/>
                  </a:cubicBezTo>
                  <a:cubicBezTo>
                    <a:pt x="2" y="1"/>
                    <a:pt x="2" y="1"/>
                    <a:pt x="2" y="1"/>
                  </a:cubicBezTo>
                  <a:cubicBezTo>
                    <a:pt x="3" y="1"/>
                    <a:pt x="3" y="0"/>
                    <a:pt x="4" y="0"/>
                  </a:cubicBezTo>
                  <a:cubicBezTo>
                    <a:pt x="6" y="0"/>
                    <a:pt x="6" y="0"/>
                    <a:pt x="6" y="0"/>
                  </a:cubicBezTo>
                  <a:close/>
                  <a:moveTo>
                    <a:pt x="30" y="12"/>
                  </a:moveTo>
                  <a:cubicBezTo>
                    <a:pt x="41" y="0"/>
                    <a:pt x="41" y="0"/>
                    <a:pt x="41" y="0"/>
                  </a:cubicBezTo>
                  <a:cubicBezTo>
                    <a:pt x="45" y="0"/>
                    <a:pt x="45" y="0"/>
                    <a:pt x="45" y="0"/>
                  </a:cubicBezTo>
                  <a:cubicBezTo>
                    <a:pt x="33" y="12"/>
                    <a:pt x="33" y="12"/>
                    <a:pt x="33" y="12"/>
                  </a:cubicBezTo>
                  <a:cubicBezTo>
                    <a:pt x="30" y="12"/>
                    <a:pt x="30" y="12"/>
                    <a:pt x="30" y="12"/>
                  </a:cubicBezTo>
                  <a:close/>
                  <a:moveTo>
                    <a:pt x="36" y="12"/>
                  </a:moveTo>
                  <a:cubicBezTo>
                    <a:pt x="47" y="1"/>
                    <a:pt x="47" y="1"/>
                    <a:pt x="47" y="1"/>
                  </a:cubicBezTo>
                  <a:cubicBezTo>
                    <a:pt x="48" y="1"/>
                    <a:pt x="48" y="1"/>
                    <a:pt x="49" y="2"/>
                  </a:cubicBezTo>
                  <a:cubicBezTo>
                    <a:pt x="49" y="2"/>
                    <a:pt x="49" y="2"/>
                    <a:pt x="49" y="2"/>
                  </a:cubicBezTo>
                  <a:cubicBezTo>
                    <a:pt x="49" y="2"/>
                    <a:pt x="49" y="2"/>
                    <a:pt x="49" y="2"/>
                  </a:cubicBezTo>
                  <a:cubicBezTo>
                    <a:pt x="40" y="12"/>
                    <a:pt x="40" y="12"/>
                    <a:pt x="40" y="12"/>
                  </a:cubicBezTo>
                  <a:cubicBezTo>
                    <a:pt x="36" y="12"/>
                    <a:pt x="36" y="12"/>
                    <a:pt x="36" y="12"/>
                  </a:cubicBezTo>
                  <a:close/>
                  <a:moveTo>
                    <a:pt x="42" y="12"/>
                  </a:moveTo>
                  <a:cubicBezTo>
                    <a:pt x="46" y="12"/>
                    <a:pt x="46" y="12"/>
                    <a:pt x="46" y="12"/>
                  </a:cubicBezTo>
                  <a:cubicBezTo>
                    <a:pt x="50" y="8"/>
                    <a:pt x="50" y="8"/>
                    <a:pt x="50" y="8"/>
                  </a:cubicBezTo>
                  <a:cubicBezTo>
                    <a:pt x="50" y="5"/>
                    <a:pt x="50" y="5"/>
                    <a:pt x="50" y="5"/>
                  </a:cubicBezTo>
                  <a:cubicBezTo>
                    <a:pt x="50" y="5"/>
                    <a:pt x="50" y="4"/>
                    <a:pt x="50" y="4"/>
                  </a:cubicBezTo>
                  <a:cubicBezTo>
                    <a:pt x="42" y="12"/>
                    <a:pt x="42" y="12"/>
                    <a:pt x="42" y="12"/>
                  </a:cubicBezTo>
                  <a:close/>
                  <a:moveTo>
                    <a:pt x="49" y="12"/>
                  </a:moveTo>
                  <a:cubicBezTo>
                    <a:pt x="50" y="12"/>
                    <a:pt x="50" y="12"/>
                    <a:pt x="50" y="12"/>
                  </a:cubicBezTo>
                  <a:cubicBezTo>
                    <a:pt x="50" y="10"/>
                    <a:pt x="50" y="10"/>
                    <a:pt x="50" y="10"/>
                  </a:cubicBezTo>
                  <a:lnTo>
                    <a:pt x="49" y="12"/>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8"/>
            <p:cNvSpPr>
              <a:spLocks noEditPoints="1"/>
            </p:cNvSpPr>
            <p:nvPr/>
          </p:nvSpPr>
          <p:spPr bwMode="auto">
            <a:xfrm>
              <a:off x="4019" y="2196"/>
              <a:ext cx="202" cy="193"/>
            </a:xfrm>
            <a:custGeom>
              <a:avLst/>
              <a:gdLst>
                <a:gd name="T0" fmla="*/ 8 w 23"/>
                <a:gd name="T1" fmla="*/ 7 h 22"/>
                <a:gd name="T2" fmla="*/ 7 w 23"/>
                <a:gd name="T3" fmla="*/ 7 h 22"/>
                <a:gd name="T4" fmla="*/ 4 w 23"/>
                <a:gd name="T5" fmla="*/ 11 h 22"/>
                <a:gd name="T6" fmla="*/ 6 w 23"/>
                <a:gd name="T7" fmla="*/ 13 h 22"/>
                <a:gd name="T8" fmla="*/ 14 w 23"/>
                <a:gd name="T9" fmla="*/ 4 h 22"/>
                <a:gd name="T10" fmla="*/ 13 w 23"/>
                <a:gd name="T11" fmla="*/ 2 h 22"/>
                <a:gd name="T12" fmla="*/ 10 w 23"/>
                <a:gd name="T13" fmla="*/ 5 h 22"/>
                <a:gd name="T14" fmla="*/ 9 w 23"/>
                <a:gd name="T15" fmla="*/ 7 h 22"/>
                <a:gd name="T16" fmla="*/ 8 w 23"/>
                <a:gd name="T17" fmla="*/ 7 h 22"/>
                <a:gd name="T18" fmla="*/ 4 w 23"/>
                <a:gd name="T19" fmla="*/ 8 h 22"/>
                <a:gd name="T20" fmla="*/ 2 w 23"/>
                <a:gd name="T21" fmla="*/ 10 h 22"/>
                <a:gd name="T22" fmla="*/ 0 w 23"/>
                <a:gd name="T23" fmla="*/ 8 h 22"/>
                <a:gd name="T24" fmla="*/ 4 w 23"/>
                <a:gd name="T25" fmla="*/ 8 h 22"/>
                <a:gd name="T26" fmla="*/ 6 w 23"/>
                <a:gd name="T27" fmla="*/ 15 h 22"/>
                <a:gd name="T28" fmla="*/ 15 w 23"/>
                <a:gd name="T29" fmla="*/ 6 h 22"/>
                <a:gd name="T30" fmla="*/ 15 w 23"/>
                <a:gd name="T31" fmla="*/ 7 h 22"/>
                <a:gd name="T32" fmla="*/ 16 w 23"/>
                <a:gd name="T33" fmla="*/ 7 h 22"/>
                <a:gd name="T34" fmla="*/ 17 w 23"/>
                <a:gd name="T35" fmla="*/ 8 h 22"/>
                <a:gd name="T36" fmla="*/ 5 w 23"/>
                <a:gd name="T37" fmla="*/ 20 h 22"/>
                <a:gd name="T38" fmla="*/ 6 w 23"/>
                <a:gd name="T39" fmla="*/ 15 h 22"/>
                <a:gd name="T40" fmla="*/ 7 w 23"/>
                <a:gd name="T41" fmla="*/ 21 h 22"/>
                <a:gd name="T42" fmla="*/ 20 w 23"/>
                <a:gd name="T43" fmla="*/ 8 h 22"/>
                <a:gd name="T44" fmla="*/ 23 w 23"/>
                <a:gd name="T45" fmla="*/ 8 h 22"/>
                <a:gd name="T46" fmla="*/ 19 w 23"/>
                <a:gd name="T47" fmla="*/ 12 h 22"/>
                <a:gd name="T48" fmla="*/ 18 w 23"/>
                <a:gd name="T49" fmla="*/ 13 h 22"/>
                <a:gd name="T50" fmla="*/ 17 w 23"/>
                <a:gd name="T51" fmla="*/ 14 h 22"/>
                <a:gd name="T52" fmla="*/ 13 w 23"/>
                <a:gd name="T53" fmla="*/ 18 h 22"/>
                <a:gd name="T54" fmla="*/ 12 w 23"/>
                <a:gd name="T55" fmla="*/ 18 h 22"/>
                <a:gd name="T56" fmla="*/ 11 w 23"/>
                <a:gd name="T57" fmla="*/ 18 h 22"/>
                <a:gd name="T58" fmla="*/ 7 w 23"/>
                <a:gd name="T59" fmla="*/ 21 h 22"/>
                <a:gd name="T60" fmla="*/ 15 w 23"/>
                <a:gd name="T61" fmla="*/ 19 h 22"/>
                <a:gd name="T62" fmla="*/ 17 w 23"/>
                <a:gd name="T63" fmla="*/ 21 h 22"/>
                <a:gd name="T64" fmla="*/ 18 w 23"/>
                <a:gd name="T65" fmla="*/ 19 h 22"/>
                <a:gd name="T66" fmla="*/ 18 w 23"/>
                <a:gd name="T67" fmla="*/ 16 h 22"/>
                <a:gd name="T68" fmla="*/ 15 w 23"/>
                <a:gd name="T69" fmla="*/ 19 h 22"/>
                <a:gd name="T70" fmla="*/ 19 w 23"/>
                <a:gd name="T71" fmla="*/ 22 h 22"/>
                <a:gd name="T72" fmla="*/ 19 w 23"/>
                <a:gd name="T73" fmla="*/ 22 h 22"/>
                <a:gd name="T74" fmla="*/ 19 w 23"/>
                <a:gd name="T75" fmla="*/ 21 h 22"/>
                <a:gd name="T76" fmla="*/ 19 w 23"/>
                <a:gd name="T77" fmla="*/ 22 h 22"/>
                <a:gd name="T78" fmla="*/ 12 w 23"/>
                <a:gd name="T79" fmla="*/ 0 h 22"/>
                <a:gd name="T80" fmla="*/ 12 w 23"/>
                <a:gd name="T81" fmla="*/ 0 h 22"/>
                <a:gd name="T82" fmla="*/ 12 w 23"/>
                <a:gd name="T8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22">
                  <a:moveTo>
                    <a:pt x="8" y="7"/>
                  </a:moveTo>
                  <a:cubicBezTo>
                    <a:pt x="7" y="7"/>
                    <a:pt x="7" y="7"/>
                    <a:pt x="7" y="7"/>
                  </a:cubicBezTo>
                  <a:cubicBezTo>
                    <a:pt x="4" y="11"/>
                    <a:pt x="4" y="11"/>
                    <a:pt x="4" y="11"/>
                  </a:cubicBezTo>
                  <a:cubicBezTo>
                    <a:pt x="6" y="13"/>
                    <a:pt x="6" y="13"/>
                    <a:pt x="6" y="13"/>
                  </a:cubicBezTo>
                  <a:cubicBezTo>
                    <a:pt x="14" y="4"/>
                    <a:pt x="14" y="4"/>
                    <a:pt x="14" y="4"/>
                  </a:cubicBezTo>
                  <a:cubicBezTo>
                    <a:pt x="13" y="2"/>
                    <a:pt x="13" y="2"/>
                    <a:pt x="13" y="2"/>
                  </a:cubicBezTo>
                  <a:cubicBezTo>
                    <a:pt x="10" y="5"/>
                    <a:pt x="10" y="5"/>
                    <a:pt x="10" y="5"/>
                  </a:cubicBezTo>
                  <a:cubicBezTo>
                    <a:pt x="9" y="7"/>
                    <a:pt x="9" y="7"/>
                    <a:pt x="9" y="7"/>
                  </a:cubicBezTo>
                  <a:cubicBezTo>
                    <a:pt x="9" y="7"/>
                    <a:pt x="8" y="7"/>
                    <a:pt x="8" y="7"/>
                  </a:cubicBezTo>
                  <a:close/>
                  <a:moveTo>
                    <a:pt x="4" y="8"/>
                  </a:moveTo>
                  <a:cubicBezTo>
                    <a:pt x="2" y="10"/>
                    <a:pt x="2" y="10"/>
                    <a:pt x="2" y="10"/>
                  </a:cubicBezTo>
                  <a:cubicBezTo>
                    <a:pt x="0" y="8"/>
                    <a:pt x="0" y="8"/>
                    <a:pt x="0" y="8"/>
                  </a:cubicBezTo>
                  <a:cubicBezTo>
                    <a:pt x="4" y="8"/>
                    <a:pt x="4" y="8"/>
                    <a:pt x="4" y="8"/>
                  </a:cubicBezTo>
                  <a:close/>
                  <a:moveTo>
                    <a:pt x="6" y="15"/>
                  </a:moveTo>
                  <a:cubicBezTo>
                    <a:pt x="15" y="6"/>
                    <a:pt x="15" y="6"/>
                    <a:pt x="15" y="6"/>
                  </a:cubicBezTo>
                  <a:cubicBezTo>
                    <a:pt x="15" y="7"/>
                    <a:pt x="15" y="7"/>
                    <a:pt x="15" y="7"/>
                  </a:cubicBezTo>
                  <a:cubicBezTo>
                    <a:pt x="15" y="7"/>
                    <a:pt x="16" y="7"/>
                    <a:pt x="16" y="7"/>
                  </a:cubicBezTo>
                  <a:cubicBezTo>
                    <a:pt x="17" y="8"/>
                    <a:pt x="17" y="8"/>
                    <a:pt x="17" y="8"/>
                  </a:cubicBezTo>
                  <a:cubicBezTo>
                    <a:pt x="5" y="20"/>
                    <a:pt x="5" y="20"/>
                    <a:pt x="5" y="20"/>
                  </a:cubicBezTo>
                  <a:cubicBezTo>
                    <a:pt x="6" y="15"/>
                    <a:pt x="6" y="15"/>
                    <a:pt x="6" y="15"/>
                  </a:cubicBezTo>
                  <a:close/>
                  <a:moveTo>
                    <a:pt x="7" y="21"/>
                  </a:moveTo>
                  <a:cubicBezTo>
                    <a:pt x="20" y="8"/>
                    <a:pt x="20" y="8"/>
                    <a:pt x="20" y="8"/>
                  </a:cubicBezTo>
                  <a:cubicBezTo>
                    <a:pt x="23" y="8"/>
                    <a:pt x="23" y="8"/>
                    <a:pt x="23" y="8"/>
                  </a:cubicBezTo>
                  <a:cubicBezTo>
                    <a:pt x="19" y="12"/>
                    <a:pt x="19" y="12"/>
                    <a:pt x="19" y="12"/>
                  </a:cubicBezTo>
                  <a:cubicBezTo>
                    <a:pt x="18" y="13"/>
                    <a:pt x="18" y="13"/>
                    <a:pt x="18" y="13"/>
                  </a:cubicBezTo>
                  <a:cubicBezTo>
                    <a:pt x="18" y="13"/>
                    <a:pt x="18" y="14"/>
                    <a:pt x="17" y="14"/>
                  </a:cubicBezTo>
                  <a:cubicBezTo>
                    <a:pt x="13" y="18"/>
                    <a:pt x="13" y="18"/>
                    <a:pt x="13" y="18"/>
                  </a:cubicBezTo>
                  <a:cubicBezTo>
                    <a:pt x="12" y="18"/>
                    <a:pt x="12" y="18"/>
                    <a:pt x="12" y="18"/>
                  </a:cubicBezTo>
                  <a:cubicBezTo>
                    <a:pt x="12" y="18"/>
                    <a:pt x="12" y="18"/>
                    <a:pt x="11" y="18"/>
                  </a:cubicBezTo>
                  <a:cubicBezTo>
                    <a:pt x="7" y="21"/>
                    <a:pt x="7" y="21"/>
                    <a:pt x="7" y="21"/>
                  </a:cubicBezTo>
                  <a:close/>
                  <a:moveTo>
                    <a:pt x="15" y="19"/>
                  </a:moveTo>
                  <a:cubicBezTo>
                    <a:pt x="17" y="21"/>
                    <a:pt x="17" y="21"/>
                    <a:pt x="17" y="21"/>
                  </a:cubicBezTo>
                  <a:cubicBezTo>
                    <a:pt x="18" y="19"/>
                    <a:pt x="18" y="19"/>
                    <a:pt x="18" y="19"/>
                  </a:cubicBezTo>
                  <a:cubicBezTo>
                    <a:pt x="18" y="16"/>
                    <a:pt x="18" y="16"/>
                    <a:pt x="18" y="16"/>
                  </a:cubicBezTo>
                  <a:cubicBezTo>
                    <a:pt x="15" y="19"/>
                    <a:pt x="15" y="19"/>
                    <a:pt x="15" y="19"/>
                  </a:cubicBezTo>
                  <a:close/>
                  <a:moveTo>
                    <a:pt x="19" y="22"/>
                  </a:moveTo>
                  <a:cubicBezTo>
                    <a:pt x="19" y="22"/>
                    <a:pt x="19" y="22"/>
                    <a:pt x="19" y="22"/>
                  </a:cubicBezTo>
                  <a:cubicBezTo>
                    <a:pt x="19" y="21"/>
                    <a:pt x="19" y="21"/>
                    <a:pt x="19" y="21"/>
                  </a:cubicBezTo>
                  <a:cubicBezTo>
                    <a:pt x="19" y="22"/>
                    <a:pt x="19" y="22"/>
                    <a:pt x="19" y="22"/>
                  </a:cubicBezTo>
                  <a:close/>
                  <a:moveTo>
                    <a:pt x="12" y="0"/>
                  </a:moveTo>
                  <a:cubicBezTo>
                    <a:pt x="12" y="0"/>
                    <a:pt x="12" y="0"/>
                    <a:pt x="12" y="0"/>
                  </a:cubicBezTo>
                  <a:cubicBezTo>
                    <a:pt x="12" y="0"/>
                    <a:pt x="12" y="0"/>
                    <a:pt x="12"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9"/>
            <p:cNvSpPr>
              <a:spLocks noEditPoints="1"/>
            </p:cNvSpPr>
            <p:nvPr/>
          </p:nvSpPr>
          <p:spPr bwMode="auto">
            <a:xfrm>
              <a:off x="3730" y="2038"/>
              <a:ext cx="781" cy="833"/>
            </a:xfrm>
            <a:custGeom>
              <a:avLst/>
              <a:gdLst>
                <a:gd name="T0" fmla="*/ 70 w 89"/>
                <a:gd name="T1" fmla="*/ 86 h 95"/>
                <a:gd name="T2" fmla="*/ 55 w 89"/>
                <a:gd name="T3" fmla="*/ 81 h 95"/>
                <a:gd name="T4" fmla="*/ 21 w 89"/>
                <a:gd name="T5" fmla="*/ 83 h 95"/>
                <a:gd name="T6" fmla="*/ 20 w 89"/>
                <a:gd name="T7" fmla="*/ 93 h 95"/>
                <a:gd name="T8" fmla="*/ 72 w 89"/>
                <a:gd name="T9" fmla="*/ 1 h 95"/>
                <a:gd name="T10" fmla="*/ 88 w 89"/>
                <a:gd name="T11" fmla="*/ 9 h 95"/>
                <a:gd name="T12" fmla="*/ 89 w 89"/>
                <a:gd name="T13" fmla="*/ 37 h 95"/>
                <a:gd name="T14" fmla="*/ 72 w 89"/>
                <a:gd name="T15" fmla="*/ 51 h 95"/>
                <a:gd name="T16" fmla="*/ 56 w 89"/>
                <a:gd name="T17" fmla="*/ 64 h 95"/>
                <a:gd name="T18" fmla="*/ 70 w 89"/>
                <a:gd name="T19" fmla="*/ 81 h 95"/>
                <a:gd name="T20" fmla="*/ 71 w 89"/>
                <a:gd name="T21" fmla="*/ 95 h 95"/>
                <a:gd name="T22" fmla="*/ 18 w 89"/>
                <a:gd name="T23" fmla="*/ 86 h 95"/>
                <a:gd name="T24" fmla="*/ 19 w 89"/>
                <a:gd name="T25" fmla="*/ 81 h 95"/>
                <a:gd name="T26" fmla="*/ 35 w 89"/>
                <a:gd name="T27" fmla="*/ 79 h 95"/>
                <a:gd name="T28" fmla="*/ 33 w 89"/>
                <a:gd name="T29" fmla="*/ 62 h 95"/>
                <a:gd name="T30" fmla="*/ 3 w 89"/>
                <a:gd name="T31" fmla="*/ 40 h 95"/>
                <a:gd name="T32" fmla="*/ 0 w 89"/>
                <a:gd name="T33" fmla="*/ 13 h 95"/>
                <a:gd name="T34" fmla="*/ 2 w 89"/>
                <a:gd name="T35" fmla="*/ 9 h 95"/>
                <a:gd name="T36" fmla="*/ 18 w 89"/>
                <a:gd name="T37" fmla="*/ 7 h 95"/>
                <a:gd name="T38" fmla="*/ 72 w 89"/>
                <a:gd name="T39" fmla="*/ 9 h 95"/>
                <a:gd name="T40" fmla="*/ 87 w 89"/>
                <a:gd name="T41" fmla="*/ 36 h 95"/>
                <a:gd name="T42" fmla="*/ 86 w 89"/>
                <a:gd name="T43" fmla="*/ 10 h 95"/>
                <a:gd name="T44" fmla="*/ 18 w 89"/>
                <a:gd name="T45" fmla="*/ 48 h 95"/>
                <a:gd name="T46" fmla="*/ 4 w 89"/>
                <a:gd name="T47" fmla="*/ 10 h 95"/>
                <a:gd name="T48" fmla="*/ 2 w 89"/>
                <a:gd name="T49" fmla="*/ 34 h 95"/>
                <a:gd name="T50" fmla="*/ 18 w 89"/>
                <a:gd name="T51" fmla="*/ 48 h 95"/>
                <a:gd name="T52" fmla="*/ 20 w 89"/>
                <a:gd name="T53" fmla="*/ 8 h 95"/>
                <a:gd name="T54" fmla="*/ 36 w 89"/>
                <a:gd name="T55" fmla="*/ 62 h 95"/>
                <a:gd name="T56" fmla="*/ 54 w 89"/>
                <a:gd name="T57" fmla="*/ 79 h 95"/>
                <a:gd name="T58" fmla="*/ 57 w 89"/>
                <a:gd name="T59" fmla="*/ 59 h 95"/>
                <a:gd name="T60" fmla="*/ 70 w 89"/>
                <a:gd name="T61" fmla="*/ 2 h 95"/>
                <a:gd name="T62" fmla="*/ 30 w 89"/>
                <a:gd name="T63" fmla="*/ 26 h 95"/>
                <a:gd name="T64" fmla="*/ 35 w 89"/>
                <a:gd name="T65" fmla="*/ 43 h 95"/>
                <a:gd name="T66" fmla="*/ 53 w 89"/>
                <a:gd name="T67" fmla="*/ 43 h 95"/>
                <a:gd name="T68" fmla="*/ 55 w 89"/>
                <a:gd name="T69" fmla="*/ 42 h 95"/>
                <a:gd name="T70" fmla="*/ 60 w 89"/>
                <a:gd name="T71" fmla="*/ 26 h 95"/>
                <a:gd name="T72" fmla="*/ 50 w 89"/>
                <a:gd name="T73" fmla="*/ 23 h 95"/>
                <a:gd name="T74" fmla="*/ 45 w 89"/>
                <a:gd name="T75" fmla="*/ 14 h 95"/>
                <a:gd name="T76" fmla="*/ 31 w 89"/>
                <a:gd name="T77" fmla="*/ 24 h 95"/>
                <a:gd name="T78" fmla="*/ 39 w 89"/>
                <a:gd name="T79" fmla="*/ 31 h 95"/>
                <a:gd name="T80" fmla="*/ 38 w 89"/>
                <a:gd name="T81" fmla="*/ 40 h 95"/>
                <a:gd name="T82" fmla="*/ 52 w 89"/>
                <a:gd name="T83" fmla="*/ 40 h 95"/>
                <a:gd name="T84" fmla="*/ 57 w 89"/>
                <a:gd name="T85" fmla="*/ 26 h 95"/>
                <a:gd name="T86" fmla="*/ 45 w 89"/>
                <a:gd name="T87"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9" h="95">
                  <a:moveTo>
                    <a:pt x="20" y="93"/>
                  </a:moveTo>
                  <a:cubicBezTo>
                    <a:pt x="70" y="93"/>
                    <a:pt x="70" y="93"/>
                    <a:pt x="70" y="93"/>
                  </a:cubicBezTo>
                  <a:cubicBezTo>
                    <a:pt x="70" y="86"/>
                    <a:pt x="70" y="86"/>
                    <a:pt x="70" y="86"/>
                  </a:cubicBezTo>
                  <a:cubicBezTo>
                    <a:pt x="70" y="85"/>
                    <a:pt x="70" y="83"/>
                    <a:pt x="69" y="83"/>
                  </a:cubicBezTo>
                  <a:cubicBezTo>
                    <a:pt x="68" y="82"/>
                    <a:pt x="67" y="81"/>
                    <a:pt x="66" y="81"/>
                  </a:cubicBezTo>
                  <a:cubicBezTo>
                    <a:pt x="55" y="81"/>
                    <a:pt x="55" y="81"/>
                    <a:pt x="55" y="81"/>
                  </a:cubicBezTo>
                  <a:cubicBezTo>
                    <a:pt x="36" y="81"/>
                    <a:pt x="36" y="81"/>
                    <a:pt x="36" y="81"/>
                  </a:cubicBezTo>
                  <a:cubicBezTo>
                    <a:pt x="24" y="81"/>
                    <a:pt x="24" y="81"/>
                    <a:pt x="24" y="81"/>
                  </a:cubicBezTo>
                  <a:cubicBezTo>
                    <a:pt x="23" y="81"/>
                    <a:pt x="22" y="82"/>
                    <a:pt x="21" y="83"/>
                  </a:cubicBezTo>
                  <a:cubicBezTo>
                    <a:pt x="21" y="83"/>
                    <a:pt x="21" y="83"/>
                    <a:pt x="21" y="83"/>
                  </a:cubicBezTo>
                  <a:cubicBezTo>
                    <a:pt x="20" y="83"/>
                    <a:pt x="20" y="85"/>
                    <a:pt x="20" y="86"/>
                  </a:cubicBezTo>
                  <a:cubicBezTo>
                    <a:pt x="20" y="93"/>
                    <a:pt x="20" y="93"/>
                    <a:pt x="20" y="93"/>
                  </a:cubicBezTo>
                  <a:close/>
                  <a:moveTo>
                    <a:pt x="19" y="0"/>
                  </a:moveTo>
                  <a:cubicBezTo>
                    <a:pt x="71" y="0"/>
                    <a:pt x="71" y="0"/>
                    <a:pt x="71" y="0"/>
                  </a:cubicBezTo>
                  <a:cubicBezTo>
                    <a:pt x="72" y="0"/>
                    <a:pt x="72" y="1"/>
                    <a:pt x="72" y="1"/>
                  </a:cubicBezTo>
                  <a:cubicBezTo>
                    <a:pt x="72" y="7"/>
                    <a:pt x="72" y="7"/>
                    <a:pt x="72" y="7"/>
                  </a:cubicBezTo>
                  <a:cubicBezTo>
                    <a:pt x="83" y="7"/>
                    <a:pt x="83" y="7"/>
                    <a:pt x="83" y="7"/>
                  </a:cubicBezTo>
                  <a:cubicBezTo>
                    <a:pt x="85" y="7"/>
                    <a:pt x="86" y="7"/>
                    <a:pt x="88" y="9"/>
                  </a:cubicBezTo>
                  <a:cubicBezTo>
                    <a:pt x="89" y="10"/>
                    <a:pt x="89" y="11"/>
                    <a:pt x="89" y="13"/>
                  </a:cubicBezTo>
                  <a:cubicBezTo>
                    <a:pt x="89" y="34"/>
                    <a:pt x="89" y="34"/>
                    <a:pt x="89" y="34"/>
                  </a:cubicBezTo>
                  <a:cubicBezTo>
                    <a:pt x="89" y="35"/>
                    <a:pt x="89" y="36"/>
                    <a:pt x="89" y="37"/>
                  </a:cubicBezTo>
                  <a:cubicBezTo>
                    <a:pt x="88" y="38"/>
                    <a:pt x="88" y="39"/>
                    <a:pt x="87" y="40"/>
                  </a:cubicBezTo>
                  <a:cubicBezTo>
                    <a:pt x="72" y="51"/>
                    <a:pt x="72" y="51"/>
                    <a:pt x="72" y="51"/>
                  </a:cubicBezTo>
                  <a:cubicBezTo>
                    <a:pt x="72" y="51"/>
                    <a:pt x="72" y="51"/>
                    <a:pt x="72" y="51"/>
                  </a:cubicBezTo>
                  <a:cubicBezTo>
                    <a:pt x="58" y="61"/>
                    <a:pt x="58" y="61"/>
                    <a:pt x="58" y="61"/>
                  </a:cubicBezTo>
                  <a:cubicBezTo>
                    <a:pt x="57" y="61"/>
                    <a:pt x="57" y="62"/>
                    <a:pt x="56" y="62"/>
                  </a:cubicBezTo>
                  <a:cubicBezTo>
                    <a:pt x="56" y="63"/>
                    <a:pt x="56" y="64"/>
                    <a:pt x="56" y="64"/>
                  </a:cubicBezTo>
                  <a:cubicBezTo>
                    <a:pt x="56" y="79"/>
                    <a:pt x="56" y="79"/>
                    <a:pt x="56" y="79"/>
                  </a:cubicBezTo>
                  <a:cubicBezTo>
                    <a:pt x="66" y="79"/>
                    <a:pt x="66" y="79"/>
                    <a:pt x="66" y="79"/>
                  </a:cubicBezTo>
                  <a:cubicBezTo>
                    <a:pt x="68" y="79"/>
                    <a:pt x="69" y="80"/>
                    <a:pt x="70" y="81"/>
                  </a:cubicBezTo>
                  <a:cubicBezTo>
                    <a:pt x="71" y="82"/>
                    <a:pt x="72" y="84"/>
                    <a:pt x="72" y="86"/>
                  </a:cubicBezTo>
                  <a:cubicBezTo>
                    <a:pt x="72" y="94"/>
                    <a:pt x="72" y="94"/>
                    <a:pt x="72" y="94"/>
                  </a:cubicBezTo>
                  <a:cubicBezTo>
                    <a:pt x="72" y="94"/>
                    <a:pt x="72" y="95"/>
                    <a:pt x="71" y="95"/>
                  </a:cubicBezTo>
                  <a:cubicBezTo>
                    <a:pt x="19" y="95"/>
                    <a:pt x="19" y="95"/>
                    <a:pt x="19" y="95"/>
                  </a:cubicBezTo>
                  <a:cubicBezTo>
                    <a:pt x="18" y="95"/>
                    <a:pt x="18" y="94"/>
                    <a:pt x="18" y="94"/>
                  </a:cubicBezTo>
                  <a:cubicBezTo>
                    <a:pt x="18" y="86"/>
                    <a:pt x="18" y="86"/>
                    <a:pt x="18" y="86"/>
                  </a:cubicBezTo>
                  <a:cubicBezTo>
                    <a:pt x="18" y="84"/>
                    <a:pt x="18" y="82"/>
                    <a:pt x="19" y="81"/>
                  </a:cubicBezTo>
                  <a:cubicBezTo>
                    <a:pt x="19" y="81"/>
                    <a:pt x="19" y="81"/>
                    <a:pt x="19" y="81"/>
                  </a:cubicBezTo>
                  <a:cubicBezTo>
                    <a:pt x="19" y="81"/>
                    <a:pt x="19" y="81"/>
                    <a:pt x="19" y="81"/>
                  </a:cubicBezTo>
                  <a:cubicBezTo>
                    <a:pt x="19" y="81"/>
                    <a:pt x="19" y="81"/>
                    <a:pt x="19" y="81"/>
                  </a:cubicBezTo>
                  <a:cubicBezTo>
                    <a:pt x="21" y="80"/>
                    <a:pt x="22" y="79"/>
                    <a:pt x="24" y="79"/>
                  </a:cubicBezTo>
                  <a:cubicBezTo>
                    <a:pt x="35" y="79"/>
                    <a:pt x="35" y="79"/>
                    <a:pt x="35" y="79"/>
                  </a:cubicBezTo>
                  <a:cubicBezTo>
                    <a:pt x="35" y="65"/>
                    <a:pt x="35" y="65"/>
                    <a:pt x="35" y="65"/>
                  </a:cubicBezTo>
                  <a:cubicBezTo>
                    <a:pt x="35" y="64"/>
                    <a:pt x="34" y="64"/>
                    <a:pt x="34" y="63"/>
                  </a:cubicBezTo>
                  <a:cubicBezTo>
                    <a:pt x="34" y="63"/>
                    <a:pt x="33" y="62"/>
                    <a:pt x="33" y="62"/>
                  </a:cubicBezTo>
                  <a:cubicBezTo>
                    <a:pt x="18" y="51"/>
                    <a:pt x="18" y="51"/>
                    <a:pt x="18" y="51"/>
                  </a:cubicBezTo>
                  <a:cubicBezTo>
                    <a:pt x="18" y="51"/>
                    <a:pt x="18" y="51"/>
                    <a:pt x="18" y="51"/>
                  </a:cubicBezTo>
                  <a:cubicBezTo>
                    <a:pt x="3" y="40"/>
                    <a:pt x="3" y="40"/>
                    <a:pt x="3" y="40"/>
                  </a:cubicBezTo>
                  <a:cubicBezTo>
                    <a:pt x="2" y="39"/>
                    <a:pt x="1" y="38"/>
                    <a:pt x="1" y="37"/>
                  </a:cubicBezTo>
                  <a:cubicBezTo>
                    <a:pt x="1" y="36"/>
                    <a:pt x="0" y="35"/>
                    <a:pt x="0" y="34"/>
                  </a:cubicBezTo>
                  <a:cubicBezTo>
                    <a:pt x="0" y="13"/>
                    <a:pt x="0" y="13"/>
                    <a:pt x="0" y="13"/>
                  </a:cubicBezTo>
                  <a:cubicBezTo>
                    <a:pt x="0" y="11"/>
                    <a:pt x="1" y="10"/>
                    <a:pt x="2" y="9"/>
                  </a:cubicBezTo>
                  <a:cubicBezTo>
                    <a:pt x="2" y="9"/>
                    <a:pt x="2" y="9"/>
                    <a:pt x="2" y="9"/>
                  </a:cubicBezTo>
                  <a:cubicBezTo>
                    <a:pt x="2" y="9"/>
                    <a:pt x="2" y="9"/>
                    <a:pt x="2" y="9"/>
                  </a:cubicBezTo>
                  <a:cubicBezTo>
                    <a:pt x="2" y="9"/>
                    <a:pt x="2" y="9"/>
                    <a:pt x="2" y="9"/>
                  </a:cubicBezTo>
                  <a:cubicBezTo>
                    <a:pt x="3" y="7"/>
                    <a:pt x="5" y="7"/>
                    <a:pt x="7" y="7"/>
                  </a:cubicBezTo>
                  <a:cubicBezTo>
                    <a:pt x="18" y="7"/>
                    <a:pt x="18" y="7"/>
                    <a:pt x="18" y="7"/>
                  </a:cubicBezTo>
                  <a:cubicBezTo>
                    <a:pt x="18" y="1"/>
                    <a:pt x="18" y="1"/>
                    <a:pt x="18" y="1"/>
                  </a:cubicBezTo>
                  <a:cubicBezTo>
                    <a:pt x="18" y="1"/>
                    <a:pt x="18" y="0"/>
                    <a:pt x="19" y="0"/>
                  </a:cubicBezTo>
                  <a:close/>
                  <a:moveTo>
                    <a:pt x="72" y="9"/>
                  </a:moveTo>
                  <a:cubicBezTo>
                    <a:pt x="72" y="48"/>
                    <a:pt x="72" y="48"/>
                    <a:pt x="72" y="48"/>
                  </a:cubicBezTo>
                  <a:cubicBezTo>
                    <a:pt x="86" y="38"/>
                    <a:pt x="86" y="38"/>
                    <a:pt x="86" y="38"/>
                  </a:cubicBezTo>
                  <a:cubicBezTo>
                    <a:pt x="86" y="37"/>
                    <a:pt x="87" y="37"/>
                    <a:pt x="87" y="36"/>
                  </a:cubicBezTo>
                  <a:cubicBezTo>
                    <a:pt x="87" y="36"/>
                    <a:pt x="87" y="35"/>
                    <a:pt x="87" y="34"/>
                  </a:cubicBezTo>
                  <a:cubicBezTo>
                    <a:pt x="87" y="13"/>
                    <a:pt x="87" y="13"/>
                    <a:pt x="87" y="13"/>
                  </a:cubicBezTo>
                  <a:cubicBezTo>
                    <a:pt x="87" y="12"/>
                    <a:pt x="87" y="11"/>
                    <a:pt x="86" y="10"/>
                  </a:cubicBezTo>
                  <a:cubicBezTo>
                    <a:pt x="85" y="9"/>
                    <a:pt x="84" y="9"/>
                    <a:pt x="83" y="9"/>
                  </a:cubicBezTo>
                  <a:cubicBezTo>
                    <a:pt x="72" y="9"/>
                    <a:pt x="72" y="9"/>
                    <a:pt x="72" y="9"/>
                  </a:cubicBezTo>
                  <a:close/>
                  <a:moveTo>
                    <a:pt x="18" y="48"/>
                  </a:moveTo>
                  <a:cubicBezTo>
                    <a:pt x="18" y="9"/>
                    <a:pt x="18" y="9"/>
                    <a:pt x="18" y="9"/>
                  </a:cubicBezTo>
                  <a:cubicBezTo>
                    <a:pt x="7" y="9"/>
                    <a:pt x="7" y="9"/>
                    <a:pt x="7" y="9"/>
                  </a:cubicBezTo>
                  <a:cubicBezTo>
                    <a:pt x="6" y="9"/>
                    <a:pt x="4" y="9"/>
                    <a:pt x="4" y="10"/>
                  </a:cubicBezTo>
                  <a:cubicBezTo>
                    <a:pt x="4" y="10"/>
                    <a:pt x="4" y="10"/>
                    <a:pt x="4" y="10"/>
                  </a:cubicBezTo>
                  <a:cubicBezTo>
                    <a:pt x="3" y="11"/>
                    <a:pt x="2" y="12"/>
                    <a:pt x="2" y="13"/>
                  </a:cubicBezTo>
                  <a:cubicBezTo>
                    <a:pt x="2" y="34"/>
                    <a:pt x="2" y="34"/>
                    <a:pt x="2" y="34"/>
                  </a:cubicBezTo>
                  <a:cubicBezTo>
                    <a:pt x="2" y="35"/>
                    <a:pt x="3" y="36"/>
                    <a:pt x="3" y="36"/>
                  </a:cubicBezTo>
                  <a:cubicBezTo>
                    <a:pt x="3" y="37"/>
                    <a:pt x="4" y="37"/>
                    <a:pt x="4" y="38"/>
                  </a:cubicBezTo>
                  <a:cubicBezTo>
                    <a:pt x="18" y="48"/>
                    <a:pt x="18" y="48"/>
                    <a:pt x="18" y="48"/>
                  </a:cubicBezTo>
                  <a:close/>
                  <a:moveTo>
                    <a:pt x="70" y="2"/>
                  </a:moveTo>
                  <a:cubicBezTo>
                    <a:pt x="20" y="2"/>
                    <a:pt x="20" y="2"/>
                    <a:pt x="20" y="2"/>
                  </a:cubicBezTo>
                  <a:cubicBezTo>
                    <a:pt x="20" y="8"/>
                    <a:pt x="20" y="8"/>
                    <a:pt x="20" y="8"/>
                  </a:cubicBezTo>
                  <a:cubicBezTo>
                    <a:pt x="20" y="49"/>
                    <a:pt x="20" y="49"/>
                    <a:pt x="20" y="49"/>
                  </a:cubicBezTo>
                  <a:cubicBezTo>
                    <a:pt x="34" y="60"/>
                    <a:pt x="34" y="60"/>
                    <a:pt x="34" y="60"/>
                  </a:cubicBezTo>
                  <a:cubicBezTo>
                    <a:pt x="35" y="61"/>
                    <a:pt x="36" y="61"/>
                    <a:pt x="36" y="62"/>
                  </a:cubicBezTo>
                  <a:cubicBezTo>
                    <a:pt x="37" y="63"/>
                    <a:pt x="37" y="64"/>
                    <a:pt x="37" y="65"/>
                  </a:cubicBezTo>
                  <a:cubicBezTo>
                    <a:pt x="37" y="79"/>
                    <a:pt x="37" y="79"/>
                    <a:pt x="37" y="79"/>
                  </a:cubicBezTo>
                  <a:cubicBezTo>
                    <a:pt x="54" y="79"/>
                    <a:pt x="54" y="79"/>
                    <a:pt x="54" y="79"/>
                  </a:cubicBezTo>
                  <a:cubicBezTo>
                    <a:pt x="54" y="64"/>
                    <a:pt x="54" y="64"/>
                    <a:pt x="54" y="64"/>
                  </a:cubicBezTo>
                  <a:cubicBezTo>
                    <a:pt x="54" y="63"/>
                    <a:pt x="54" y="62"/>
                    <a:pt x="55" y="61"/>
                  </a:cubicBezTo>
                  <a:cubicBezTo>
                    <a:pt x="55" y="61"/>
                    <a:pt x="56" y="60"/>
                    <a:pt x="57" y="59"/>
                  </a:cubicBezTo>
                  <a:cubicBezTo>
                    <a:pt x="70" y="49"/>
                    <a:pt x="70" y="49"/>
                    <a:pt x="70" y="49"/>
                  </a:cubicBezTo>
                  <a:cubicBezTo>
                    <a:pt x="70" y="8"/>
                    <a:pt x="70" y="8"/>
                    <a:pt x="70" y="8"/>
                  </a:cubicBezTo>
                  <a:cubicBezTo>
                    <a:pt x="70" y="2"/>
                    <a:pt x="70" y="2"/>
                    <a:pt x="70" y="2"/>
                  </a:cubicBezTo>
                  <a:close/>
                  <a:moveTo>
                    <a:pt x="31" y="24"/>
                  </a:moveTo>
                  <a:cubicBezTo>
                    <a:pt x="30" y="24"/>
                    <a:pt x="30" y="24"/>
                    <a:pt x="30" y="25"/>
                  </a:cubicBezTo>
                  <a:cubicBezTo>
                    <a:pt x="29" y="25"/>
                    <a:pt x="30" y="26"/>
                    <a:pt x="30" y="26"/>
                  </a:cubicBezTo>
                  <a:cubicBezTo>
                    <a:pt x="37" y="32"/>
                    <a:pt x="37" y="32"/>
                    <a:pt x="37" y="32"/>
                  </a:cubicBezTo>
                  <a:cubicBezTo>
                    <a:pt x="35" y="42"/>
                    <a:pt x="35" y="42"/>
                    <a:pt x="35" y="42"/>
                  </a:cubicBezTo>
                  <a:cubicBezTo>
                    <a:pt x="35" y="42"/>
                    <a:pt x="35" y="42"/>
                    <a:pt x="35" y="43"/>
                  </a:cubicBezTo>
                  <a:cubicBezTo>
                    <a:pt x="35" y="43"/>
                    <a:pt x="36" y="43"/>
                    <a:pt x="37" y="43"/>
                  </a:cubicBezTo>
                  <a:cubicBezTo>
                    <a:pt x="45" y="38"/>
                    <a:pt x="45" y="38"/>
                    <a:pt x="45" y="38"/>
                  </a:cubicBezTo>
                  <a:cubicBezTo>
                    <a:pt x="53" y="43"/>
                    <a:pt x="53" y="43"/>
                    <a:pt x="53" y="43"/>
                  </a:cubicBezTo>
                  <a:cubicBezTo>
                    <a:pt x="53" y="43"/>
                    <a:pt x="53" y="43"/>
                    <a:pt x="53" y="43"/>
                  </a:cubicBezTo>
                  <a:cubicBezTo>
                    <a:pt x="53" y="43"/>
                    <a:pt x="54" y="43"/>
                    <a:pt x="54" y="43"/>
                  </a:cubicBezTo>
                  <a:cubicBezTo>
                    <a:pt x="54" y="43"/>
                    <a:pt x="55" y="42"/>
                    <a:pt x="55" y="42"/>
                  </a:cubicBezTo>
                  <a:cubicBezTo>
                    <a:pt x="53" y="32"/>
                    <a:pt x="53" y="32"/>
                    <a:pt x="53" y="32"/>
                  </a:cubicBezTo>
                  <a:cubicBezTo>
                    <a:pt x="60" y="26"/>
                    <a:pt x="60" y="26"/>
                    <a:pt x="60" y="26"/>
                  </a:cubicBezTo>
                  <a:cubicBezTo>
                    <a:pt x="60" y="26"/>
                    <a:pt x="60" y="26"/>
                    <a:pt x="60" y="26"/>
                  </a:cubicBezTo>
                  <a:cubicBezTo>
                    <a:pt x="60" y="26"/>
                    <a:pt x="60" y="26"/>
                    <a:pt x="60" y="25"/>
                  </a:cubicBezTo>
                  <a:cubicBezTo>
                    <a:pt x="60" y="25"/>
                    <a:pt x="60" y="24"/>
                    <a:pt x="59" y="24"/>
                  </a:cubicBezTo>
                  <a:cubicBezTo>
                    <a:pt x="50" y="23"/>
                    <a:pt x="50" y="23"/>
                    <a:pt x="50" y="23"/>
                  </a:cubicBezTo>
                  <a:cubicBezTo>
                    <a:pt x="46" y="15"/>
                    <a:pt x="46" y="15"/>
                    <a:pt x="46" y="15"/>
                  </a:cubicBezTo>
                  <a:cubicBezTo>
                    <a:pt x="46" y="15"/>
                    <a:pt x="46" y="15"/>
                    <a:pt x="46" y="15"/>
                  </a:cubicBezTo>
                  <a:cubicBezTo>
                    <a:pt x="46" y="14"/>
                    <a:pt x="46" y="14"/>
                    <a:pt x="45" y="14"/>
                  </a:cubicBezTo>
                  <a:cubicBezTo>
                    <a:pt x="45" y="14"/>
                    <a:pt x="44" y="14"/>
                    <a:pt x="44" y="15"/>
                  </a:cubicBezTo>
                  <a:cubicBezTo>
                    <a:pt x="40" y="23"/>
                    <a:pt x="40" y="23"/>
                    <a:pt x="40" y="23"/>
                  </a:cubicBezTo>
                  <a:cubicBezTo>
                    <a:pt x="31" y="24"/>
                    <a:pt x="31" y="24"/>
                    <a:pt x="31" y="24"/>
                  </a:cubicBezTo>
                  <a:close/>
                  <a:moveTo>
                    <a:pt x="41" y="25"/>
                  </a:moveTo>
                  <a:cubicBezTo>
                    <a:pt x="33" y="26"/>
                    <a:pt x="33" y="26"/>
                    <a:pt x="33" y="26"/>
                  </a:cubicBezTo>
                  <a:cubicBezTo>
                    <a:pt x="39" y="31"/>
                    <a:pt x="39" y="31"/>
                    <a:pt x="39" y="31"/>
                  </a:cubicBezTo>
                  <a:cubicBezTo>
                    <a:pt x="39" y="31"/>
                    <a:pt x="39" y="31"/>
                    <a:pt x="39" y="31"/>
                  </a:cubicBezTo>
                  <a:cubicBezTo>
                    <a:pt x="39" y="32"/>
                    <a:pt x="39" y="32"/>
                    <a:pt x="39" y="32"/>
                  </a:cubicBezTo>
                  <a:cubicBezTo>
                    <a:pt x="38" y="40"/>
                    <a:pt x="38" y="40"/>
                    <a:pt x="38" y="40"/>
                  </a:cubicBezTo>
                  <a:cubicBezTo>
                    <a:pt x="44" y="36"/>
                    <a:pt x="44" y="36"/>
                    <a:pt x="44" y="36"/>
                  </a:cubicBezTo>
                  <a:cubicBezTo>
                    <a:pt x="45" y="36"/>
                    <a:pt x="45" y="36"/>
                    <a:pt x="45" y="36"/>
                  </a:cubicBezTo>
                  <a:cubicBezTo>
                    <a:pt x="52" y="40"/>
                    <a:pt x="52" y="40"/>
                    <a:pt x="52" y="40"/>
                  </a:cubicBezTo>
                  <a:cubicBezTo>
                    <a:pt x="50" y="32"/>
                    <a:pt x="50" y="32"/>
                    <a:pt x="50" y="32"/>
                  </a:cubicBezTo>
                  <a:cubicBezTo>
                    <a:pt x="50" y="32"/>
                    <a:pt x="50" y="32"/>
                    <a:pt x="51" y="31"/>
                  </a:cubicBezTo>
                  <a:cubicBezTo>
                    <a:pt x="57" y="26"/>
                    <a:pt x="57" y="26"/>
                    <a:pt x="57" y="26"/>
                  </a:cubicBezTo>
                  <a:cubicBezTo>
                    <a:pt x="49" y="25"/>
                    <a:pt x="49" y="25"/>
                    <a:pt x="49" y="25"/>
                  </a:cubicBezTo>
                  <a:cubicBezTo>
                    <a:pt x="49" y="25"/>
                    <a:pt x="48" y="25"/>
                    <a:pt x="48" y="25"/>
                  </a:cubicBezTo>
                  <a:cubicBezTo>
                    <a:pt x="45" y="18"/>
                    <a:pt x="45" y="18"/>
                    <a:pt x="45" y="18"/>
                  </a:cubicBezTo>
                  <a:cubicBezTo>
                    <a:pt x="42" y="25"/>
                    <a:pt x="42" y="25"/>
                    <a:pt x="42" y="25"/>
                  </a:cubicBezTo>
                  <a:cubicBezTo>
                    <a:pt x="42" y="25"/>
                    <a:pt x="41" y="25"/>
                    <a:pt x="41" y="25"/>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9" name="Freeform 21"/>
          <p:cNvSpPr/>
          <p:nvPr/>
        </p:nvSpPr>
        <p:spPr bwMode="auto">
          <a:xfrm>
            <a:off x="1865084" y="3838886"/>
            <a:ext cx="3621316" cy="16222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30" name="Freeform 21"/>
          <p:cNvSpPr/>
          <p:nvPr/>
        </p:nvSpPr>
        <p:spPr bwMode="auto">
          <a:xfrm>
            <a:off x="6626161" y="3830966"/>
            <a:ext cx="3621316" cy="16222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31" name="Freeform 21"/>
          <p:cNvSpPr/>
          <p:nvPr/>
        </p:nvSpPr>
        <p:spPr bwMode="auto">
          <a:xfrm>
            <a:off x="1850570" y="5819929"/>
            <a:ext cx="3621316" cy="16222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32" name="Freeform 21"/>
          <p:cNvSpPr/>
          <p:nvPr/>
        </p:nvSpPr>
        <p:spPr bwMode="auto">
          <a:xfrm>
            <a:off x="6611647" y="5812009"/>
            <a:ext cx="3621316" cy="162222"/>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solidFill>
              <a:schemeClr val="tx1">
                <a:lumMod val="75000"/>
                <a:lumOff val="25000"/>
              </a:schemeClr>
            </a:solidFill>
          </a:ln>
        </p:spPr>
        <p:txBody>
          <a:bodyPr vert="horz" wrap="square" lIns="91440" tIns="45720" rIns="91440" bIns="45720" numCol="1" anchor="t" anchorCtr="0" compatLnSpc="1"/>
          <a:lstStyle/>
          <a:p>
            <a:endParaRPr lang="zh-CN" altLang="en-US">
              <a:cs typeface="+mn-ea"/>
              <a:sym typeface="+mn-lt"/>
            </a:endParaRPr>
          </a:p>
        </p:txBody>
      </p:sp>
      <p:sp>
        <p:nvSpPr>
          <p:cNvPr id="34" name="文本框 33"/>
          <p:cNvSpPr txBox="1"/>
          <p:nvPr/>
        </p:nvSpPr>
        <p:spPr>
          <a:xfrm>
            <a:off x="3486508" y="2405960"/>
            <a:ext cx="1985378" cy="461665"/>
          </a:xfrm>
          <a:prstGeom prst="rect">
            <a:avLst/>
          </a:prstGeom>
          <a:noFill/>
        </p:spPr>
        <p:txBody>
          <a:bodyPr wrap="square" rtlCol="0">
            <a:spAutoFit/>
          </a:bodyPr>
          <a:lstStyle/>
          <a:p>
            <a:r>
              <a:rPr lang="zh-CN" altLang="en-US" sz="2400" b="1" dirty="0">
                <a:solidFill>
                  <a:schemeClr val="tx1">
                    <a:lumMod val="85000"/>
                    <a:lumOff val="15000"/>
                  </a:schemeClr>
                </a:solidFill>
                <a:cs typeface="+mn-ea"/>
                <a:sym typeface="+mn-lt"/>
              </a:rPr>
              <a:t>输入小标题</a:t>
            </a:r>
          </a:p>
        </p:txBody>
      </p:sp>
      <p:sp>
        <p:nvSpPr>
          <p:cNvPr id="36" name="文本框 35"/>
          <p:cNvSpPr txBox="1"/>
          <p:nvPr/>
        </p:nvSpPr>
        <p:spPr>
          <a:xfrm>
            <a:off x="8005377" y="2498195"/>
            <a:ext cx="1985378" cy="461665"/>
          </a:xfrm>
          <a:prstGeom prst="rect">
            <a:avLst/>
          </a:prstGeom>
          <a:noFill/>
        </p:spPr>
        <p:txBody>
          <a:bodyPr wrap="square" rtlCol="0">
            <a:spAutoFit/>
          </a:bodyPr>
          <a:lstStyle/>
          <a:p>
            <a:r>
              <a:rPr lang="zh-CN" altLang="en-US" sz="2400" b="1" dirty="0">
                <a:solidFill>
                  <a:schemeClr val="tx1">
                    <a:lumMod val="85000"/>
                    <a:lumOff val="15000"/>
                  </a:schemeClr>
                </a:solidFill>
                <a:cs typeface="+mn-ea"/>
                <a:sym typeface="+mn-lt"/>
              </a:rPr>
              <a:t>输入小标题</a:t>
            </a:r>
          </a:p>
        </p:txBody>
      </p:sp>
      <p:sp>
        <p:nvSpPr>
          <p:cNvPr id="37" name="文本框 36"/>
          <p:cNvSpPr txBox="1"/>
          <p:nvPr/>
        </p:nvSpPr>
        <p:spPr>
          <a:xfrm>
            <a:off x="3486508" y="4438194"/>
            <a:ext cx="1985378" cy="461665"/>
          </a:xfrm>
          <a:prstGeom prst="rect">
            <a:avLst/>
          </a:prstGeom>
          <a:noFill/>
        </p:spPr>
        <p:txBody>
          <a:bodyPr wrap="square" rtlCol="0">
            <a:spAutoFit/>
          </a:bodyPr>
          <a:lstStyle/>
          <a:p>
            <a:r>
              <a:rPr lang="zh-CN" altLang="en-US" sz="2400" b="1" dirty="0">
                <a:solidFill>
                  <a:schemeClr val="tx1">
                    <a:lumMod val="85000"/>
                    <a:lumOff val="15000"/>
                  </a:schemeClr>
                </a:solidFill>
                <a:cs typeface="+mn-ea"/>
                <a:sym typeface="+mn-lt"/>
              </a:rPr>
              <a:t>输入小标题</a:t>
            </a:r>
          </a:p>
        </p:txBody>
      </p:sp>
      <p:sp>
        <p:nvSpPr>
          <p:cNvPr id="38" name="文本框 37"/>
          <p:cNvSpPr txBox="1"/>
          <p:nvPr/>
        </p:nvSpPr>
        <p:spPr>
          <a:xfrm>
            <a:off x="8005377" y="4530429"/>
            <a:ext cx="1985378" cy="461665"/>
          </a:xfrm>
          <a:prstGeom prst="rect">
            <a:avLst/>
          </a:prstGeom>
          <a:noFill/>
        </p:spPr>
        <p:txBody>
          <a:bodyPr wrap="square" rtlCol="0">
            <a:spAutoFit/>
          </a:bodyPr>
          <a:lstStyle/>
          <a:p>
            <a:r>
              <a:rPr lang="zh-CN" altLang="en-US" sz="2400" b="1" dirty="0">
                <a:solidFill>
                  <a:schemeClr val="tx1">
                    <a:lumMod val="85000"/>
                    <a:lumOff val="15000"/>
                  </a:schemeClr>
                </a:solidFill>
                <a:cs typeface="+mn-ea"/>
                <a:sym typeface="+mn-lt"/>
              </a:rPr>
              <a:t>输入小标题</a:t>
            </a:r>
          </a:p>
        </p:txBody>
      </p:sp>
      <p:sp>
        <p:nvSpPr>
          <p:cNvPr id="39" name="文本框 38"/>
          <p:cNvSpPr txBox="1"/>
          <p:nvPr/>
        </p:nvSpPr>
        <p:spPr>
          <a:xfrm>
            <a:off x="2010948" y="3168763"/>
            <a:ext cx="3130060" cy="584775"/>
          </a:xfrm>
          <a:prstGeom prst="rect">
            <a:avLst/>
          </a:prstGeom>
          <a:noFill/>
        </p:spPr>
        <p:txBody>
          <a:bodyPr wrap="square" rtlCol="0">
            <a:spAutoFit/>
          </a:bodyPr>
          <a:lstStyle/>
          <a:p>
            <a:r>
              <a:rPr lang="zh-CN" altLang="en-US" sz="1600" dirty="0">
                <a:cs typeface="+mn-ea"/>
                <a:sym typeface="+mn-lt"/>
              </a:rPr>
              <a:t>请在此添加文字请在此添加文字请在此添加文字请在此添加文字</a:t>
            </a:r>
          </a:p>
        </p:txBody>
      </p:sp>
      <p:sp>
        <p:nvSpPr>
          <p:cNvPr id="40" name="文本框 39"/>
          <p:cNvSpPr txBox="1"/>
          <p:nvPr/>
        </p:nvSpPr>
        <p:spPr>
          <a:xfrm>
            <a:off x="6626161" y="3168763"/>
            <a:ext cx="3130060" cy="584775"/>
          </a:xfrm>
          <a:prstGeom prst="rect">
            <a:avLst/>
          </a:prstGeom>
          <a:noFill/>
        </p:spPr>
        <p:txBody>
          <a:bodyPr wrap="square" rtlCol="0">
            <a:spAutoFit/>
          </a:bodyPr>
          <a:lstStyle/>
          <a:p>
            <a:r>
              <a:rPr lang="zh-CN" altLang="en-US" sz="1600" dirty="0">
                <a:cs typeface="+mn-ea"/>
                <a:sym typeface="+mn-lt"/>
              </a:rPr>
              <a:t>请在此添加文字请在此添加文字请在此添加文字请在此添加文字</a:t>
            </a:r>
          </a:p>
        </p:txBody>
      </p:sp>
      <p:sp>
        <p:nvSpPr>
          <p:cNvPr id="42" name="文本框 41"/>
          <p:cNvSpPr txBox="1"/>
          <p:nvPr/>
        </p:nvSpPr>
        <p:spPr>
          <a:xfrm>
            <a:off x="2041161" y="5188383"/>
            <a:ext cx="3130060" cy="584775"/>
          </a:xfrm>
          <a:prstGeom prst="rect">
            <a:avLst/>
          </a:prstGeom>
          <a:noFill/>
        </p:spPr>
        <p:txBody>
          <a:bodyPr wrap="square" rtlCol="0">
            <a:spAutoFit/>
          </a:bodyPr>
          <a:lstStyle/>
          <a:p>
            <a:r>
              <a:rPr lang="zh-CN" altLang="en-US" sz="1600" dirty="0">
                <a:cs typeface="+mn-ea"/>
                <a:sym typeface="+mn-lt"/>
              </a:rPr>
              <a:t>请在此添加文字请在此添加文字请在此添加文字请在此添加文字</a:t>
            </a:r>
          </a:p>
        </p:txBody>
      </p:sp>
      <p:sp>
        <p:nvSpPr>
          <p:cNvPr id="43" name="文本框 42"/>
          <p:cNvSpPr txBox="1"/>
          <p:nvPr/>
        </p:nvSpPr>
        <p:spPr>
          <a:xfrm>
            <a:off x="6656374" y="5188383"/>
            <a:ext cx="3130060" cy="584775"/>
          </a:xfrm>
          <a:prstGeom prst="rect">
            <a:avLst/>
          </a:prstGeom>
          <a:noFill/>
        </p:spPr>
        <p:txBody>
          <a:bodyPr wrap="square" rtlCol="0">
            <a:spAutoFit/>
          </a:bodyPr>
          <a:lstStyle/>
          <a:p>
            <a:r>
              <a:rPr lang="zh-CN" altLang="en-US" sz="1600" dirty="0">
                <a:cs typeface="+mn-ea"/>
                <a:sym typeface="+mn-lt"/>
              </a:rPr>
              <a:t>请在此添加文字请在此添加文字请在此添加文字请在此添加文字</a:t>
            </a:r>
          </a:p>
        </p:txBody>
      </p:sp>
      <p:grpSp>
        <p:nvGrpSpPr>
          <p:cNvPr id="44" name="Group 5"/>
          <p:cNvGrpSpPr>
            <a:grpSpLocks noChangeAspect="1"/>
          </p:cNvGrpSpPr>
          <p:nvPr/>
        </p:nvGrpSpPr>
        <p:grpSpPr bwMode="auto">
          <a:xfrm>
            <a:off x="6747252" y="2471780"/>
            <a:ext cx="574051" cy="574051"/>
            <a:chOff x="3694" y="2018"/>
            <a:chExt cx="859" cy="859"/>
          </a:xfrm>
        </p:grpSpPr>
        <p:sp>
          <p:nvSpPr>
            <p:cNvPr id="45" name="Freeform 6"/>
            <p:cNvSpPr>
              <a:spLocks noEditPoints="1"/>
            </p:cNvSpPr>
            <p:nvPr/>
          </p:nvSpPr>
          <p:spPr bwMode="auto">
            <a:xfrm>
              <a:off x="3716" y="2033"/>
              <a:ext cx="815" cy="821"/>
            </a:xfrm>
            <a:custGeom>
              <a:avLst/>
              <a:gdLst>
                <a:gd name="T0" fmla="*/ 66 w 110"/>
                <a:gd name="T1" fmla="*/ 27 h 111"/>
                <a:gd name="T2" fmla="*/ 70 w 110"/>
                <a:gd name="T3" fmla="*/ 15 h 111"/>
                <a:gd name="T4" fmla="*/ 68 w 110"/>
                <a:gd name="T5" fmla="*/ 13 h 111"/>
                <a:gd name="T6" fmla="*/ 66 w 110"/>
                <a:gd name="T7" fmla="*/ 10 h 111"/>
                <a:gd name="T8" fmla="*/ 66 w 110"/>
                <a:gd name="T9" fmla="*/ 10 h 111"/>
                <a:gd name="T10" fmla="*/ 27 w 110"/>
                <a:gd name="T11" fmla="*/ 42 h 111"/>
                <a:gd name="T12" fmla="*/ 63 w 110"/>
                <a:gd name="T13" fmla="*/ 1 h 111"/>
                <a:gd name="T14" fmla="*/ 61 w 110"/>
                <a:gd name="T15" fmla="*/ 0 h 111"/>
                <a:gd name="T16" fmla="*/ 61 w 110"/>
                <a:gd name="T17" fmla="*/ 0 h 111"/>
                <a:gd name="T18" fmla="*/ 44 w 110"/>
                <a:gd name="T19" fmla="*/ 10 h 111"/>
                <a:gd name="T20" fmla="*/ 36 w 110"/>
                <a:gd name="T21" fmla="*/ 16 h 111"/>
                <a:gd name="T22" fmla="*/ 16 w 110"/>
                <a:gd name="T23" fmla="*/ 33 h 111"/>
                <a:gd name="T24" fmla="*/ 38 w 110"/>
                <a:gd name="T25" fmla="*/ 16 h 111"/>
                <a:gd name="T26" fmla="*/ 14 w 110"/>
                <a:gd name="T27" fmla="*/ 31 h 111"/>
                <a:gd name="T28" fmla="*/ 22 w 110"/>
                <a:gd name="T29" fmla="*/ 11 h 111"/>
                <a:gd name="T30" fmla="*/ 25 w 110"/>
                <a:gd name="T31" fmla="*/ 13 h 111"/>
                <a:gd name="T32" fmla="*/ 0 w 110"/>
                <a:gd name="T33" fmla="*/ 54 h 111"/>
                <a:gd name="T34" fmla="*/ 24 w 110"/>
                <a:gd name="T35" fmla="*/ 53 h 111"/>
                <a:gd name="T36" fmla="*/ 13 w 110"/>
                <a:gd name="T37" fmla="*/ 69 h 111"/>
                <a:gd name="T38" fmla="*/ 24 w 110"/>
                <a:gd name="T39" fmla="*/ 56 h 111"/>
                <a:gd name="T40" fmla="*/ 16 w 110"/>
                <a:gd name="T41" fmla="*/ 76 h 111"/>
                <a:gd name="T42" fmla="*/ 14 w 110"/>
                <a:gd name="T43" fmla="*/ 82 h 111"/>
                <a:gd name="T44" fmla="*/ 10 w 110"/>
                <a:gd name="T45" fmla="*/ 89 h 111"/>
                <a:gd name="T46" fmla="*/ 30 w 110"/>
                <a:gd name="T47" fmla="*/ 74 h 111"/>
                <a:gd name="T48" fmla="*/ 16 w 110"/>
                <a:gd name="T49" fmla="*/ 95 h 111"/>
                <a:gd name="T50" fmla="*/ 16 w 110"/>
                <a:gd name="T51" fmla="*/ 95 h 111"/>
                <a:gd name="T52" fmla="*/ 23 w 110"/>
                <a:gd name="T53" fmla="*/ 100 h 111"/>
                <a:gd name="T54" fmla="*/ 20 w 110"/>
                <a:gd name="T55" fmla="*/ 99 h 111"/>
                <a:gd name="T56" fmla="*/ 36 w 110"/>
                <a:gd name="T57" fmla="*/ 95 h 111"/>
                <a:gd name="T58" fmla="*/ 31 w 110"/>
                <a:gd name="T59" fmla="*/ 96 h 111"/>
                <a:gd name="T60" fmla="*/ 42 w 110"/>
                <a:gd name="T61" fmla="*/ 98 h 111"/>
                <a:gd name="T62" fmla="*/ 43 w 110"/>
                <a:gd name="T63" fmla="*/ 99 h 111"/>
                <a:gd name="T64" fmla="*/ 43 w 110"/>
                <a:gd name="T65" fmla="*/ 100 h 111"/>
                <a:gd name="T66" fmla="*/ 108 w 110"/>
                <a:gd name="T67" fmla="*/ 47 h 111"/>
                <a:gd name="T68" fmla="*/ 65 w 110"/>
                <a:gd name="T69" fmla="*/ 85 h 111"/>
                <a:gd name="T70" fmla="*/ 52 w 110"/>
                <a:gd name="T71" fmla="*/ 111 h 111"/>
                <a:gd name="T72" fmla="*/ 47 w 110"/>
                <a:gd name="T73" fmla="*/ 111 h 111"/>
                <a:gd name="T74" fmla="*/ 67 w 110"/>
                <a:gd name="T75" fmla="*/ 100 h 111"/>
                <a:gd name="T76" fmla="*/ 76 w 110"/>
                <a:gd name="T77" fmla="*/ 95 h 111"/>
                <a:gd name="T78" fmla="*/ 96 w 110"/>
                <a:gd name="T79" fmla="*/ 70 h 111"/>
                <a:gd name="T80" fmla="*/ 110 w 110"/>
                <a:gd name="T81" fmla="*/ 60 h 111"/>
                <a:gd name="T82" fmla="*/ 64 w 110"/>
                <a:gd name="T83" fmla="*/ 110 h 111"/>
                <a:gd name="T84" fmla="*/ 95 w 110"/>
                <a:gd name="T85" fmla="*/ 79 h 111"/>
                <a:gd name="T86" fmla="*/ 83 w 110"/>
                <a:gd name="T87" fmla="*/ 98 h 111"/>
                <a:gd name="T88" fmla="*/ 83 w 110"/>
                <a:gd name="T89" fmla="*/ 98 h 111"/>
                <a:gd name="T90" fmla="*/ 110 w 110"/>
                <a:gd name="T91" fmla="*/ 64 h 111"/>
                <a:gd name="T92" fmla="*/ 86 w 110"/>
                <a:gd name="T93" fmla="*/ 56 h 111"/>
                <a:gd name="T94" fmla="*/ 97 w 110"/>
                <a:gd name="T95" fmla="*/ 42 h 111"/>
                <a:gd name="T96" fmla="*/ 96 w 110"/>
                <a:gd name="T97" fmla="*/ 41 h 111"/>
                <a:gd name="T98" fmla="*/ 84 w 110"/>
                <a:gd name="T99" fmla="*/ 43 h 111"/>
                <a:gd name="T100" fmla="*/ 94 w 110"/>
                <a:gd name="T101" fmla="*/ 37 h 111"/>
                <a:gd name="T102" fmla="*/ 100 w 110"/>
                <a:gd name="T103" fmla="*/ 22 h 111"/>
                <a:gd name="T104" fmla="*/ 82 w 110"/>
                <a:gd name="T105" fmla="*/ 41 h 111"/>
                <a:gd name="T106" fmla="*/ 77 w 110"/>
                <a:gd name="T107" fmla="*/ 34 h 111"/>
                <a:gd name="T108" fmla="*/ 76 w 110"/>
                <a:gd name="T109" fmla="*/ 32 h 111"/>
                <a:gd name="T110" fmla="*/ 89 w 110"/>
                <a:gd name="T111" fmla="*/ 11 h 111"/>
                <a:gd name="T112" fmla="*/ 87 w 110"/>
                <a:gd name="T113" fmla="*/ 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111">
                  <a:moveTo>
                    <a:pt x="74" y="16"/>
                  </a:moveTo>
                  <a:cubicBezTo>
                    <a:pt x="72" y="16"/>
                    <a:pt x="72" y="16"/>
                    <a:pt x="72" y="16"/>
                  </a:cubicBezTo>
                  <a:cubicBezTo>
                    <a:pt x="62" y="25"/>
                    <a:pt x="62" y="25"/>
                    <a:pt x="62" y="25"/>
                  </a:cubicBezTo>
                  <a:cubicBezTo>
                    <a:pt x="64" y="26"/>
                    <a:pt x="65" y="26"/>
                    <a:pt x="66" y="27"/>
                  </a:cubicBezTo>
                  <a:cubicBezTo>
                    <a:pt x="76" y="17"/>
                    <a:pt x="76" y="17"/>
                    <a:pt x="76" y="17"/>
                  </a:cubicBezTo>
                  <a:cubicBezTo>
                    <a:pt x="75" y="17"/>
                    <a:pt x="75" y="17"/>
                    <a:pt x="74" y="16"/>
                  </a:cubicBezTo>
                  <a:cubicBezTo>
                    <a:pt x="74" y="16"/>
                    <a:pt x="74" y="16"/>
                    <a:pt x="74" y="16"/>
                  </a:cubicBezTo>
                  <a:close/>
                  <a:moveTo>
                    <a:pt x="70" y="15"/>
                  </a:moveTo>
                  <a:cubicBezTo>
                    <a:pt x="60" y="25"/>
                    <a:pt x="60" y="25"/>
                    <a:pt x="60" y="25"/>
                  </a:cubicBezTo>
                  <a:cubicBezTo>
                    <a:pt x="58" y="25"/>
                    <a:pt x="57" y="25"/>
                    <a:pt x="55" y="25"/>
                  </a:cubicBezTo>
                  <a:cubicBezTo>
                    <a:pt x="67" y="13"/>
                    <a:pt x="67" y="13"/>
                    <a:pt x="67" y="13"/>
                  </a:cubicBezTo>
                  <a:cubicBezTo>
                    <a:pt x="67" y="13"/>
                    <a:pt x="68" y="13"/>
                    <a:pt x="68" y="13"/>
                  </a:cubicBezTo>
                  <a:cubicBezTo>
                    <a:pt x="68" y="14"/>
                    <a:pt x="69" y="14"/>
                    <a:pt x="69" y="14"/>
                  </a:cubicBezTo>
                  <a:cubicBezTo>
                    <a:pt x="70" y="14"/>
                    <a:pt x="70" y="14"/>
                    <a:pt x="70" y="14"/>
                  </a:cubicBezTo>
                  <a:cubicBezTo>
                    <a:pt x="70" y="15"/>
                    <a:pt x="70" y="15"/>
                    <a:pt x="70" y="15"/>
                  </a:cubicBezTo>
                  <a:close/>
                  <a:moveTo>
                    <a:pt x="66" y="10"/>
                  </a:moveTo>
                  <a:cubicBezTo>
                    <a:pt x="52" y="25"/>
                    <a:pt x="52" y="25"/>
                    <a:pt x="52" y="25"/>
                  </a:cubicBezTo>
                  <a:cubicBezTo>
                    <a:pt x="50" y="25"/>
                    <a:pt x="48" y="25"/>
                    <a:pt x="46" y="26"/>
                  </a:cubicBezTo>
                  <a:cubicBezTo>
                    <a:pt x="65" y="7"/>
                    <a:pt x="65" y="7"/>
                    <a:pt x="65" y="7"/>
                  </a:cubicBezTo>
                  <a:cubicBezTo>
                    <a:pt x="66" y="10"/>
                    <a:pt x="66" y="10"/>
                    <a:pt x="66" y="10"/>
                  </a:cubicBezTo>
                  <a:close/>
                  <a:moveTo>
                    <a:pt x="65" y="4"/>
                  </a:moveTo>
                  <a:cubicBezTo>
                    <a:pt x="41" y="28"/>
                    <a:pt x="41" y="28"/>
                    <a:pt x="41" y="28"/>
                  </a:cubicBezTo>
                  <a:cubicBezTo>
                    <a:pt x="38" y="29"/>
                    <a:pt x="35" y="31"/>
                    <a:pt x="33" y="34"/>
                  </a:cubicBezTo>
                  <a:cubicBezTo>
                    <a:pt x="31" y="36"/>
                    <a:pt x="29" y="39"/>
                    <a:pt x="27" y="42"/>
                  </a:cubicBezTo>
                  <a:cubicBezTo>
                    <a:pt x="4" y="65"/>
                    <a:pt x="4" y="65"/>
                    <a:pt x="4" y="65"/>
                  </a:cubicBezTo>
                  <a:cubicBezTo>
                    <a:pt x="1" y="64"/>
                    <a:pt x="1" y="64"/>
                    <a:pt x="1" y="64"/>
                  </a:cubicBezTo>
                  <a:cubicBezTo>
                    <a:pt x="1" y="64"/>
                    <a:pt x="1" y="64"/>
                    <a:pt x="0" y="64"/>
                  </a:cubicBezTo>
                  <a:cubicBezTo>
                    <a:pt x="63" y="1"/>
                    <a:pt x="63" y="1"/>
                    <a:pt x="63" y="1"/>
                  </a:cubicBezTo>
                  <a:cubicBezTo>
                    <a:pt x="64" y="1"/>
                    <a:pt x="64" y="1"/>
                    <a:pt x="64" y="2"/>
                  </a:cubicBezTo>
                  <a:cubicBezTo>
                    <a:pt x="64" y="2"/>
                    <a:pt x="64" y="2"/>
                    <a:pt x="64" y="2"/>
                  </a:cubicBezTo>
                  <a:cubicBezTo>
                    <a:pt x="65" y="4"/>
                    <a:pt x="65" y="4"/>
                    <a:pt x="65" y="4"/>
                  </a:cubicBezTo>
                  <a:close/>
                  <a:moveTo>
                    <a:pt x="61" y="0"/>
                  </a:moveTo>
                  <a:cubicBezTo>
                    <a:pt x="56" y="0"/>
                    <a:pt x="56" y="0"/>
                    <a:pt x="56" y="0"/>
                  </a:cubicBezTo>
                  <a:cubicBezTo>
                    <a:pt x="0" y="57"/>
                    <a:pt x="0" y="57"/>
                    <a:pt x="0" y="57"/>
                  </a:cubicBezTo>
                  <a:cubicBezTo>
                    <a:pt x="0" y="62"/>
                    <a:pt x="0" y="62"/>
                    <a:pt x="0" y="62"/>
                  </a:cubicBezTo>
                  <a:cubicBezTo>
                    <a:pt x="61" y="0"/>
                    <a:pt x="61" y="0"/>
                    <a:pt x="61" y="0"/>
                  </a:cubicBezTo>
                  <a:close/>
                  <a:moveTo>
                    <a:pt x="53" y="0"/>
                  </a:moveTo>
                  <a:cubicBezTo>
                    <a:pt x="49" y="0"/>
                    <a:pt x="49" y="0"/>
                    <a:pt x="49" y="0"/>
                  </a:cubicBezTo>
                  <a:cubicBezTo>
                    <a:pt x="46" y="3"/>
                    <a:pt x="46" y="3"/>
                    <a:pt x="46" y="3"/>
                  </a:cubicBezTo>
                  <a:cubicBezTo>
                    <a:pt x="44" y="10"/>
                    <a:pt x="44" y="10"/>
                    <a:pt x="44" y="10"/>
                  </a:cubicBezTo>
                  <a:cubicBezTo>
                    <a:pt x="53" y="0"/>
                    <a:pt x="53" y="0"/>
                    <a:pt x="53" y="0"/>
                  </a:cubicBezTo>
                  <a:close/>
                  <a:moveTo>
                    <a:pt x="38" y="16"/>
                  </a:moveTo>
                  <a:cubicBezTo>
                    <a:pt x="36" y="16"/>
                    <a:pt x="36" y="16"/>
                    <a:pt x="36" y="16"/>
                  </a:cubicBezTo>
                  <a:cubicBezTo>
                    <a:pt x="36" y="16"/>
                    <a:pt x="36" y="16"/>
                    <a:pt x="36" y="16"/>
                  </a:cubicBezTo>
                  <a:cubicBezTo>
                    <a:pt x="36" y="16"/>
                    <a:pt x="36" y="16"/>
                    <a:pt x="36" y="16"/>
                  </a:cubicBezTo>
                  <a:cubicBezTo>
                    <a:pt x="35" y="17"/>
                    <a:pt x="35" y="17"/>
                    <a:pt x="34" y="17"/>
                  </a:cubicBezTo>
                  <a:cubicBezTo>
                    <a:pt x="34" y="17"/>
                    <a:pt x="33" y="16"/>
                    <a:pt x="33" y="16"/>
                  </a:cubicBezTo>
                  <a:cubicBezTo>
                    <a:pt x="16" y="33"/>
                    <a:pt x="16" y="33"/>
                    <a:pt x="16" y="33"/>
                  </a:cubicBezTo>
                  <a:cubicBezTo>
                    <a:pt x="16" y="34"/>
                    <a:pt x="16" y="34"/>
                    <a:pt x="16" y="35"/>
                  </a:cubicBezTo>
                  <a:cubicBezTo>
                    <a:pt x="16" y="35"/>
                    <a:pt x="16" y="36"/>
                    <a:pt x="16" y="37"/>
                  </a:cubicBezTo>
                  <a:cubicBezTo>
                    <a:pt x="15" y="39"/>
                    <a:pt x="15" y="39"/>
                    <a:pt x="15" y="39"/>
                  </a:cubicBezTo>
                  <a:cubicBezTo>
                    <a:pt x="38" y="16"/>
                    <a:pt x="38" y="16"/>
                    <a:pt x="38" y="16"/>
                  </a:cubicBezTo>
                  <a:close/>
                  <a:moveTo>
                    <a:pt x="30" y="15"/>
                  </a:moveTo>
                  <a:cubicBezTo>
                    <a:pt x="27" y="14"/>
                    <a:pt x="27" y="14"/>
                    <a:pt x="27" y="14"/>
                  </a:cubicBezTo>
                  <a:cubicBezTo>
                    <a:pt x="13" y="28"/>
                    <a:pt x="13" y="28"/>
                    <a:pt x="13" y="28"/>
                  </a:cubicBezTo>
                  <a:cubicBezTo>
                    <a:pt x="14" y="31"/>
                    <a:pt x="14" y="31"/>
                    <a:pt x="14" y="31"/>
                  </a:cubicBezTo>
                  <a:cubicBezTo>
                    <a:pt x="30" y="15"/>
                    <a:pt x="30" y="15"/>
                    <a:pt x="30" y="15"/>
                  </a:cubicBezTo>
                  <a:close/>
                  <a:moveTo>
                    <a:pt x="25" y="13"/>
                  </a:moveTo>
                  <a:cubicBezTo>
                    <a:pt x="23" y="11"/>
                    <a:pt x="23" y="11"/>
                    <a:pt x="23" y="11"/>
                  </a:cubicBezTo>
                  <a:cubicBezTo>
                    <a:pt x="23" y="11"/>
                    <a:pt x="22" y="11"/>
                    <a:pt x="22" y="11"/>
                  </a:cubicBezTo>
                  <a:cubicBezTo>
                    <a:pt x="10" y="23"/>
                    <a:pt x="10" y="23"/>
                    <a:pt x="10" y="23"/>
                  </a:cubicBezTo>
                  <a:cubicBezTo>
                    <a:pt x="10" y="23"/>
                    <a:pt x="10" y="23"/>
                    <a:pt x="11" y="24"/>
                  </a:cubicBezTo>
                  <a:cubicBezTo>
                    <a:pt x="12" y="26"/>
                    <a:pt x="12" y="26"/>
                    <a:pt x="12" y="26"/>
                  </a:cubicBezTo>
                  <a:cubicBezTo>
                    <a:pt x="25" y="13"/>
                    <a:pt x="25" y="13"/>
                    <a:pt x="25" y="13"/>
                  </a:cubicBezTo>
                  <a:close/>
                  <a:moveTo>
                    <a:pt x="9" y="44"/>
                  </a:moveTo>
                  <a:cubicBezTo>
                    <a:pt x="2" y="47"/>
                    <a:pt x="2" y="47"/>
                    <a:pt x="2" y="47"/>
                  </a:cubicBezTo>
                  <a:cubicBezTo>
                    <a:pt x="0" y="49"/>
                    <a:pt x="0" y="49"/>
                    <a:pt x="0" y="49"/>
                  </a:cubicBezTo>
                  <a:cubicBezTo>
                    <a:pt x="0" y="54"/>
                    <a:pt x="0" y="54"/>
                    <a:pt x="0" y="54"/>
                  </a:cubicBezTo>
                  <a:cubicBezTo>
                    <a:pt x="9" y="44"/>
                    <a:pt x="9" y="44"/>
                    <a:pt x="9" y="44"/>
                  </a:cubicBezTo>
                  <a:close/>
                  <a:moveTo>
                    <a:pt x="6" y="66"/>
                  </a:moveTo>
                  <a:cubicBezTo>
                    <a:pt x="10" y="67"/>
                    <a:pt x="10" y="67"/>
                    <a:pt x="10" y="67"/>
                  </a:cubicBezTo>
                  <a:cubicBezTo>
                    <a:pt x="24" y="53"/>
                    <a:pt x="24" y="53"/>
                    <a:pt x="24" y="53"/>
                  </a:cubicBezTo>
                  <a:cubicBezTo>
                    <a:pt x="24" y="51"/>
                    <a:pt x="25" y="49"/>
                    <a:pt x="25" y="47"/>
                  </a:cubicBezTo>
                  <a:cubicBezTo>
                    <a:pt x="6" y="66"/>
                    <a:pt x="6" y="66"/>
                    <a:pt x="6" y="66"/>
                  </a:cubicBezTo>
                  <a:close/>
                  <a:moveTo>
                    <a:pt x="12" y="68"/>
                  </a:moveTo>
                  <a:cubicBezTo>
                    <a:pt x="12" y="68"/>
                    <a:pt x="12" y="68"/>
                    <a:pt x="13" y="69"/>
                  </a:cubicBezTo>
                  <a:cubicBezTo>
                    <a:pt x="13" y="69"/>
                    <a:pt x="13" y="69"/>
                    <a:pt x="14" y="70"/>
                  </a:cubicBezTo>
                  <a:cubicBezTo>
                    <a:pt x="14" y="71"/>
                    <a:pt x="14" y="71"/>
                    <a:pt x="14" y="71"/>
                  </a:cubicBezTo>
                  <a:cubicBezTo>
                    <a:pt x="24" y="60"/>
                    <a:pt x="24" y="60"/>
                    <a:pt x="24" y="60"/>
                  </a:cubicBezTo>
                  <a:cubicBezTo>
                    <a:pt x="24" y="59"/>
                    <a:pt x="24" y="58"/>
                    <a:pt x="24" y="56"/>
                  </a:cubicBezTo>
                  <a:cubicBezTo>
                    <a:pt x="12" y="68"/>
                    <a:pt x="12" y="68"/>
                    <a:pt x="12" y="68"/>
                  </a:cubicBezTo>
                  <a:close/>
                  <a:moveTo>
                    <a:pt x="15" y="73"/>
                  </a:moveTo>
                  <a:cubicBezTo>
                    <a:pt x="16" y="75"/>
                    <a:pt x="16" y="75"/>
                    <a:pt x="16" y="75"/>
                  </a:cubicBezTo>
                  <a:cubicBezTo>
                    <a:pt x="16" y="75"/>
                    <a:pt x="16" y="76"/>
                    <a:pt x="16" y="76"/>
                  </a:cubicBezTo>
                  <a:cubicBezTo>
                    <a:pt x="26" y="67"/>
                    <a:pt x="26" y="67"/>
                    <a:pt x="26" y="67"/>
                  </a:cubicBezTo>
                  <a:cubicBezTo>
                    <a:pt x="25" y="65"/>
                    <a:pt x="25" y="64"/>
                    <a:pt x="25" y="63"/>
                  </a:cubicBezTo>
                  <a:cubicBezTo>
                    <a:pt x="15" y="73"/>
                    <a:pt x="15" y="73"/>
                    <a:pt x="15" y="73"/>
                  </a:cubicBezTo>
                  <a:close/>
                  <a:moveTo>
                    <a:pt x="14" y="82"/>
                  </a:moveTo>
                  <a:cubicBezTo>
                    <a:pt x="27" y="69"/>
                    <a:pt x="27" y="69"/>
                    <a:pt x="27" y="69"/>
                  </a:cubicBezTo>
                  <a:cubicBezTo>
                    <a:pt x="27" y="70"/>
                    <a:pt x="28" y="71"/>
                    <a:pt x="28" y="72"/>
                  </a:cubicBezTo>
                  <a:cubicBezTo>
                    <a:pt x="11" y="90"/>
                    <a:pt x="11" y="90"/>
                    <a:pt x="11" y="90"/>
                  </a:cubicBezTo>
                  <a:cubicBezTo>
                    <a:pt x="11" y="89"/>
                    <a:pt x="10" y="89"/>
                    <a:pt x="10" y="89"/>
                  </a:cubicBezTo>
                  <a:cubicBezTo>
                    <a:pt x="10" y="88"/>
                    <a:pt x="10" y="88"/>
                    <a:pt x="11" y="88"/>
                  </a:cubicBezTo>
                  <a:cubicBezTo>
                    <a:pt x="14" y="82"/>
                    <a:pt x="14" y="82"/>
                    <a:pt x="14" y="82"/>
                  </a:cubicBezTo>
                  <a:close/>
                  <a:moveTo>
                    <a:pt x="12" y="91"/>
                  </a:moveTo>
                  <a:cubicBezTo>
                    <a:pt x="30" y="74"/>
                    <a:pt x="30" y="74"/>
                    <a:pt x="30" y="74"/>
                  </a:cubicBezTo>
                  <a:cubicBezTo>
                    <a:pt x="30" y="75"/>
                    <a:pt x="31" y="75"/>
                    <a:pt x="32" y="76"/>
                  </a:cubicBezTo>
                  <a:cubicBezTo>
                    <a:pt x="15" y="93"/>
                    <a:pt x="15" y="93"/>
                    <a:pt x="15" y="93"/>
                  </a:cubicBezTo>
                  <a:cubicBezTo>
                    <a:pt x="12" y="91"/>
                    <a:pt x="12" y="91"/>
                    <a:pt x="12" y="91"/>
                  </a:cubicBezTo>
                  <a:close/>
                  <a:moveTo>
                    <a:pt x="16" y="95"/>
                  </a:moveTo>
                  <a:cubicBezTo>
                    <a:pt x="18" y="97"/>
                    <a:pt x="18" y="97"/>
                    <a:pt x="18" y="97"/>
                  </a:cubicBezTo>
                  <a:cubicBezTo>
                    <a:pt x="36" y="80"/>
                    <a:pt x="36" y="80"/>
                    <a:pt x="36" y="80"/>
                  </a:cubicBezTo>
                  <a:cubicBezTo>
                    <a:pt x="35" y="79"/>
                    <a:pt x="34" y="79"/>
                    <a:pt x="33" y="78"/>
                  </a:cubicBezTo>
                  <a:cubicBezTo>
                    <a:pt x="16" y="95"/>
                    <a:pt x="16" y="95"/>
                    <a:pt x="16" y="95"/>
                  </a:cubicBezTo>
                  <a:close/>
                  <a:moveTo>
                    <a:pt x="20" y="99"/>
                  </a:moveTo>
                  <a:cubicBezTo>
                    <a:pt x="21" y="100"/>
                    <a:pt x="21" y="100"/>
                    <a:pt x="21" y="100"/>
                  </a:cubicBezTo>
                  <a:cubicBezTo>
                    <a:pt x="21" y="100"/>
                    <a:pt x="21" y="100"/>
                    <a:pt x="22" y="100"/>
                  </a:cubicBezTo>
                  <a:cubicBezTo>
                    <a:pt x="22" y="100"/>
                    <a:pt x="23" y="100"/>
                    <a:pt x="23" y="100"/>
                  </a:cubicBezTo>
                  <a:cubicBezTo>
                    <a:pt x="24" y="99"/>
                    <a:pt x="24" y="99"/>
                    <a:pt x="24" y="99"/>
                  </a:cubicBezTo>
                  <a:cubicBezTo>
                    <a:pt x="40" y="83"/>
                    <a:pt x="40" y="83"/>
                    <a:pt x="40" y="83"/>
                  </a:cubicBezTo>
                  <a:cubicBezTo>
                    <a:pt x="39" y="83"/>
                    <a:pt x="38" y="82"/>
                    <a:pt x="38" y="81"/>
                  </a:cubicBezTo>
                  <a:cubicBezTo>
                    <a:pt x="20" y="99"/>
                    <a:pt x="20" y="99"/>
                    <a:pt x="20" y="99"/>
                  </a:cubicBezTo>
                  <a:close/>
                  <a:moveTo>
                    <a:pt x="31" y="96"/>
                  </a:moveTo>
                  <a:cubicBezTo>
                    <a:pt x="32" y="95"/>
                    <a:pt x="32" y="95"/>
                    <a:pt x="32" y="95"/>
                  </a:cubicBezTo>
                  <a:cubicBezTo>
                    <a:pt x="33" y="95"/>
                    <a:pt x="33" y="95"/>
                    <a:pt x="34" y="95"/>
                  </a:cubicBezTo>
                  <a:cubicBezTo>
                    <a:pt x="35" y="95"/>
                    <a:pt x="35" y="95"/>
                    <a:pt x="36" y="95"/>
                  </a:cubicBezTo>
                  <a:cubicBezTo>
                    <a:pt x="36" y="95"/>
                    <a:pt x="36" y="95"/>
                    <a:pt x="36" y="95"/>
                  </a:cubicBezTo>
                  <a:cubicBezTo>
                    <a:pt x="46" y="85"/>
                    <a:pt x="46" y="85"/>
                    <a:pt x="46" y="85"/>
                  </a:cubicBezTo>
                  <a:cubicBezTo>
                    <a:pt x="45" y="85"/>
                    <a:pt x="44" y="85"/>
                    <a:pt x="43" y="84"/>
                  </a:cubicBezTo>
                  <a:cubicBezTo>
                    <a:pt x="31" y="96"/>
                    <a:pt x="31" y="96"/>
                    <a:pt x="31" y="96"/>
                  </a:cubicBezTo>
                  <a:close/>
                  <a:moveTo>
                    <a:pt x="39" y="96"/>
                  </a:moveTo>
                  <a:cubicBezTo>
                    <a:pt x="49" y="86"/>
                    <a:pt x="49" y="86"/>
                    <a:pt x="49" y="86"/>
                  </a:cubicBezTo>
                  <a:cubicBezTo>
                    <a:pt x="50" y="86"/>
                    <a:pt x="51" y="87"/>
                    <a:pt x="53" y="87"/>
                  </a:cubicBezTo>
                  <a:cubicBezTo>
                    <a:pt x="42" y="98"/>
                    <a:pt x="42" y="98"/>
                    <a:pt x="42" y="98"/>
                  </a:cubicBezTo>
                  <a:cubicBezTo>
                    <a:pt x="41" y="97"/>
                    <a:pt x="41" y="97"/>
                    <a:pt x="41" y="97"/>
                  </a:cubicBezTo>
                  <a:cubicBezTo>
                    <a:pt x="40" y="97"/>
                    <a:pt x="40" y="97"/>
                    <a:pt x="40" y="97"/>
                  </a:cubicBezTo>
                  <a:cubicBezTo>
                    <a:pt x="39" y="96"/>
                    <a:pt x="39" y="96"/>
                    <a:pt x="39" y="96"/>
                  </a:cubicBezTo>
                  <a:close/>
                  <a:moveTo>
                    <a:pt x="43" y="99"/>
                  </a:moveTo>
                  <a:cubicBezTo>
                    <a:pt x="56" y="87"/>
                    <a:pt x="56" y="87"/>
                    <a:pt x="56" y="87"/>
                  </a:cubicBezTo>
                  <a:cubicBezTo>
                    <a:pt x="57" y="87"/>
                    <a:pt x="59" y="87"/>
                    <a:pt x="61" y="86"/>
                  </a:cubicBezTo>
                  <a:cubicBezTo>
                    <a:pt x="44" y="103"/>
                    <a:pt x="44" y="103"/>
                    <a:pt x="44" y="103"/>
                  </a:cubicBezTo>
                  <a:cubicBezTo>
                    <a:pt x="43" y="100"/>
                    <a:pt x="43" y="100"/>
                    <a:pt x="43" y="100"/>
                  </a:cubicBezTo>
                  <a:cubicBezTo>
                    <a:pt x="43" y="99"/>
                    <a:pt x="43" y="99"/>
                    <a:pt x="43" y="99"/>
                  </a:cubicBezTo>
                  <a:close/>
                  <a:moveTo>
                    <a:pt x="45" y="105"/>
                  </a:moveTo>
                  <a:cubicBezTo>
                    <a:pt x="46" y="109"/>
                    <a:pt x="46" y="109"/>
                    <a:pt x="46" y="109"/>
                  </a:cubicBezTo>
                  <a:cubicBezTo>
                    <a:pt x="108" y="47"/>
                    <a:pt x="108" y="47"/>
                    <a:pt x="108" y="47"/>
                  </a:cubicBezTo>
                  <a:cubicBezTo>
                    <a:pt x="105" y="46"/>
                    <a:pt x="105" y="46"/>
                    <a:pt x="105" y="46"/>
                  </a:cubicBezTo>
                  <a:cubicBezTo>
                    <a:pt x="84" y="66"/>
                    <a:pt x="84" y="66"/>
                    <a:pt x="84" y="66"/>
                  </a:cubicBezTo>
                  <a:cubicBezTo>
                    <a:pt x="83" y="70"/>
                    <a:pt x="80" y="74"/>
                    <a:pt x="77" y="78"/>
                  </a:cubicBezTo>
                  <a:cubicBezTo>
                    <a:pt x="74" y="81"/>
                    <a:pt x="70" y="84"/>
                    <a:pt x="65" y="85"/>
                  </a:cubicBezTo>
                  <a:cubicBezTo>
                    <a:pt x="45" y="105"/>
                    <a:pt x="45" y="105"/>
                    <a:pt x="45" y="105"/>
                  </a:cubicBezTo>
                  <a:close/>
                  <a:moveTo>
                    <a:pt x="47" y="111"/>
                  </a:moveTo>
                  <a:cubicBezTo>
                    <a:pt x="47" y="111"/>
                    <a:pt x="48" y="111"/>
                    <a:pt x="48" y="111"/>
                  </a:cubicBezTo>
                  <a:cubicBezTo>
                    <a:pt x="52" y="111"/>
                    <a:pt x="52" y="111"/>
                    <a:pt x="52" y="111"/>
                  </a:cubicBezTo>
                  <a:cubicBezTo>
                    <a:pt x="110" y="52"/>
                    <a:pt x="110" y="52"/>
                    <a:pt x="110" y="52"/>
                  </a:cubicBezTo>
                  <a:cubicBezTo>
                    <a:pt x="110" y="49"/>
                    <a:pt x="110" y="49"/>
                    <a:pt x="110" y="49"/>
                  </a:cubicBezTo>
                  <a:cubicBezTo>
                    <a:pt x="110" y="48"/>
                    <a:pt x="110" y="48"/>
                    <a:pt x="110" y="48"/>
                  </a:cubicBezTo>
                  <a:cubicBezTo>
                    <a:pt x="47" y="111"/>
                    <a:pt x="47" y="111"/>
                    <a:pt x="47" y="111"/>
                  </a:cubicBezTo>
                  <a:close/>
                  <a:moveTo>
                    <a:pt x="55" y="111"/>
                  </a:moveTo>
                  <a:cubicBezTo>
                    <a:pt x="59" y="111"/>
                    <a:pt x="59" y="111"/>
                    <a:pt x="59" y="111"/>
                  </a:cubicBezTo>
                  <a:cubicBezTo>
                    <a:pt x="65" y="105"/>
                    <a:pt x="65" y="105"/>
                    <a:pt x="65" y="105"/>
                  </a:cubicBezTo>
                  <a:cubicBezTo>
                    <a:pt x="67" y="100"/>
                    <a:pt x="67" y="100"/>
                    <a:pt x="67" y="100"/>
                  </a:cubicBezTo>
                  <a:cubicBezTo>
                    <a:pt x="67" y="99"/>
                    <a:pt x="67" y="98"/>
                    <a:pt x="68" y="98"/>
                  </a:cubicBezTo>
                  <a:cubicBezTo>
                    <a:pt x="68" y="98"/>
                    <a:pt x="69" y="97"/>
                    <a:pt x="69" y="97"/>
                  </a:cubicBezTo>
                  <a:cubicBezTo>
                    <a:pt x="74" y="95"/>
                    <a:pt x="74" y="95"/>
                    <a:pt x="74" y="95"/>
                  </a:cubicBezTo>
                  <a:cubicBezTo>
                    <a:pt x="74" y="95"/>
                    <a:pt x="75" y="95"/>
                    <a:pt x="76" y="95"/>
                  </a:cubicBezTo>
                  <a:cubicBezTo>
                    <a:pt x="94" y="76"/>
                    <a:pt x="94" y="76"/>
                    <a:pt x="94" y="76"/>
                  </a:cubicBezTo>
                  <a:cubicBezTo>
                    <a:pt x="94" y="76"/>
                    <a:pt x="94" y="75"/>
                    <a:pt x="94" y="75"/>
                  </a:cubicBezTo>
                  <a:cubicBezTo>
                    <a:pt x="96" y="70"/>
                    <a:pt x="96" y="70"/>
                    <a:pt x="96" y="70"/>
                  </a:cubicBezTo>
                  <a:cubicBezTo>
                    <a:pt x="96" y="70"/>
                    <a:pt x="96" y="70"/>
                    <a:pt x="96" y="70"/>
                  </a:cubicBezTo>
                  <a:cubicBezTo>
                    <a:pt x="96" y="69"/>
                    <a:pt x="97" y="69"/>
                    <a:pt x="97" y="69"/>
                  </a:cubicBezTo>
                  <a:cubicBezTo>
                    <a:pt x="98" y="68"/>
                    <a:pt x="98" y="68"/>
                    <a:pt x="99" y="68"/>
                  </a:cubicBezTo>
                  <a:cubicBezTo>
                    <a:pt x="105" y="66"/>
                    <a:pt x="105" y="66"/>
                    <a:pt x="105" y="66"/>
                  </a:cubicBezTo>
                  <a:cubicBezTo>
                    <a:pt x="110" y="60"/>
                    <a:pt x="110" y="60"/>
                    <a:pt x="110" y="60"/>
                  </a:cubicBezTo>
                  <a:cubicBezTo>
                    <a:pt x="110" y="55"/>
                    <a:pt x="110" y="55"/>
                    <a:pt x="110" y="55"/>
                  </a:cubicBezTo>
                  <a:cubicBezTo>
                    <a:pt x="55" y="111"/>
                    <a:pt x="55" y="111"/>
                    <a:pt x="55" y="111"/>
                  </a:cubicBezTo>
                  <a:close/>
                  <a:moveTo>
                    <a:pt x="63" y="111"/>
                  </a:moveTo>
                  <a:cubicBezTo>
                    <a:pt x="64" y="110"/>
                    <a:pt x="64" y="110"/>
                    <a:pt x="64" y="110"/>
                  </a:cubicBezTo>
                  <a:cubicBezTo>
                    <a:pt x="63" y="110"/>
                    <a:pt x="63" y="111"/>
                    <a:pt x="63" y="111"/>
                  </a:cubicBezTo>
                  <a:cubicBezTo>
                    <a:pt x="63" y="111"/>
                    <a:pt x="63" y="111"/>
                    <a:pt x="63" y="111"/>
                  </a:cubicBezTo>
                  <a:close/>
                  <a:moveTo>
                    <a:pt x="78" y="95"/>
                  </a:moveTo>
                  <a:cubicBezTo>
                    <a:pt x="95" y="79"/>
                    <a:pt x="95" y="79"/>
                    <a:pt x="95" y="79"/>
                  </a:cubicBezTo>
                  <a:cubicBezTo>
                    <a:pt x="96" y="82"/>
                    <a:pt x="96" y="82"/>
                    <a:pt x="96" y="82"/>
                  </a:cubicBezTo>
                  <a:cubicBezTo>
                    <a:pt x="81" y="97"/>
                    <a:pt x="81" y="97"/>
                    <a:pt x="81" y="97"/>
                  </a:cubicBezTo>
                  <a:cubicBezTo>
                    <a:pt x="78" y="95"/>
                    <a:pt x="78" y="95"/>
                    <a:pt x="78" y="95"/>
                  </a:cubicBezTo>
                  <a:close/>
                  <a:moveTo>
                    <a:pt x="83" y="98"/>
                  </a:moveTo>
                  <a:cubicBezTo>
                    <a:pt x="97" y="84"/>
                    <a:pt x="97" y="84"/>
                    <a:pt x="97" y="84"/>
                  </a:cubicBezTo>
                  <a:cubicBezTo>
                    <a:pt x="99" y="87"/>
                    <a:pt x="99" y="87"/>
                    <a:pt x="99" y="87"/>
                  </a:cubicBezTo>
                  <a:cubicBezTo>
                    <a:pt x="86" y="100"/>
                    <a:pt x="86" y="100"/>
                    <a:pt x="86" y="100"/>
                  </a:cubicBezTo>
                  <a:cubicBezTo>
                    <a:pt x="83" y="98"/>
                    <a:pt x="83" y="98"/>
                    <a:pt x="83" y="98"/>
                  </a:cubicBezTo>
                  <a:close/>
                  <a:moveTo>
                    <a:pt x="109" y="64"/>
                  </a:moveTo>
                  <a:cubicBezTo>
                    <a:pt x="110" y="63"/>
                    <a:pt x="110" y="63"/>
                    <a:pt x="110" y="63"/>
                  </a:cubicBezTo>
                  <a:cubicBezTo>
                    <a:pt x="110" y="64"/>
                    <a:pt x="110" y="64"/>
                    <a:pt x="110" y="64"/>
                  </a:cubicBezTo>
                  <a:cubicBezTo>
                    <a:pt x="110" y="64"/>
                    <a:pt x="110" y="64"/>
                    <a:pt x="110" y="64"/>
                  </a:cubicBezTo>
                  <a:cubicBezTo>
                    <a:pt x="110" y="64"/>
                    <a:pt x="110" y="64"/>
                    <a:pt x="109" y="64"/>
                  </a:cubicBezTo>
                  <a:close/>
                  <a:moveTo>
                    <a:pt x="102" y="45"/>
                  </a:moveTo>
                  <a:cubicBezTo>
                    <a:pt x="86" y="61"/>
                    <a:pt x="86" y="61"/>
                    <a:pt x="86" y="61"/>
                  </a:cubicBezTo>
                  <a:cubicBezTo>
                    <a:pt x="86" y="60"/>
                    <a:pt x="86" y="58"/>
                    <a:pt x="86" y="56"/>
                  </a:cubicBezTo>
                  <a:cubicBezTo>
                    <a:pt x="99" y="44"/>
                    <a:pt x="99" y="44"/>
                    <a:pt x="99" y="44"/>
                  </a:cubicBezTo>
                  <a:cubicBezTo>
                    <a:pt x="99" y="44"/>
                    <a:pt x="99" y="44"/>
                    <a:pt x="99" y="44"/>
                  </a:cubicBezTo>
                  <a:cubicBezTo>
                    <a:pt x="102" y="45"/>
                    <a:pt x="102" y="45"/>
                    <a:pt x="102" y="45"/>
                  </a:cubicBezTo>
                  <a:close/>
                  <a:moveTo>
                    <a:pt x="97" y="42"/>
                  </a:moveTo>
                  <a:cubicBezTo>
                    <a:pt x="86" y="53"/>
                    <a:pt x="86" y="53"/>
                    <a:pt x="86" y="53"/>
                  </a:cubicBezTo>
                  <a:cubicBezTo>
                    <a:pt x="86" y="52"/>
                    <a:pt x="86" y="50"/>
                    <a:pt x="85" y="49"/>
                  </a:cubicBezTo>
                  <a:cubicBezTo>
                    <a:pt x="95" y="39"/>
                    <a:pt x="95" y="39"/>
                    <a:pt x="95" y="39"/>
                  </a:cubicBezTo>
                  <a:cubicBezTo>
                    <a:pt x="96" y="41"/>
                    <a:pt x="96" y="41"/>
                    <a:pt x="96" y="41"/>
                  </a:cubicBezTo>
                  <a:cubicBezTo>
                    <a:pt x="96" y="42"/>
                    <a:pt x="97" y="42"/>
                    <a:pt x="97" y="42"/>
                  </a:cubicBezTo>
                  <a:close/>
                  <a:moveTo>
                    <a:pt x="94" y="37"/>
                  </a:moveTo>
                  <a:cubicBezTo>
                    <a:pt x="85" y="47"/>
                    <a:pt x="85" y="47"/>
                    <a:pt x="85" y="47"/>
                  </a:cubicBezTo>
                  <a:cubicBezTo>
                    <a:pt x="84" y="45"/>
                    <a:pt x="84" y="44"/>
                    <a:pt x="84" y="43"/>
                  </a:cubicBezTo>
                  <a:cubicBezTo>
                    <a:pt x="95" y="32"/>
                    <a:pt x="95" y="32"/>
                    <a:pt x="95" y="32"/>
                  </a:cubicBezTo>
                  <a:cubicBezTo>
                    <a:pt x="95" y="33"/>
                    <a:pt x="95" y="33"/>
                    <a:pt x="95" y="33"/>
                  </a:cubicBezTo>
                  <a:cubicBezTo>
                    <a:pt x="94" y="34"/>
                    <a:pt x="94" y="34"/>
                    <a:pt x="94" y="35"/>
                  </a:cubicBezTo>
                  <a:cubicBezTo>
                    <a:pt x="94" y="35"/>
                    <a:pt x="94" y="36"/>
                    <a:pt x="94" y="37"/>
                  </a:cubicBezTo>
                  <a:cubicBezTo>
                    <a:pt x="94" y="37"/>
                    <a:pt x="94" y="37"/>
                    <a:pt x="94" y="37"/>
                  </a:cubicBezTo>
                  <a:close/>
                  <a:moveTo>
                    <a:pt x="99" y="25"/>
                  </a:moveTo>
                  <a:cubicBezTo>
                    <a:pt x="99" y="24"/>
                    <a:pt x="99" y="24"/>
                    <a:pt x="99" y="24"/>
                  </a:cubicBezTo>
                  <a:cubicBezTo>
                    <a:pt x="100" y="23"/>
                    <a:pt x="100" y="23"/>
                    <a:pt x="100" y="22"/>
                  </a:cubicBezTo>
                  <a:cubicBezTo>
                    <a:pt x="99" y="22"/>
                    <a:pt x="99" y="22"/>
                    <a:pt x="99" y="21"/>
                  </a:cubicBezTo>
                  <a:cubicBezTo>
                    <a:pt x="98" y="21"/>
                    <a:pt x="98" y="21"/>
                    <a:pt x="98" y="21"/>
                  </a:cubicBezTo>
                  <a:cubicBezTo>
                    <a:pt x="81" y="38"/>
                    <a:pt x="81" y="38"/>
                    <a:pt x="81" y="38"/>
                  </a:cubicBezTo>
                  <a:cubicBezTo>
                    <a:pt x="81" y="39"/>
                    <a:pt x="82" y="40"/>
                    <a:pt x="82" y="41"/>
                  </a:cubicBezTo>
                  <a:cubicBezTo>
                    <a:pt x="99" y="25"/>
                    <a:pt x="99" y="25"/>
                    <a:pt x="99" y="25"/>
                  </a:cubicBezTo>
                  <a:close/>
                  <a:moveTo>
                    <a:pt x="97" y="19"/>
                  </a:moveTo>
                  <a:cubicBezTo>
                    <a:pt x="94" y="17"/>
                    <a:pt x="94" y="17"/>
                    <a:pt x="94" y="17"/>
                  </a:cubicBezTo>
                  <a:cubicBezTo>
                    <a:pt x="77" y="34"/>
                    <a:pt x="77" y="34"/>
                    <a:pt x="77" y="34"/>
                  </a:cubicBezTo>
                  <a:cubicBezTo>
                    <a:pt x="78" y="35"/>
                    <a:pt x="79" y="36"/>
                    <a:pt x="79" y="36"/>
                  </a:cubicBezTo>
                  <a:cubicBezTo>
                    <a:pt x="97" y="19"/>
                    <a:pt x="97" y="19"/>
                    <a:pt x="97" y="19"/>
                  </a:cubicBezTo>
                  <a:close/>
                  <a:moveTo>
                    <a:pt x="93" y="15"/>
                  </a:moveTo>
                  <a:cubicBezTo>
                    <a:pt x="76" y="32"/>
                    <a:pt x="76" y="32"/>
                    <a:pt x="76" y="32"/>
                  </a:cubicBezTo>
                  <a:cubicBezTo>
                    <a:pt x="75" y="32"/>
                    <a:pt x="74" y="31"/>
                    <a:pt x="73" y="30"/>
                  </a:cubicBezTo>
                  <a:cubicBezTo>
                    <a:pt x="91" y="13"/>
                    <a:pt x="91" y="13"/>
                    <a:pt x="91" y="13"/>
                  </a:cubicBezTo>
                  <a:cubicBezTo>
                    <a:pt x="93" y="15"/>
                    <a:pt x="93" y="15"/>
                    <a:pt x="93" y="15"/>
                  </a:cubicBezTo>
                  <a:close/>
                  <a:moveTo>
                    <a:pt x="89" y="11"/>
                  </a:moveTo>
                  <a:cubicBezTo>
                    <a:pt x="71" y="29"/>
                    <a:pt x="71" y="29"/>
                    <a:pt x="71" y="29"/>
                  </a:cubicBezTo>
                  <a:cubicBezTo>
                    <a:pt x="70" y="28"/>
                    <a:pt x="69" y="28"/>
                    <a:pt x="68" y="27"/>
                  </a:cubicBezTo>
                  <a:cubicBezTo>
                    <a:pt x="81" y="14"/>
                    <a:pt x="81" y="14"/>
                    <a:pt x="81" y="14"/>
                  </a:cubicBezTo>
                  <a:cubicBezTo>
                    <a:pt x="87" y="11"/>
                    <a:pt x="87" y="11"/>
                    <a:pt x="87" y="11"/>
                  </a:cubicBezTo>
                  <a:cubicBezTo>
                    <a:pt x="87" y="11"/>
                    <a:pt x="88" y="11"/>
                    <a:pt x="88" y="11"/>
                  </a:cubicBezTo>
                  <a:cubicBezTo>
                    <a:pt x="88" y="11"/>
                    <a:pt x="89" y="11"/>
                    <a:pt x="89" y="11"/>
                  </a:cubicBezTo>
                  <a:close/>
                </a:path>
              </a:pathLst>
            </a:custGeom>
            <a:solidFill>
              <a:srgbClr val="BFC7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7"/>
            <p:cNvSpPr>
              <a:spLocks noEditPoints="1"/>
            </p:cNvSpPr>
            <p:nvPr/>
          </p:nvSpPr>
          <p:spPr bwMode="auto">
            <a:xfrm>
              <a:off x="3909" y="2233"/>
              <a:ext cx="422" cy="422"/>
            </a:xfrm>
            <a:custGeom>
              <a:avLst/>
              <a:gdLst>
                <a:gd name="T0" fmla="*/ 29 w 57"/>
                <a:gd name="T1" fmla="*/ 57 h 57"/>
                <a:gd name="T2" fmla="*/ 57 w 57"/>
                <a:gd name="T3" fmla="*/ 29 h 57"/>
                <a:gd name="T4" fmla="*/ 25 w 57"/>
                <a:gd name="T5" fmla="*/ 57 h 57"/>
                <a:gd name="T6" fmla="*/ 32 w 57"/>
                <a:gd name="T7" fmla="*/ 57 h 57"/>
                <a:gd name="T8" fmla="*/ 56 w 57"/>
                <a:gd name="T9" fmla="*/ 38 h 57"/>
                <a:gd name="T10" fmla="*/ 32 w 57"/>
                <a:gd name="T11" fmla="*/ 57 h 57"/>
                <a:gd name="T12" fmla="*/ 53 w 57"/>
                <a:gd name="T13" fmla="*/ 45 h 57"/>
                <a:gd name="T14" fmla="*/ 45 w 57"/>
                <a:gd name="T15" fmla="*/ 52 h 57"/>
                <a:gd name="T16" fmla="*/ 22 w 57"/>
                <a:gd name="T17" fmla="*/ 56 h 57"/>
                <a:gd name="T18" fmla="*/ 33 w 57"/>
                <a:gd name="T19" fmla="*/ 41 h 57"/>
                <a:gd name="T20" fmla="*/ 38 w 57"/>
                <a:gd name="T21" fmla="*/ 38 h 57"/>
                <a:gd name="T22" fmla="*/ 56 w 57"/>
                <a:gd name="T23" fmla="*/ 18 h 57"/>
                <a:gd name="T24" fmla="*/ 55 w 57"/>
                <a:gd name="T25" fmla="*/ 16 h 57"/>
                <a:gd name="T26" fmla="*/ 41 w 57"/>
                <a:gd name="T27" fmla="*/ 25 h 57"/>
                <a:gd name="T28" fmla="*/ 55 w 57"/>
                <a:gd name="T29" fmla="*/ 16 h 57"/>
                <a:gd name="T30" fmla="*/ 49 w 57"/>
                <a:gd name="T31" fmla="*/ 9 h 57"/>
                <a:gd name="T32" fmla="*/ 40 w 57"/>
                <a:gd name="T33" fmla="*/ 22 h 57"/>
                <a:gd name="T34" fmla="*/ 48 w 57"/>
                <a:gd name="T35" fmla="*/ 7 h 57"/>
                <a:gd name="T36" fmla="*/ 34 w 57"/>
                <a:gd name="T37" fmla="*/ 17 h 57"/>
                <a:gd name="T38" fmla="*/ 48 w 57"/>
                <a:gd name="T39" fmla="*/ 7 h 57"/>
                <a:gd name="T40" fmla="*/ 40 w 57"/>
                <a:gd name="T41" fmla="*/ 2 h 57"/>
                <a:gd name="T42" fmla="*/ 29 w 57"/>
                <a:gd name="T43" fmla="*/ 16 h 57"/>
                <a:gd name="T44" fmla="*/ 43 w 57"/>
                <a:gd name="T45" fmla="*/ 4 h 57"/>
                <a:gd name="T46" fmla="*/ 21 w 57"/>
                <a:gd name="T47" fmla="*/ 19 h 57"/>
                <a:gd name="T48" fmla="*/ 20 w 57"/>
                <a:gd name="T49" fmla="*/ 20 h 57"/>
                <a:gd name="T50" fmla="*/ 19 w 57"/>
                <a:gd name="T51" fmla="*/ 20 h 57"/>
                <a:gd name="T52" fmla="*/ 1 w 57"/>
                <a:gd name="T53" fmla="*/ 34 h 57"/>
                <a:gd name="T54" fmla="*/ 38 w 57"/>
                <a:gd name="T55" fmla="*/ 2 h 57"/>
                <a:gd name="T56" fmla="*/ 1 w 57"/>
                <a:gd name="T57" fmla="*/ 31 h 57"/>
                <a:gd name="T58" fmla="*/ 1 w 57"/>
                <a:gd name="T59" fmla="*/ 26 h 57"/>
                <a:gd name="T60" fmla="*/ 29 w 57"/>
                <a:gd name="T61" fmla="*/ 0 h 57"/>
                <a:gd name="T62" fmla="*/ 23 w 57"/>
                <a:gd name="T63" fmla="*/ 1 h 57"/>
                <a:gd name="T64" fmla="*/ 4 w 57"/>
                <a:gd name="T65" fmla="*/ 15 h 57"/>
                <a:gd name="T66" fmla="*/ 23 w 57"/>
                <a:gd name="T67" fmla="*/ 1 h 57"/>
                <a:gd name="T68" fmla="*/ 4 w 57"/>
                <a:gd name="T69" fmla="*/ 43 h 57"/>
                <a:gd name="T70" fmla="*/ 16 w 57"/>
                <a:gd name="T71" fmla="*/ 29 h 57"/>
                <a:gd name="T72" fmla="*/ 3 w 57"/>
                <a:gd name="T73" fmla="*/ 40 h 57"/>
                <a:gd name="T74" fmla="*/ 8 w 57"/>
                <a:gd name="T75" fmla="*/ 47 h 57"/>
                <a:gd name="T76" fmla="*/ 17 w 57"/>
                <a:gd name="T77" fmla="*/ 33 h 57"/>
                <a:gd name="T78" fmla="*/ 9 w 57"/>
                <a:gd name="T79" fmla="*/ 49 h 57"/>
                <a:gd name="T80" fmla="*/ 23 w 57"/>
                <a:gd name="T81" fmla="*/ 40 h 57"/>
                <a:gd name="T82" fmla="*/ 9 w 57"/>
                <a:gd name="T83" fmla="*/ 49 h 57"/>
                <a:gd name="T84" fmla="*/ 25 w 57"/>
                <a:gd name="T85" fmla="*/ 41 h 57"/>
                <a:gd name="T86" fmla="*/ 16 w 57"/>
                <a:gd name="T87" fmla="*/ 5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 h="57">
                  <a:moveTo>
                    <a:pt x="29" y="57"/>
                  </a:moveTo>
                  <a:cubicBezTo>
                    <a:pt x="29" y="57"/>
                    <a:pt x="29" y="57"/>
                    <a:pt x="29" y="57"/>
                  </a:cubicBezTo>
                  <a:cubicBezTo>
                    <a:pt x="57" y="29"/>
                    <a:pt x="57" y="29"/>
                    <a:pt x="57" y="29"/>
                  </a:cubicBezTo>
                  <a:cubicBezTo>
                    <a:pt x="57" y="29"/>
                    <a:pt x="57" y="29"/>
                    <a:pt x="57" y="29"/>
                  </a:cubicBezTo>
                  <a:cubicBezTo>
                    <a:pt x="57" y="27"/>
                    <a:pt x="57" y="26"/>
                    <a:pt x="57" y="24"/>
                  </a:cubicBezTo>
                  <a:cubicBezTo>
                    <a:pt x="25" y="57"/>
                    <a:pt x="25" y="57"/>
                    <a:pt x="25" y="57"/>
                  </a:cubicBezTo>
                  <a:cubicBezTo>
                    <a:pt x="26" y="57"/>
                    <a:pt x="28" y="57"/>
                    <a:pt x="29" y="57"/>
                  </a:cubicBezTo>
                  <a:close/>
                  <a:moveTo>
                    <a:pt x="32" y="57"/>
                  </a:moveTo>
                  <a:cubicBezTo>
                    <a:pt x="57" y="32"/>
                    <a:pt x="57" y="32"/>
                    <a:pt x="57" y="32"/>
                  </a:cubicBezTo>
                  <a:cubicBezTo>
                    <a:pt x="57" y="34"/>
                    <a:pt x="57" y="36"/>
                    <a:pt x="56" y="38"/>
                  </a:cubicBezTo>
                  <a:cubicBezTo>
                    <a:pt x="38" y="56"/>
                    <a:pt x="38" y="56"/>
                    <a:pt x="38" y="56"/>
                  </a:cubicBezTo>
                  <a:cubicBezTo>
                    <a:pt x="37" y="56"/>
                    <a:pt x="35" y="57"/>
                    <a:pt x="32" y="57"/>
                  </a:cubicBezTo>
                  <a:close/>
                  <a:moveTo>
                    <a:pt x="45" y="52"/>
                  </a:moveTo>
                  <a:cubicBezTo>
                    <a:pt x="53" y="45"/>
                    <a:pt x="53" y="45"/>
                    <a:pt x="53" y="45"/>
                  </a:cubicBezTo>
                  <a:cubicBezTo>
                    <a:pt x="52" y="46"/>
                    <a:pt x="50" y="47"/>
                    <a:pt x="49" y="49"/>
                  </a:cubicBezTo>
                  <a:cubicBezTo>
                    <a:pt x="48" y="50"/>
                    <a:pt x="46" y="51"/>
                    <a:pt x="45" y="52"/>
                  </a:cubicBezTo>
                  <a:close/>
                  <a:moveTo>
                    <a:pt x="57" y="22"/>
                  </a:moveTo>
                  <a:cubicBezTo>
                    <a:pt x="22" y="56"/>
                    <a:pt x="22" y="56"/>
                    <a:pt x="22" y="56"/>
                  </a:cubicBezTo>
                  <a:cubicBezTo>
                    <a:pt x="21" y="56"/>
                    <a:pt x="20" y="56"/>
                    <a:pt x="19" y="55"/>
                  </a:cubicBezTo>
                  <a:cubicBezTo>
                    <a:pt x="33" y="41"/>
                    <a:pt x="33" y="41"/>
                    <a:pt x="33" y="41"/>
                  </a:cubicBezTo>
                  <a:cubicBezTo>
                    <a:pt x="35" y="40"/>
                    <a:pt x="37" y="39"/>
                    <a:pt x="38" y="38"/>
                  </a:cubicBezTo>
                  <a:cubicBezTo>
                    <a:pt x="38" y="38"/>
                    <a:pt x="38" y="38"/>
                    <a:pt x="38" y="38"/>
                  </a:cubicBezTo>
                  <a:cubicBezTo>
                    <a:pt x="40" y="36"/>
                    <a:pt x="41" y="34"/>
                    <a:pt x="41" y="32"/>
                  </a:cubicBezTo>
                  <a:cubicBezTo>
                    <a:pt x="56" y="18"/>
                    <a:pt x="56" y="18"/>
                    <a:pt x="56" y="18"/>
                  </a:cubicBezTo>
                  <a:cubicBezTo>
                    <a:pt x="56" y="19"/>
                    <a:pt x="56" y="21"/>
                    <a:pt x="57" y="22"/>
                  </a:cubicBezTo>
                  <a:close/>
                  <a:moveTo>
                    <a:pt x="55" y="16"/>
                  </a:moveTo>
                  <a:cubicBezTo>
                    <a:pt x="42" y="29"/>
                    <a:pt x="42" y="29"/>
                    <a:pt x="42" y="29"/>
                  </a:cubicBezTo>
                  <a:cubicBezTo>
                    <a:pt x="42" y="27"/>
                    <a:pt x="42" y="26"/>
                    <a:pt x="41" y="25"/>
                  </a:cubicBezTo>
                  <a:cubicBezTo>
                    <a:pt x="53" y="13"/>
                    <a:pt x="53" y="13"/>
                    <a:pt x="53" y="13"/>
                  </a:cubicBezTo>
                  <a:cubicBezTo>
                    <a:pt x="53" y="14"/>
                    <a:pt x="54" y="15"/>
                    <a:pt x="55" y="16"/>
                  </a:cubicBezTo>
                  <a:close/>
                  <a:moveTo>
                    <a:pt x="52" y="11"/>
                  </a:moveTo>
                  <a:cubicBezTo>
                    <a:pt x="51" y="10"/>
                    <a:pt x="50" y="10"/>
                    <a:pt x="49" y="9"/>
                  </a:cubicBezTo>
                  <a:cubicBezTo>
                    <a:pt x="38" y="20"/>
                    <a:pt x="38" y="20"/>
                    <a:pt x="38" y="20"/>
                  </a:cubicBezTo>
                  <a:cubicBezTo>
                    <a:pt x="39" y="21"/>
                    <a:pt x="40" y="21"/>
                    <a:pt x="40" y="22"/>
                  </a:cubicBezTo>
                  <a:cubicBezTo>
                    <a:pt x="52" y="11"/>
                    <a:pt x="52" y="11"/>
                    <a:pt x="52" y="11"/>
                  </a:cubicBezTo>
                  <a:close/>
                  <a:moveTo>
                    <a:pt x="48" y="7"/>
                  </a:moveTo>
                  <a:cubicBezTo>
                    <a:pt x="47" y="6"/>
                    <a:pt x="46" y="6"/>
                    <a:pt x="45" y="5"/>
                  </a:cubicBezTo>
                  <a:cubicBezTo>
                    <a:pt x="34" y="17"/>
                    <a:pt x="34" y="17"/>
                    <a:pt x="34" y="17"/>
                  </a:cubicBezTo>
                  <a:cubicBezTo>
                    <a:pt x="35" y="17"/>
                    <a:pt x="36" y="18"/>
                    <a:pt x="37" y="18"/>
                  </a:cubicBezTo>
                  <a:cubicBezTo>
                    <a:pt x="48" y="7"/>
                    <a:pt x="48" y="7"/>
                    <a:pt x="48" y="7"/>
                  </a:cubicBezTo>
                  <a:close/>
                  <a:moveTo>
                    <a:pt x="43" y="4"/>
                  </a:moveTo>
                  <a:cubicBezTo>
                    <a:pt x="42" y="3"/>
                    <a:pt x="41" y="3"/>
                    <a:pt x="40" y="2"/>
                  </a:cubicBezTo>
                  <a:cubicBezTo>
                    <a:pt x="27" y="16"/>
                    <a:pt x="27" y="16"/>
                    <a:pt x="27" y="16"/>
                  </a:cubicBezTo>
                  <a:cubicBezTo>
                    <a:pt x="27" y="16"/>
                    <a:pt x="28" y="16"/>
                    <a:pt x="29" y="16"/>
                  </a:cubicBezTo>
                  <a:cubicBezTo>
                    <a:pt x="30" y="16"/>
                    <a:pt x="31" y="16"/>
                    <a:pt x="31" y="16"/>
                  </a:cubicBezTo>
                  <a:cubicBezTo>
                    <a:pt x="43" y="4"/>
                    <a:pt x="43" y="4"/>
                    <a:pt x="43" y="4"/>
                  </a:cubicBezTo>
                  <a:close/>
                  <a:moveTo>
                    <a:pt x="38" y="2"/>
                  </a:moveTo>
                  <a:cubicBezTo>
                    <a:pt x="21" y="19"/>
                    <a:pt x="21" y="19"/>
                    <a:pt x="21" y="19"/>
                  </a:cubicBezTo>
                  <a:cubicBezTo>
                    <a:pt x="20" y="19"/>
                    <a:pt x="20" y="19"/>
                    <a:pt x="20" y="19"/>
                  </a:cubicBezTo>
                  <a:cubicBezTo>
                    <a:pt x="20" y="20"/>
                    <a:pt x="20" y="20"/>
                    <a:pt x="20" y="20"/>
                  </a:cubicBezTo>
                  <a:cubicBezTo>
                    <a:pt x="20" y="20"/>
                    <a:pt x="20" y="20"/>
                    <a:pt x="20" y="20"/>
                  </a:cubicBezTo>
                  <a:cubicBezTo>
                    <a:pt x="20" y="20"/>
                    <a:pt x="19" y="20"/>
                    <a:pt x="19" y="20"/>
                  </a:cubicBezTo>
                  <a:cubicBezTo>
                    <a:pt x="2" y="37"/>
                    <a:pt x="2" y="37"/>
                    <a:pt x="2" y="37"/>
                  </a:cubicBezTo>
                  <a:cubicBezTo>
                    <a:pt x="1" y="36"/>
                    <a:pt x="1" y="35"/>
                    <a:pt x="1" y="34"/>
                  </a:cubicBezTo>
                  <a:cubicBezTo>
                    <a:pt x="34" y="1"/>
                    <a:pt x="34" y="1"/>
                    <a:pt x="34" y="1"/>
                  </a:cubicBezTo>
                  <a:cubicBezTo>
                    <a:pt x="35" y="1"/>
                    <a:pt x="37" y="1"/>
                    <a:pt x="38" y="2"/>
                  </a:cubicBezTo>
                  <a:close/>
                  <a:moveTo>
                    <a:pt x="31" y="0"/>
                  </a:moveTo>
                  <a:cubicBezTo>
                    <a:pt x="1" y="31"/>
                    <a:pt x="1" y="31"/>
                    <a:pt x="1" y="31"/>
                  </a:cubicBezTo>
                  <a:cubicBezTo>
                    <a:pt x="1" y="30"/>
                    <a:pt x="0" y="29"/>
                    <a:pt x="0" y="29"/>
                  </a:cubicBezTo>
                  <a:cubicBezTo>
                    <a:pt x="0" y="28"/>
                    <a:pt x="1" y="27"/>
                    <a:pt x="1" y="26"/>
                  </a:cubicBezTo>
                  <a:cubicBezTo>
                    <a:pt x="27" y="0"/>
                    <a:pt x="27" y="0"/>
                    <a:pt x="27" y="0"/>
                  </a:cubicBezTo>
                  <a:cubicBezTo>
                    <a:pt x="27" y="0"/>
                    <a:pt x="28" y="0"/>
                    <a:pt x="29" y="0"/>
                  </a:cubicBezTo>
                  <a:cubicBezTo>
                    <a:pt x="30" y="0"/>
                    <a:pt x="31" y="0"/>
                    <a:pt x="31" y="0"/>
                  </a:cubicBezTo>
                  <a:close/>
                  <a:moveTo>
                    <a:pt x="23" y="1"/>
                  </a:moveTo>
                  <a:cubicBezTo>
                    <a:pt x="20" y="1"/>
                    <a:pt x="18" y="2"/>
                    <a:pt x="16" y="3"/>
                  </a:cubicBezTo>
                  <a:cubicBezTo>
                    <a:pt x="4" y="15"/>
                    <a:pt x="4" y="15"/>
                    <a:pt x="4" y="15"/>
                  </a:cubicBezTo>
                  <a:cubicBezTo>
                    <a:pt x="3" y="18"/>
                    <a:pt x="2" y="20"/>
                    <a:pt x="1" y="23"/>
                  </a:cubicBezTo>
                  <a:cubicBezTo>
                    <a:pt x="23" y="1"/>
                    <a:pt x="23" y="1"/>
                    <a:pt x="23" y="1"/>
                  </a:cubicBezTo>
                  <a:close/>
                  <a:moveTo>
                    <a:pt x="3" y="40"/>
                  </a:moveTo>
                  <a:cubicBezTo>
                    <a:pt x="3" y="41"/>
                    <a:pt x="4" y="42"/>
                    <a:pt x="4" y="43"/>
                  </a:cubicBezTo>
                  <a:cubicBezTo>
                    <a:pt x="16" y="31"/>
                    <a:pt x="16" y="31"/>
                    <a:pt x="16" y="31"/>
                  </a:cubicBezTo>
                  <a:cubicBezTo>
                    <a:pt x="16" y="30"/>
                    <a:pt x="16" y="29"/>
                    <a:pt x="16" y="29"/>
                  </a:cubicBezTo>
                  <a:cubicBezTo>
                    <a:pt x="16" y="28"/>
                    <a:pt x="16" y="27"/>
                    <a:pt x="16" y="26"/>
                  </a:cubicBezTo>
                  <a:cubicBezTo>
                    <a:pt x="3" y="40"/>
                    <a:pt x="3" y="40"/>
                    <a:pt x="3" y="40"/>
                  </a:cubicBezTo>
                  <a:close/>
                  <a:moveTo>
                    <a:pt x="6" y="45"/>
                  </a:moveTo>
                  <a:cubicBezTo>
                    <a:pt x="6" y="46"/>
                    <a:pt x="7" y="47"/>
                    <a:pt x="8" y="47"/>
                  </a:cubicBezTo>
                  <a:cubicBezTo>
                    <a:pt x="19" y="36"/>
                    <a:pt x="19" y="36"/>
                    <a:pt x="19" y="36"/>
                  </a:cubicBezTo>
                  <a:cubicBezTo>
                    <a:pt x="18" y="35"/>
                    <a:pt x="17" y="34"/>
                    <a:pt x="17" y="33"/>
                  </a:cubicBezTo>
                  <a:cubicBezTo>
                    <a:pt x="6" y="45"/>
                    <a:pt x="6" y="45"/>
                    <a:pt x="6" y="45"/>
                  </a:cubicBezTo>
                  <a:close/>
                  <a:moveTo>
                    <a:pt x="9" y="49"/>
                  </a:moveTo>
                  <a:cubicBezTo>
                    <a:pt x="10" y="50"/>
                    <a:pt x="11" y="51"/>
                    <a:pt x="12" y="51"/>
                  </a:cubicBezTo>
                  <a:cubicBezTo>
                    <a:pt x="23" y="40"/>
                    <a:pt x="23" y="40"/>
                    <a:pt x="23" y="40"/>
                  </a:cubicBezTo>
                  <a:cubicBezTo>
                    <a:pt x="22" y="39"/>
                    <a:pt x="21" y="39"/>
                    <a:pt x="20" y="38"/>
                  </a:cubicBezTo>
                  <a:cubicBezTo>
                    <a:pt x="9" y="49"/>
                    <a:pt x="9" y="49"/>
                    <a:pt x="9" y="49"/>
                  </a:cubicBezTo>
                  <a:close/>
                  <a:moveTo>
                    <a:pt x="13" y="53"/>
                  </a:moveTo>
                  <a:cubicBezTo>
                    <a:pt x="25" y="41"/>
                    <a:pt x="25" y="41"/>
                    <a:pt x="25" y="41"/>
                  </a:cubicBezTo>
                  <a:cubicBezTo>
                    <a:pt x="26" y="41"/>
                    <a:pt x="28" y="42"/>
                    <a:pt x="29" y="42"/>
                  </a:cubicBezTo>
                  <a:cubicBezTo>
                    <a:pt x="16" y="54"/>
                    <a:pt x="16" y="54"/>
                    <a:pt x="16" y="54"/>
                  </a:cubicBezTo>
                  <a:cubicBezTo>
                    <a:pt x="15" y="54"/>
                    <a:pt x="14" y="53"/>
                    <a:pt x="13" y="53"/>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8"/>
            <p:cNvSpPr>
              <a:spLocks noEditPoints="1"/>
            </p:cNvSpPr>
            <p:nvPr/>
          </p:nvSpPr>
          <p:spPr bwMode="auto">
            <a:xfrm>
              <a:off x="3694" y="2018"/>
              <a:ext cx="859" cy="859"/>
            </a:xfrm>
            <a:custGeom>
              <a:avLst/>
              <a:gdLst>
                <a:gd name="T0" fmla="*/ 79 w 116"/>
                <a:gd name="T1" fmla="*/ 16 h 116"/>
                <a:gd name="T2" fmla="*/ 94 w 116"/>
                <a:gd name="T3" fmla="*/ 12 h 116"/>
                <a:gd name="T4" fmla="*/ 100 w 116"/>
                <a:gd name="T5" fmla="*/ 36 h 116"/>
                <a:gd name="T6" fmla="*/ 103 w 116"/>
                <a:gd name="T7" fmla="*/ 43 h 116"/>
                <a:gd name="T8" fmla="*/ 116 w 116"/>
                <a:gd name="T9" fmla="*/ 64 h 116"/>
                <a:gd name="T10" fmla="*/ 103 w 116"/>
                <a:gd name="T11" fmla="*/ 72 h 116"/>
                <a:gd name="T12" fmla="*/ 100 w 116"/>
                <a:gd name="T13" fmla="*/ 78 h 116"/>
                <a:gd name="T14" fmla="*/ 94 w 116"/>
                <a:gd name="T15" fmla="*/ 103 h 116"/>
                <a:gd name="T16" fmla="*/ 78 w 116"/>
                <a:gd name="T17" fmla="*/ 99 h 116"/>
                <a:gd name="T18" fmla="*/ 69 w 116"/>
                <a:gd name="T19" fmla="*/ 112 h 116"/>
                <a:gd name="T20" fmla="*/ 48 w 116"/>
                <a:gd name="T21" fmla="*/ 115 h 116"/>
                <a:gd name="T22" fmla="*/ 43 w 116"/>
                <a:gd name="T23" fmla="*/ 101 h 116"/>
                <a:gd name="T24" fmla="*/ 27 w 116"/>
                <a:gd name="T25" fmla="*/ 104 h 116"/>
                <a:gd name="T26" fmla="*/ 11 w 116"/>
                <a:gd name="T27" fmla="*/ 91 h 116"/>
                <a:gd name="T28" fmla="*/ 14 w 116"/>
                <a:gd name="T29" fmla="*/ 73 h 116"/>
                <a:gd name="T30" fmla="*/ 1 w 116"/>
                <a:gd name="T31" fmla="*/ 67 h 116"/>
                <a:gd name="T32" fmla="*/ 1 w 116"/>
                <a:gd name="T33" fmla="*/ 48 h 116"/>
                <a:gd name="T34" fmla="*/ 14 w 116"/>
                <a:gd name="T35" fmla="*/ 42 h 116"/>
                <a:gd name="T36" fmla="*/ 11 w 116"/>
                <a:gd name="T37" fmla="*/ 24 h 116"/>
                <a:gd name="T38" fmla="*/ 27 w 116"/>
                <a:gd name="T39" fmla="*/ 11 h 116"/>
                <a:gd name="T40" fmla="*/ 43 w 116"/>
                <a:gd name="T41" fmla="*/ 14 h 116"/>
                <a:gd name="T42" fmla="*/ 47 w 116"/>
                <a:gd name="T43" fmla="*/ 3 h 116"/>
                <a:gd name="T44" fmla="*/ 65 w 116"/>
                <a:gd name="T45" fmla="*/ 0 h 116"/>
                <a:gd name="T46" fmla="*/ 73 w 116"/>
                <a:gd name="T47" fmla="*/ 14 h 116"/>
                <a:gd name="T48" fmla="*/ 86 w 116"/>
                <a:gd name="T49" fmla="*/ 58 h 116"/>
                <a:gd name="T50" fmla="*/ 38 w 116"/>
                <a:gd name="T51" fmla="*/ 78 h 116"/>
                <a:gd name="T52" fmla="*/ 58 w 116"/>
                <a:gd name="T53" fmla="*/ 27 h 116"/>
                <a:gd name="T54" fmla="*/ 80 w 116"/>
                <a:gd name="T55" fmla="*/ 80 h 116"/>
                <a:gd name="T56" fmla="*/ 70 w 116"/>
                <a:gd name="T57" fmla="*/ 14 h 116"/>
                <a:gd name="T58" fmla="*/ 51 w 116"/>
                <a:gd name="T59" fmla="*/ 2 h 116"/>
                <a:gd name="T60" fmla="*/ 46 w 116"/>
                <a:gd name="T61" fmla="*/ 14 h 116"/>
                <a:gd name="T62" fmla="*/ 39 w 116"/>
                <a:gd name="T63" fmla="*/ 18 h 116"/>
                <a:gd name="T64" fmla="*/ 25 w 116"/>
                <a:gd name="T65" fmla="*/ 13 h 116"/>
                <a:gd name="T66" fmla="*/ 13 w 116"/>
                <a:gd name="T67" fmla="*/ 24 h 116"/>
                <a:gd name="T68" fmla="*/ 17 w 116"/>
                <a:gd name="T69" fmla="*/ 43 h 116"/>
                <a:gd name="T70" fmla="*/ 4 w 116"/>
                <a:gd name="T71" fmla="*/ 49 h 116"/>
                <a:gd name="T72" fmla="*/ 3 w 116"/>
                <a:gd name="T73" fmla="*/ 66 h 116"/>
                <a:gd name="T74" fmla="*/ 17 w 116"/>
                <a:gd name="T75" fmla="*/ 72 h 116"/>
                <a:gd name="T76" fmla="*/ 13 w 116"/>
                <a:gd name="T77" fmla="*/ 91 h 116"/>
                <a:gd name="T78" fmla="*/ 26 w 116"/>
                <a:gd name="T79" fmla="*/ 102 h 116"/>
                <a:gd name="T80" fmla="*/ 44 w 116"/>
                <a:gd name="T81" fmla="*/ 99 h 116"/>
                <a:gd name="T82" fmla="*/ 50 w 116"/>
                <a:gd name="T83" fmla="*/ 113 h 116"/>
                <a:gd name="T84" fmla="*/ 67 w 116"/>
                <a:gd name="T85" fmla="*/ 112 h 116"/>
                <a:gd name="T86" fmla="*/ 79 w 116"/>
                <a:gd name="T87" fmla="*/ 97 h 116"/>
                <a:gd name="T88" fmla="*/ 102 w 116"/>
                <a:gd name="T89" fmla="*/ 92 h 116"/>
                <a:gd name="T90" fmla="*/ 97 w 116"/>
                <a:gd name="T91" fmla="*/ 77 h 116"/>
                <a:gd name="T92" fmla="*/ 112 w 116"/>
                <a:gd name="T93" fmla="*/ 66 h 116"/>
                <a:gd name="T94" fmla="*/ 113 w 116"/>
                <a:gd name="T95" fmla="*/ 50 h 116"/>
                <a:gd name="T96" fmla="*/ 100 w 116"/>
                <a:gd name="T97" fmla="*/ 45 h 116"/>
                <a:gd name="T98" fmla="*/ 102 w 116"/>
                <a:gd name="T99" fmla="*/ 26 h 116"/>
                <a:gd name="T100" fmla="*/ 91 w 116"/>
                <a:gd name="T101" fmla="*/ 13 h 116"/>
                <a:gd name="T102" fmla="*/ 77 w 116"/>
                <a:gd name="T103" fmla="*/ 18 h 116"/>
                <a:gd name="T104" fmla="*/ 49 w 116"/>
                <a:gd name="T105" fmla="*/ 48 h 116"/>
                <a:gd name="T106" fmla="*/ 58 w 116"/>
                <a:gd name="T107" fmla="*/ 71 h 116"/>
                <a:gd name="T108" fmla="*/ 58 w 116"/>
                <a:gd name="T109" fmla="*/ 45 h 116"/>
                <a:gd name="T110" fmla="*/ 48 w 116"/>
                <a:gd name="T111" fmla="*/ 58 h 116"/>
                <a:gd name="T112" fmla="*/ 68 w 116"/>
                <a:gd name="T113" fmla="*/ 5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6" h="116">
                  <a:moveTo>
                    <a:pt x="73" y="14"/>
                  </a:moveTo>
                  <a:cubicBezTo>
                    <a:pt x="78" y="16"/>
                    <a:pt x="78" y="16"/>
                    <a:pt x="78" y="16"/>
                  </a:cubicBezTo>
                  <a:cubicBezTo>
                    <a:pt x="78" y="16"/>
                    <a:pt x="78" y="16"/>
                    <a:pt x="78" y="16"/>
                  </a:cubicBezTo>
                  <a:cubicBezTo>
                    <a:pt x="78" y="16"/>
                    <a:pt x="78" y="16"/>
                    <a:pt x="78" y="16"/>
                  </a:cubicBezTo>
                  <a:cubicBezTo>
                    <a:pt x="78" y="16"/>
                    <a:pt x="78" y="16"/>
                    <a:pt x="79" y="16"/>
                  </a:cubicBezTo>
                  <a:cubicBezTo>
                    <a:pt x="79" y="16"/>
                    <a:pt x="79" y="16"/>
                    <a:pt x="80" y="16"/>
                  </a:cubicBezTo>
                  <a:cubicBezTo>
                    <a:pt x="89" y="11"/>
                    <a:pt x="89" y="11"/>
                    <a:pt x="89" y="11"/>
                  </a:cubicBezTo>
                  <a:cubicBezTo>
                    <a:pt x="90" y="11"/>
                    <a:pt x="91" y="10"/>
                    <a:pt x="92" y="11"/>
                  </a:cubicBezTo>
                  <a:cubicBezTo>
                    <a:pt x="93" y="11"/>
                    <a:pt x="93" y="11"/>
                    <a:pt x="94" y="12"/>
                  </a:cubicBezTo>
                  <a:cubicBezTo>
                    <a:pt x="94" y="12"/>
                    <a:pt x="94" y="12"/>
                    <a:pt x="94" y="12"/>
                  </a:cubicBezTo>
                  <a:cubicBezTo>
                    <a:pt x="94" y="12"/>
                    <a:pt x="94" y="12"/>
                    <a:pt x="94" y="12"/>
                  </a:cubicBezTo>
                  <a:cubicBezTo>
                    <a:pt x="104" y="22"/>
                    <a:pt x="104" y="22"/>
                    <a:pt x="104" y="22"/>
                  </a:cubicBezTo>
                  <a:cubicBezTo>
                    <a:pt x="105" y="22"/>
                    <a:pt x="105" y="23"/>
                    <a:pt x="105" y="24"/>
                  </a:cubicBezTo>
                  <a:cubicBezTo>
                    <a:pt x="105" y="25"/>
                    <a:pt x="105" y="26"/>
                    <a:pt x="105" y="27"/>
                  </a:cubicBezTo>
                  <a:cubicBezTo>
                    <a:pt x="100" y="36"/>
                    <a:pt x="100" y="36"/>
                    <a:pt x="100" y="36"/>
                  </a:cubicBezTo>
                  <a:cubicBezTo>
                    <a:pt x="100" y="36"/>
                    <a:pt x="100" y="37"/>
                    <a:pt x="100" y="37"/>
                  </a:cubicBezTo>
                  <a:cubicBezTo>
                    <a:pt x="100" y="37"/>
                    <a:pt x="100" y="37"/>
                    <a:pt x="100" y="38"/>
                  </a:cubicBezTo>
                  <a:cubicBezTo>
                    <a:pt x="102" y="42"/>
                    <a:pt x="102" y="42"/>
                    <a:pt x="102" y="42"/>
                  </a:cubicBezTo>
                  <a:cubicBezTo>
                    <a:pt x="102" y="42"/>
                    <a:pt x="102" y="43"/>
                    <a:pt x="102" y="43"/>
                  </a:cubicBezTo>
                  <a:cubicBezTo>
                    <a:pt x="102" y="43"/>
                    <a:pt x="103" y="43"/>
                    <a:pt x="103" y="43"/>
                  </a:cubicBezTo>
                  <a:cubicBezTo>
                    <a:pt x="113" y="47"/>
                    <a:pt x="113" y="47"/>
                    <a:pt x="113" y="47"/>
                  </a:cubicBezTo>
                  <a:cubicBezTo>
                    <a:pt x="114" y="47"/>
                    <a:pt x="115" y="47"/>
                    <a:pt x="115" y="48"/>
                  </a:cubicBezTo>
                  <a:cubicBezTo>
                    <a:pt x="115" y="48"/>
                    <a:pt x="115" y="48"/>
                    <a:pt x="115" y="48"/>
                  </a:cubicBezTo>
                  <a:cubicBezTo>
                    <a:pt x="116" y="49"/>
                    <a:pt x="116" y="50"/>
                    <a:pt x="116" y="51"/>
                  </a:cubicBezTo>
                  <a:cubicBezTo>
                    <a:pt x="116" y="64"/>
                    <a:pt x="116" y="64"/>
                    <a:pt x="116" y="64"/>
                  </a:cubicBezTo>
                  <a:cubicBezTo>
                    <a:pt x="116" y="65"/>
                    <a:pt x="116" y="66"/>
                    <a:pt x="115" y="67"/>
                  </a:cubicBezTo>
                  <a:cubicBezTo>
                    <a:pt x="115" y="67"/>
                    <a:pt x="115" y="67"/>
                    <a:pt x="115" y="67"/>
                  </a:cubicBezTo>
                  <a:cubicBezTo>
                    <a:pt x="115" y="67"/>
                    <a:pt x="115" y="67"/>
                    <a:pt x="115" y="67"/>
                  </a:cubicBezTo>
                  <a:cubicBezTo>
                    <a:pt x="115" y="68"/>
                    <a:pt x="114" y="69"/>
                    <a:pt x="113" y="69"/>
                  </a:cubicBezTo>
                  <a:cubicBezTo>
                    <a:pt x="103" y="72"/>
                    <a:pt x="103" y="72"/>
                    <a:pt x="103" y="72"/>
                  </a:cubicBezTo>
                  <a:cubicBezTo>
                    <a:pt x="103" y="72"/>
                    <a:pt x="102" y="72"/>
                    <a:pt x="102" y="72"/>
                  </a:cubicBezTo>
                  <a:cubicBezTo>
                    <a:pt x="102" y="73"/>
                    <a:pt x="102" y="73"/>
                    <a:pt x="102" y="73"/>
                  </a:cubicBezTo>
                  <a:cubicBezTo>
                    <a:pt x="102" y="73"/>
                    <a:pt x="102" y="73"/>
                    <a:pt x="102" y="73"/>
                  </a:cubicBezTo>
                  <a:cubicBezTo>
                    <a:pt x="100" y="78"/>
                    <a:pt x="100" y="78"/>
                    <a:pt x="100" y="78"/>
                  </a:cubicBezTo>
                  <a:cubicBezTo>
                    <a:pt x="100" y="78"/>
                    <a:pt x="100" y="78"/>
                    <a:pt x="100" y="78"/>
                  </a:cubicBezTo>
                  <a:cubicBezTo>
                    <a:pt x="100" y="79"/>
                    <a:pt x="100" y="79"/>
                    <a:pt x="100" y="79"/>
                  </a:cubicBezTo>
                  <a:cubicBezTo>
                    <a:pt x="105" y="89"/>
                    <a:pt x="105" y="89"/>
                    <a:pt x="105" y="89"/>
                  </a:cubicBezTo>
                  <a:cubicBezTo>
                    <a:pt x="105" y="89"/>
                    <a:pt x="105" y="90"/>
                    <a:pt x="105" y="91"/>
                  </a:cubicBezTo>
                  <a:cubicBezTo>
                    <a:pt x="105" y="92"/>
                    <a:pt x="105" y="93"/>
                    <a:pt x="104" y="94"/>
                  </a:cubicBezTo>
                  <a:cubicBezTo>
                    <a:pt x="94" y="103"/>
                    <a:pt x="94" y="103"/>
                    <a:pt x="94" y="103"/>
                  </a:cubicBezTo>
                  <a:cubicBezTo>
                    <a:pt x="93" y="104"/>
                    <a:pt x="93" y="105"/>
                    <a:pt x="92" y="105"/>
                  </a:cubicBezTo>
                  <a:cubicBezTo>
                    <a:pt x="91" y="105"/>
                    <a:pt x="90" y="105"/>
                    <a:pt x="89" y="104"/>
                  </a:cubicBezTo>
                  <a:cubicBezTo>
                    <a:pt x="80" y="100"/>
                    <a:pt x="80" y="100"/>
                    <a:pt x="80" y="100"/>
                  </a:cubicBezTo>
                  <a:cubicBezTo>
                    <a:pt x="79" y="99"/>
                    <a:pt x="79" y="99"/>
                    <a:pt x="79" y="99"/>
                  </a:cubicBezTo>
                  <a:cubicBezTo>
                    <a:pt x="78" y="99"/>
                    <a:pt x="78" y="99"/>
                    <a:pt x="78" y="99"/>
                  </a:cubicBezTo>
                  <a:cubicBezTo>
                    <a:pt x="73" y="101"/>
                    <a:pt x="73" y="101"/>
                    <a:pt x="73" y="101"/>
                  </a:cubicBezTo>
                  <a:cubicBezTo>
                    <a:pt x="73" y="101"/>
                    <a:pt x="73" y="102"/>
                    <a:pt x="73" y="102"/>
                  </a:cubicBezTo>
                  <a:cubicBezTo>
                    <a:pt x="73" y="102"/>
                    <a:pt x="72" y="102"/>
                    <a:pt x="72" y="102"/>
                  </a:cubicBezTo>
                  <a:cubicBezTo>
                    <a:pt x="69" y="112"/>
                    <a:pt x="69" y="112"/>
                    <a:pt x="69" y="112"/>
                  </a:cubicBezTo>
                  <a:cubicBezTo>
                    <a:pt x="69" y="112"/>
                    <a:pt x="69" y="112"/>
                    <a:pt x="69" y="112"/>
                  </a:cubicBezTo>
                  <a:cubicBezTo>
                    <a:pt x="69" y="112"/>
                    <a:pt x="69" y="112"/>
                    <a:pt x="69" y="112"/>
                  </a:cubicBezTo>
                  <a:cubicBezTo>
                    <a:pt x="69" y="113"/>
                    <a:pt x="68" y="114"/>
                    <a:pt x="67" y="115"/>
                  </a:cubicBezTo>
                  <a:cubicBezTo>
                    <a:pt x="67" y="115"/>
                    <a:pt x="66" y="116"/>
                    <a:pt x="65" y="116"/>
                  </a:cubicBezTo>
                  <a:cubicBezTo>
                    <a:pt x="51" y="116"/>
                    <a:pt x="51" y="116"/>
                    <a:pt x="51" y="116"/>
                  </a:cubicBezTo>
                  <a:cubicBezTo>
                    <a:pt x="50" y="116"/>
                    <a:pt x="49" y="115"/>
                    <a:pt x="48" y="115"/>
                  </a:cubicBezTo>
                  <a:cubicBezTo>
                    <a:pt x="48" y="114"/>
                    <a:pt x="47" y="113"/>
                    <a:pt x="47" y="112"/>
                  </a:cubicBezTo>
                  <a:cubicBezTo>
                    <a:pt x="47" y="112"/>
                    <a:pt x="47" y="112"/>
                    <a:pt x="47" y="112"/>
                  </a:cubicBezTo>
                  <a:cubicBezTo>
                    <a:pt x="44" y="102"/>
                    <a:pt x="44" y="102"/>
                    <a:pt x="44" y="102"/>
                  </a:cubicBezTo>
                  <a:cubicBezTo>
                    <a:pt x="44" y="102"/>
                    <a:pt x="43" y="102"/>
                    <a:pt x="43" y="102"/>
                  </a:cubicBezTo>
                  <a:cubicBezTo>
                    <a:pt x="43" y="102"/>
                    <a:pt x="43" y="101"/>
                    <a:pt x="43" y="101"/>
                  </a:cubicBezTo>
                  <a:cubicBezTo>
                    <a:pt x="42" y="101"/>
                    <a:pt x="42" y="101"/>
                    <a:pt x="42" y="101"/>
                  </a:cubicBezTo>
                  <a:cubicBezTo>
                    <a:pt x="38" y="99"/>
                    <a:pt x="38" y="99"/>
                    <a:pt x="38" y="99"/>
                  </a:cubicBezTo>
                  <a:cubicBezTo>
                    <a:pt x="38" y="99"/>
                    <a:pt x="38" y="99"/>
                    <a:pt x="37" y="99"/>
                  </a:cubicBezTo>
                  <a:cubicBezTo>
                    <a:pt x="37" y="99"/>
                    <a:pt x="37" y="99"/>
                    <a:pt x="36" y="100"/>
                  </a:cubicBezTo>
                  <a:cubicBezTo>
                    <a:pt x="27" y="104"/>
                    <a:pt x="27" y="104"/>
                    <a:pt x="27" y="104"/>
                  </a:cubicBezTo>
                  <a:cubicBezTo>
                    <a:pt x="26" y="105"/>
                    <a:pt x="25" y="105"/>
                    <a:pt x="24" y="105"/>
                  </a:cubicBezTo>
                  <a:cubicBezTo>
                    <a:pt x="23" y="105"/>
                    <a:pt x="23" y="104"/>
                    <a:pt x="22" y="103"/>
                  </a:cubicBezTo>
                  <a:cubicBezTo>
                    <a:pt x="12" y="94"/>
                    <a:pt x="12" y="94"/>
                    <a:pt x="12" y="94"/>
                  </a:cubicBezTo>
                  <a:cubicBezTo>
                    <a:pt x="12" y="94"/>
                    <a:pt x="12" y="94"/>
                    <a:pt x="12" y="94"/>
                  </a:cubicBezTo>
                  <a:cubicBezTo>
                    <a:pt x="11" y="93"/>
                    <a:pt x="11" y="92"/>
                    <a:pt x="11" y="91"/>
                  </a:cubicBezTo>
                  <a:cubicBezTo>
                    <a:pt x="11" y="90"/>
                    <a:pt x="11" y="89"/>
                    <a:pt x="11" y="89"/>
                  </a:cubicBezTo>
                  <a:cubicBezTo>
                    <a:pt x="16" y="79"/>
                    <a:pt x="16" y="79"/>
                    <a:pt x="16" y="79"/>
                  </a:cubicBezTo>
                  <a:cubicBezTo>
                    <a:pt x="16" y="79"/>
                    <a:pt x="16" y="79"/>
                    <a:pt x="16" y="78"/>
                  </a:cubicBezTo>
                  <a:cubicBezTo>
                    <a:pt x="16" y="78"/>
                    <a:pt x="16" y="78"/>
                    <a:pt x="16" y="78"/>
                  </a:cubicBezTo>
                  <a:cubicBezTo>
                    <a:pt x="14" y="73"/>
                    <a:pt x="14" y="73"/>
                    <a:pt x="14" y="73"/>
                  </a:cubicBezTo>
                  <a:cubicBezTo>
                    <a:pt x="14" y="73"/>
                    <a:pt x="14" y="73"/>
                    <a:pt x="14" y="72"/>
                  </a:cubicBezTo>
                  <a:cubicBezTo>
                    <a:pt x="14" y="72"/>
                    <a:pt x="13" y="72"/>
                    <a:pt x="13" y="72"/>
                  </a:cubicBezTo>
                  <a:cubicBezTo>
                    <a:pt x="3" y="69"/>
                    <a:pt x="3" y="69"/>
                    <a:pt x="3" y="69"/>
                  </a:cubicBezTo>
                  <a:cubicBezTo>
                    <a:pt x="2" y="69"/>
                    <a:pt x="1" y="68"/>
                    <a:pt x="1" y="67"/>
                  </a:cubicBezTo>
                  <a:cubicBezTo>
                    <a:pt x="1" y="67"/>
                    <a:pt x="1" y="67"/>
                    <a:pt x="1" y="67"/>
                  </a:cubicBezTo>
                  <a:cubicBezTo>
                    <a:pt x="0" y="66"/>
                    <a:pt x="0" y="65"/>
                    <a:pt x="0" y="64"/>
                  </a:cubicBezTo>
                  <a:cubicBezTo>
                    <a:pt x="0" y="51"/>
                    <a:pt x="0" y="51"/>
                    <a:pt x="0" y="51"/>
                  </a:cubicBezTo>
                  <a:cubicBezTo>
                    <a:pt x="0" y="50"/>
                    <a:pt x="0" y="49"/>
                    <a:pt x="1" y="48"/>
                  </a:cubicBezTo>
                  <a:cubicBezTo>
                    <a:pt x="1" y="48"/>
                    <a:pt x="1" y="48"/>
                    <a:pt x="1" y="48"/>
                  </a:cubicBezTo>
                  <a:cubicBezTo>
                    <a:pt x="1" y="48"/>
                    <a:pt x="1" y="48"/>
                    <a:pt x="1" y="48"/>
                  </a:cubicBezTo>
                  <a:cubicBezTo>
                    <a:pt x="1" y="47"/>
                    <a:pt x="2" y="47"/>
                    <a:pt x="3" y="47"/>
                  </a:cubicBezTo>
                  <a:cubicBezTo>
                    <a:pt x="13" y="43"/>
                    <a:pt x="13" y="43"/>
                    <a:pt x="13" y="43"/>
                  </a:cubicBezTo>
                  <a:cubicBezTo>
                    <a:pt x="13" y="43"/>
                    <a:pt x="13" y="43"/>
                    <a:pt x="13" y="43"/>
                  </a:cubicBezTo>
                  <a:cubicBezTo>
                    <a:pt x="13" y="43"/>
                    <a:pt x="14" y="43"/>
                    <a:pt x="14" y="43"/>
                  </a:cubicBezTo>
                  <a:cubicBezTo>
                    <a:pt x="14" y="43"/>
                    <a:pt x="14" y="42"/>
                    <a:pt x="14" y="42"/>
                  </a:cubicBezTo>
                  <a:cubicBezTo>
                    <a:pt x="16" y="38"/>
                    <a:pt x="16" y="38"/>
                    <a:pt x="16" y="38"/>
                  </a:cubicBezTo>
                  <a:cubicBezTo>
                    <a:pt x="16" y="37"/>
                    <a:pt x="16" y="37"/>
                    <a:pt x="16" y="37"/>
                  </a:cubicBezTo>
                  <a:cubicBezTo>
                    <a:pt x="16" y="37"/>
                    <a:pt x="16" y="36"/>
                    <a:pt x="16" y="36"/>
                  </a:cubicBezTo>
                  <a:cubicBezTo>
                    <a:pt x="11" y="27"/>
                    <a:pt x="11" y="27"/>
                    <a:pt x="11" y="27"/>
                  </a:cubicBezTo>
                  <a:cubicBezTo>
                    <a:pt x="11" y="26"/>
                    <a:pt x="11" y="25"/>
                    <a:pt x="11" y="24"/>
                  </a:cubicBezTo>
                  <a:cubicBezTo>
                    <a:pt x="11" y="23"/>
                    <a:pt x="11" y="22"/>
                    <a:pt x="12" y="22"/>
                  </a:cubicBezTo>
                  <a:cubicBezTo>
                    <a:pt x="12" y="22"/>
                    <a:pt x="12" y="22"/>
                    <a:pt x="12" y="22"/>
                  </a:cubicBezTo>
                  <a:cubicBezTo>
                    <a:pt x="22" y="12"/>
                    <a:pt x="22" y="12"/>
                    <a:pt x="22" y="12"/>
                  </a:cubicBezTo>
                  <a:cubicBezTo>
                    <a:pt x="23" y="11"/>
                    <a:pt x="23" y="11"/>
                    <a:pt x="24" y="11"/>
                  </a:cubicBezTo>
                  <a:cubicBezTo>
                    <a:pt x="25" y="10"/>
                    <a:pt x="26" y="11"/>
                    <a:pt x="27" y="11"/>
                  </a:cubicBezTo>
                  <a:cubicBezTo>
                    <a:pt x="36" y="16"/>
                    <a:pt x="36" y="16"/>
                    <a:pt x="36" y="16"/>
                  </a:cubicBezTo>
                  <a:cubicBezTo>
                    <a:pt x="37" y="16"/>
                    <a:pt x="37" y="16"/>
                    <a:pt x="37" y="16"/>
                  </a:cubicBezTo>
                  <a:cubicBezTo>
                    <a:pt x="38" y="16"/>
                    <a:pt x="38" y="16"/>
                    <a:pt x="38" y="16"/>
                  </a:cubicBezTo>
                  <a:cubicBezTo>
                    <a:pt x="38" y="16"/>
                    <a:pt x="38" y="16"/>
                    <a:pt x="38" y="16"/>
                  </a:cubicBezTo>
                  <a:cubicBezTo>
                    <a:pt x="43" y="14"/>
                    <a:pt x="43" y="14"/>
                    <a:pt x="43" y="14"/>
                  </a:cubicBezTo>
                  <a:cubicBezTo>
                    <a:pt x="43" y="14"/>
                    <a:pt x="43" y="14"/>
                    <a:pt x="43" y="14"/>
                  </a:cubicBezTo>
                  <a:cubicBezTo>
                    <a:pt x="43" y="14"/>
                    <a:pt x="43" y="14"/>
                    <a:pt x="43" y="14"/>
                  </a:cubicBezTo>
                  <a:cubicBezTo>
                    <a:pt x="43" y="13"/>
                    <a:pt x="44" y="13"/>
                    <a:pt x="44" y="13"/>
                  </a:cubicBezTo>
                  <a:cubicBezTo>
                    <a:pt x="44" y="13"/>
                    <a:pt x="44" y="13"/>
                    <a:pt x="44" y="13"/>
                  </a:cubicBezTo>
                  <a:cubicBezTo>
                    <a:pt x="47" y="3"/>
                    <a:pt x="47" y="3"/>
                    <a:pt x="47" y="3"/>
                  </a:cubicBezTo>
                  <a:cubicBezTo>
                    <a:pt x="47" y="3"/>
                    <a:pt x="47" y="3"/>
                    <a:pt x="47" y="3"/>
                  </a:cubicBezTo>
                  <a:cubicBezTo>
                    <a:pt x="47" y="3"/>
                    <a:pt x="47" y="3"/>
                    <a:pt x="47" y="3"/>
                  </a:cubicBezTo>
                  <a:cubicBezTo>
                    <a:pt x="47" y="2"/>
                    <a:pt x="48" y="1"/>
                    <a:pt x="48" y="1"/>
                  </a:cubicBezTo>
                  <a:cubicBezTo>
                    <a:pt x="49" y="0"/>
                    <a:pt x="50" y="0"/>
                    <a:pt x="51" y="0"/>
                  </a:cubicBezTo>
                  <a:cubicBezTo>
                    <a:pt x="65" y="0"/>
                    <a:pt x="65" y="0"/>
                    <a:pt x="65" y="0"/>
                  </a:cubicBezTo>
                  <a:cubicBezTo>
                    <a:pt x="66" y="0"/>
                    <a:pt x="67" y="0"/>
                    <a:pt x="67" y="1"/>
                  </a:cubicBezTo>
                  <a:cubicBezTo>
                    <a:pt x="68" y="1"/>
                    <a:pt x="69" y="2"/>
                    <a:pt x="69" y="3"/>
                  </a:cubicBezTo>
                  <a:cubicBezTo>
                    <a:pt x="69" y="3"/>
                    <a:pt x="69" y="3"/>
                    <a:pt x="69" y="3"/>
                  </a:cubicBezTo>
                  <a:cubicBezTo>
                    <a:pt x="72" y="13"/>
                    <a:pt x="72" y="13"/>
                    <a:pt x="72" y="13"/>
                  </a:cubicBezTo>
                  <a:cubicBezTo>
                    <a:pt x="72" y="13"/>
                    <a:pt x="73" y="13"/>
                    <a:pt x="73" y="14"/>
                  </a:cubicBezTo>
                  <a:cubicBezTo>
                    <a:pt x="73" y="14"/>
                    <a:pt x="73" y="14"/>
                    <a:pt x="73" y="14"/>
                  </a:cubicBezTo>
                  <a:cubicBezTo>
                    <a:pt x="73" y="14"/>
                    <a:pt x="73" y="14"/>
                    <a:pt x="73" y="14"/>
                  </a:cubicBezTo>
                  <a:close/>
                  <a:moveTo>
                    <a:pt x="58" y="86"/>
                  </a:moveTo>
                  <a:cubicBezTo>
                    <a:pt x="66" y="86"/>
                    <a:pt x="73" y="83"/>
                    <a:pt x="78" y="78"/>
                  </a:cubicBezTo>
                  <a:cubicBezTo>
                    <a:pt x="83" y="73"/>
                    <a:pt x="86" y="66"/>
                    <a:pt x="86" y="58"/>
                  </a:cubicBezTo>
                  <a:cubicBezTo>
                    <a:pt x="86" y="50"/>
                    <a:pt x="83" y="43"/>
                    <a:pt x="78" y="38"/>
                  </a:cubicBezTo>
                  <a:cubicBezTo>
                    <a:pt x="73" y="32"/>
                    <a:pt x="66" y="29"/>
                    <a:pt x="58" y="29"/>
                  </a:cubicBezTo>
                  <a:cubicBezTo>
                    <a:pt x="50" y="29"/>
                    <a:pt x="43" y="32"/>
                    <a:pt x="38" y="38"/>
                  </a:cubicBezTo>
                  <a:cubicBezTo>
                    <a:pt x="33" y="43"/>
                    <a:pt x="29" y="50"/>
                    <a:pt x="29" y="58"/>
                  </a:cubicBezTo>
                  <a:cubicBezTo>
                    <a:pt x="29" y="66"/>
                    <a:pt x="33" y="73"/>
                    <a:pt x="38" y="78"/>
                  </a:cubicBezTo>
                  <a:cubicBezTo>
                    <a:pt x="43" y="83"/>
                    <a:pt x="50" y="86"/>
                    <a:pt x="58" y="86"/>
                  </a:cubicBezTo>
                  <a:close/>
                  <a:moveTo>
                    <a:pt x="80" y="80"/>
                  </a:moveTo>
                  <a:cubicBezTo>
                    <a:pt x="86" y="74"/>
                    <a:pt x="89" y="66"/>
                    <a:pt x="89" y="58"/>
                  </a:cubicBezTo>
                  <a:cubicBezTo>
                    <a:pt x="89" y="49"/>
                    <a:pt x="86" y="41"/>
                    <a:pt x="80" y="36"/>
                  </a:cubicBezTo>
                  <a:cubicBezTo>
                    <a:pt x="74" y="30"/>
                    <a:pt x="67" y="27"/>
                    <a:pt x="58" y="27"/>
                  </a:cubicBezTo>
                  <a:cubicBezTo>
                    <a:pt x="49" y="27"/>
                    <a:pt x="42" y="30"/>
                    <a:pt x="36" y="36"/>
                  </a:cubicBezTo>
                  <a:cubicBezTo>
                    <a:pt x="30" y="41"/>
                    <a:pt x="27" y="49"/>
                    <a:pt x="27" y="58"/>
                  </a:cubicBezTo>
                  <a:cubicBezTo>
                    <a:pt x="27" y="66"/>
                    <a:pt x="30" y="74"/>
                    <a:pt x="36" y="80"/>
                  </a:cubicBezTo>
                  <a:cubicBezTo>
                    <a:pt x="42" y="85"/>
                    <a:pt x="49" y="89"/>
                    <a:pt x="58" y="89"/>
                  </a:cubicBezTo>
                  <a:cubicBezTo>
                    <a:pt x="67" y="89"/>
                    <a:pt x="74" y="85"/>
                    <a:pt x="80" y="80"/>
                  </a:cubicBezTo>
                  <a:close/>
                  <a:moveTo>
                    <a:pt x="77" y="18"/>
                  </a:moveTo>
                  <a:cubicBezTo>
                    <a:pt x="73" y="16"/>
                    <a:pt x="73" y="16"/>
                    <a:pt x="73" y="16"/>
                  </a:cubicBezTo>
                  <a:cubicBezTo>
                    <a:pt x="72" y="16"/>
                    <a:pt x="72" y="16"/>
                    <a:pt x="72" y="16"/>
                  </a:cubicBezTo>
                  <a:cubicBezTo>
                    <a:pt x="72" y="16"/>
                    <a:pt x="71" y="16"/>
                    <a:pt x="71" y="15"/>
                  </a:cubicBezTo>
                  <a:cubicBezTo>
                    <a:pt x="70" y="15"/>
                    <a:pt x="70" y="14"/>
                    <a:pt x="70" y="14"/>
                  </a:cubicBezTo>
                  <a:cubicBezTo>
                    <a:pt x="67" y="4"/>
                    <a:pt x="67" y="4"/>
                    <a:pt x="67" y="4"/>
                  </a:cubicBezTo>
                  <a:cubicBezTo>
                    <a:pt x="67" y="4"/>
                    <a:pt x="67" y="4"/>
                    <a:pt x="67" y="4"/>
                  </a:cubicBezTo>
                  <a:cubicBezTo>
                    <a:pt x="67" y="3"/>
                    <a:pt x="66" y="3"/>
                    <a:pt x="66" y="3"/>
                  </a:cubicBezTo>
                  <a:cubicBezTo>
                    <a:pt x="66" y="2"/>
                    <a:pt x="65" y="2"/>
                    <a:pt x="65" y="2"/>
                  </a:cubicBezTo>
                  <a:cubicBezTo>
                    <a:pt x="51" y="2"/>
                    <a:pt x="51" y="2"/>
                    <a:pt x="51" y="2"/>
                  </a:cubicBezTo>
                  <a:cubicBezTo>
                    <a:pt x="51" y="2"/>
                    <a:pt x="50" y="2"/>
                    <a:pt x="50" y="3"/>
                  </a:cubicBezTo>
                  <a:cubicBezTo>
                    <a:pt x="50" y="3"/>
                    <a:pt x="49" y="3"/>
                    <a:pt x="49" y="4"/>
                  </a:cubicBezTo>
                  <a:cubicBezTo>
                    <a:pt x="49" y="4"/>
                    <a:pt x="49" y="4"/>
                    <a:pt x="49" y="4"/>
                  </a:cubicBezTo>
                  <a:cubicBezTo>
                    <a:pt x="46" y="14"/>
                    <a:pt x="46" y="14"/>
                    <a:pt x="46" y="14"/>
                  </a:cubicBezTo>
                  <a:cubicBezTo>
                    <a:pt x="46" y="14"/>
                    <a:pt x="46" y="14"/>
                    <a:pt x="46" y="14"/>
                  </a:cubicBezTo>
                  <a:cubicBezTo>
                    <a:pt x="46" y="14"/>
                    <a:pt x="46" y="15"/>
                    <a:pt x="45" y="15"/>
                  </a:cubicBezTo>
                  <a:cubicBezTo>
                    <a:pt x="45" y="16"/>
                    <a:pt x="44" y="16"/>
                    <a:pt x="44" y="16"/>
                  </a:cubicBezTo>
                  <a:cubicBezTo>
                    <a:pt x="44" y="16"/>
                    <a:pt x="44" y="16"/>
                    <a:pt x="44" y="16"/>
                  </a:cubicBezTo>
                  <a:cubicBezTo>
                    <a:pt x="39" y="18"/>
                    <a:pt x="39" y="18"/>
                    <a:pt x="39" y="18"/>
                  </a:cubicBezTo>
                  <a:cubicBezTo>
                    <a:pt x="39" y="18"/>
                    <a:pt x="39" y="18"/>
                    <a:pt x="39" y="18"/>
                  </a:cubicBezTo>
                  <a:cubicBezTo>
                    <a:pt x="39" y="18"/>
                    <a:pt x="39" y="18"/>
                    <a:pt x="39" y="18"/>
                  </a:cubicBezTo>
                  <a:cubicBezTo>
                    <a:pt x="38" y="19"/>
                    <a:pt x="38" y="19"/>
                    <a:pt x="37" y="19"/>
                  </a:cubicBezTo>
                  <a:cubicBezTo>
                    <a:pt x="36" y="19"/>
                    <a:pt x="36" y="18"/>
                    <a:pt x="35" y="18"/>
                  </a:cubicBezTo>
                  <a:cubicBezTo>
                    <a:pt x="26" y="13"/>
                    <a:pt x="26" y="13"/>
                    <a:pt x="26" y="13"/>
                  </a:cubicBezTo>
                  <a:cubicBezTo>
                    <a:pt x="26" y="13"/>
                    <a:pt x="25" y="13"/>
                    <a:pt x="25" y="13"/>
                  </a:cubicBezTo>
                  <a:cubicBezTo>
                    <a:pt x="24" y="13"/>
                    <a:pt x="24" y="13"/>
                    <a:pt x="24" y="14"/>
                  </a:cubicBezTo>
                  <a:cubicBezTo>
                    <a:pt x="14" y="23"/>
                    <a:pt x="14" y="23"/>
                    <a:pt x="14" y="23"/>
                  </a:cubicBezTo>
                  <a:cubicBezTo>
                    <a:pt x="14" y="23"/>
                    <a:pt x="14" y="23"/>
                    <a:pt x="14" y="23"/>
                  </a:cubicBezTo>
                  <a:cubicBezTo>
                    <a:pt x="14" y="23"/>
                    <a:pt x="14" y="23"/>
                    <a:pt x="14" y="23"/>
                  </a:cubicBezTo>
                  <a:cubicBezTo>
                    <a:pt x="14" y="24"/>
                    <a:pt x="13" y="24"/>
                    <a:pt x="13" y="24"/>
                  </a:cubicBezTo>
                  <a:cubicBezTo>
                    <a:pt x="13" y="25"/>
                    <a:pt x="13" y="25"/>
                    <a:pt x="14" y="26"/>
                  </a:cubicBezTo>
                  <a:cubicBezTo>
                    <a:pt x="18" y="35"/>
                    <a:pt x="18" y="35"/>
                    <a:pt x="18" y="35"/>
                  </a:cubicBezTo>
                  <a:cubicBezTo>
                    <a:pt x="19" y="36"/>
                    <a:pt x="19" y="36"/>
                    <a:pt x="19" y="37"/>
                  </a:cubicBezTo>
                  <a:cubicBezTo>
                    <a:pt x="19" y="37"/>
                    <a:pt x="19" y="38"/>
                    <a:pt x="19" y="39"/>
                  </a:cubicBezTo>
                  <a:cubicBezTo>
                    <a:pt x="17" y="43"/>
                    <a:pt x="17" y="43"/>
                    <a:pt x="17" y="43"/>
                  </a:cubicBezTo>
                  <a:cubicBezTo>
                    <a:pt x="16" y="44"/>
                    <a:pt x="16" y="44"/>
                    <a:pt x="16" y="45"/>
                  </a:cubicBezTo>
                  <a:cubicBezTo>
                    <a:pt x="15" y="45"/>
                    <a:pt x="15" y="46"/>
                    <a:pt x="14" y="46"/>
                  </a:cubicBezTo>
                  <a:cubicBezTo>
                    <a:pt x="14" y="46"/>
                    <a:pt x="14" y="46"/>
                    <a:pt x="14" y="46"/>
                  </a:cubicBezTo>
                  <a:cubicBezTo>
                    <a:pt x="14" y="46"/>
                    <a:pt x="14" y="46"/>
                    <a:pt x="14" y="46"/>
                  </a:cubicBezTo>
                  <a:cubicBezTo>
                    <a:pt x="4" y="49"/>
                    <a:pt x="4" y="49"/>
                    <a:pt x="4" y="49"/>
                  </a:cubicBezTo>
                  <a:cubicBezTo>
                    <a:pt x="4" y="49"/>
                    <a:pt x="3" y="49"/>
                    <a:pt x="3" y="50"/>
                  </a:cubicBezTo>
                  <a:cubicBezTo>
                    <a:pt x="3" y="50"/>
                    <a:pt x="3" y="50"/>
                    <a:pt x="3" y="50"/>
                  </a:cubicBezTo>
                  <a:cubicBezTo>
                    <a:pt x="3" y="50"/>
                    <a:pt x="3" y="50"/>
                    <a:pt x="3" y="51"/>
                  </a:cubicBezTo>
                  <a:cubicBezTo>
                    <a:pt x="3" y="64"/>
                    <a:pt x="3" y="64"/>
                    <a:pt x="3" y="64"/>
                  </a:cubicBezTo>
                  <a:cubicBezTo>
                    <a:pt x="3" y="65"/>
                    <a:pt x="3" y="65"/>
                    <a:pt x="3" y="66"/>
                  </a:cubicBezTo>
                  <a:cubicBezTo>
                    <a:pt x="3" y="66"/>
                    <a:pt x="3" y="66"/>
                    <a:pt x="3" y="66"/>
                  </a:cubicBezTo>
                  <a:cubicBezTo>
                    <a:pt x="3" y="66"/>
                    <a:pt x="4" y="66"/>
                    <a:pt x="4" y="66"/>
                  </a:cubicBezTo>
                  <a:cubicBezTo>
                    <a:pt x="14" y="70"/>
                    <a:pt x="14" y="70"/>
                    <a:pt x="14" y="70"/>
                  </a:cubicBezTo>
                  <a:cubicBezTo>
                    <a:pt x="15" y="70"/>
                    <a:pt x="15" y="70"/>
                    <a:pt x="16" y="71"/>
                  </a:cubicBezTo>
                  <a:cubicBezTo>
                    <a:pt x="16" y="71"/>
                    <a:pt x="16" y="71"/>
                    <a:pt x="17" y="72"/>
                  </a:cubicBezTo>
                  <a:cubicBezTo>
                    <a:pt x="19" y="77"/>
                    <a:pt x="19" y="77"/>
                    <a:pt x="19" y="77"/>
                  </a:cubicBezTo>
                  <a:cubicBezTo>
                    <a:pt x="19" y="77"/>
                    <a:pt x="19" y="78"/>
                    <a:pt x="19" y="78"/>
                  </a:cubicBezTo>
                  <a:cubicBezTo>
                    <a:pt x="19" y="79"/>
                    <a:pt x="19" y="80"/>
                    <a:pt x="18" y="80"/>
                  </a:cubicBezTo>
                  <a:cubicBezTo>
                    <a:pt x="14" y="90"/>
                    <a:pt x="14" y="90"/>
                    <a:pt x="14" y="90"/>
                  </a:cubicBezTo>
                  <a:cubicBezTo>
                    <a:pt x="13" y="90"/>
                    <a:pt x="13" y="90"/>
                    <a:pt x="13" y="91"/>
                  </a:cubicBezTo>
                  <a:cubicBezTo>
                    <a:pt x="13" y="91"/>
                    <a:pt x="14" y="92"/>
                    <a:pt x="14" y="92"/>
                  </a:cubicBezTo>
                  <a:cubicBezTo>
                    <a:pt x="14" y="92"/>
                    <a:pt x="14" y="92"/>
                    <a:pt x="14" y="92"/>
                  </a:cubicBezTo>
                  <a:cubicBezTo>
                    <a:pt x="24" y="102"/>
                    <a:pt x="24" y="102"/>
                    <a:pt x="24" y="102"/>
                  </a:cubicBezTo>
                  <a:cubicBezTo>
                    <a:pt x="24" y="102"/>
                    <a:pt x="24" y="102"/>
                    <a:pt x="25" y="102"/>
                  </a:cubicBezTo>
                  <a:cubicBezTo>
                    <a:pt x="25" y="102"/>
                    <a:pt x="26" y="102"/>
                    <a:pt x="26" y="102"/>
                  </a:cubicBezTo>
                  <a:cubicBezTo>
                    <a:pt x="35" y="97"/>
                    <a:pt x="35" y="97"/>
                    <a:pt x="35" y="97"/>
                  </a:cubicBezTo>
                  <a:cubicBezTo>
                    <a:pt x="36" y="97"/>
                    <a:pt x="36" y="97"/>
                    <a:pt x="37" y="97"/>
                  </a:cubicBezTo>
                  <a:cubicBezTo>
                    <a:pt x="38" y="97"/>
                    <a:pt x="38" y="97"/>
                    <a:pt x="39" y="97"/>
                  </a:cubicBezTo>
                  <a:cubicBezTo>
                    <a:pt x="43" y="99"/>
                    <a:pt x="43" y="99"/>
                    <a:pt x="43" y="99"/>
                  </a:cubicBezTo>
                  <a:cubicBezTo>
                    <a:pt x="44" y="99"/>
                    <a:pt x="44" y="99"/>
                    <a:pt x="44" y="99"/>
                  </a:cubicBezTo>
                  <a:cubicBezTo>
                    <a:pt x="44" y="99"/>
                    <a:pt x="45" y="100"/>
                    <a:pt x="45" y="100"/>
                  </a:cubicBezTo>
                  <a:cubicBezTo>
                    <a:pt x="46" y="100"/>
                    <a:pt x="46" y="101"/>
                    <a:pt x="46" y="102"/>
                  </a:cubicBezTo>
                  <a:cubicBezTo>
                    <a:pt x="49" y="112"/>
                    <a:pt x="49" y="112"/>
                    <a:pt x="49" y="112"/>
                  </a:cubicBezTo>
                  <a:cubicBezTo>
                    <a:pt x="49" y="112"/>
                    <a:pt x="49" y="112"/>
                    <a:pt x="49" y="112"/>
                  </a:cubicBezTo>
                  <a:cubicBezTo>
                    <a:pt x="49" y="112"/>
                    <a:pt x="50" y="112"/>
                    <a:pt x="50" y="113"/>
                  </a:cubicBezTo>
                  <a:cubicBezTo>
                    <a:pt x="50" y="113"/>
                    <a:pt x="51" y="113"/>
                    <a:pt x="51" y="113"/>
                  </a:cubicBezTo>
                  <a:cubicBezTo>
                    <a:pt x="65" y="113"/>
                    <a:pt x="65" y="113"/>
                    <a:pt x="65" y="113"/>
                  </a:cubicBezTo>
                  <a:cubicBezTo>
                    <a:pt x="65" y="113"/>
                    <a:pt x="66" y="113"/>
                    <a:pt x="66" y="113"/>
                  </a:cubicBezTo>
                  <a:cubicBezTo>
                    <a:pt x="66" y="112"/>
                    <a:pt x="67" y="112"/>
                    <a:pt x="67" y="112"/>
                  </a:cubicBezTo>
                  <a:cubicBezTo>
                    <a:pt x="67" y="112"/>
                    <a:pt x="67" y="112"/>
                    <a:pt x="67" y="112"/>
                  </a:cubicBezTo>
                  <a:cubicBezTo>
                    <a:pt x="70" y="102"/>
                    <a:pt x="70" y="102"/>
                    <a:pt x="70" y="102"/>
                  </a:cubicBezTo>
                  <a:cubicBezTo>
                    <a:pt x="70" y="101"/>
                    <a:pt x="70" y="100"/>
                    <a:pt x="71" y="100"/>
                  </a:cubicBezTo>
                  <a:cubicBezTo>
                    <a:pt x="71" y="100"/>
                    <a:pt x="72" y="99"/>
                    <a:pt x="72" y="99"/>
                  </a:cubicBezTo>
                  <a:cubicBezTo>
                    <a:pt x="77" y="97"/>
                    <a:pt x="77" y="97"/>
                    <a:pt x="77" y="97"/>
                  </a:cubicBezTo>
                  <a:cubicBezTo>
                    <a:pt x="78" y="97"/>
                    <a:pt x="78" y="97"/>
                    <a:pt x="79" y="97"/>
                  </a:cubicBezTo>
                  <a:cubicBezTo>
                    <a:pt x="79" y="97"/>
                    <a:pt x="80" y="97"/>
                    <a:pt x="81" y="97"/>
                  </a:cubicBezTo>
                  <a:cubicBezTo>
                    <a:pt x="90" y="102"/>
                    <a:pt x="90" y="102"/>
                    <a:pt x="90" y="102"/>
                  </a:cubicBezTo>
                  <a:cubicBezTo>
                    <a:pt x="90" y="102"/>
                    <a:pt x="91" y="102"/>
                    <a:pt x="91" y="102"/>
                  </a:cubicBezTo>
                  <a:cubicBezTo>
                    <a:pt x="92" y="102"/>
                    <a:pt x="92" y="102"/>
                    <a:pt x="92" y="102"/>
                  </a:cubicBezTo>
                  <a:cubicBezTo>
                    <a:pt x="102" y="92"/>
                    <a:pt x="102" y="92"/>
                    <a:pt x="102" y="92"/>
                  </a:cubicBezTo>
                  <a:cubicBezTo>
                    <a:pt x="102" y="92"/>
                    <a:pt x="102" y="91"/>
                    <a:pt x="103" y="91"/>
                  </a:cubicBezTo>
                  <a:cubicBezTo>
                    <a:pt x="103" y="90"/>
                    <a:pt x="103" y="90"/>
                    <a:pt x="102" y="90"/>
                  </a:cubicBezTo>
                  <a:cubicBezTo>
                    <a:pt x="98" y="80"/>
                    <a:pt x="98" y="80"/>
                    <a:pt x="98" y="80"/>
                  </a:cubicBezTo>
                  <a:cubicBezTo>
                    <a:pt x="97" y="80"/>
                    <a:pt x="97" y="79"/>
                    <a:pt x="97" y="78"/>
                  </a:cubicBezTo>
                  <a:cubicBezTo>
                    <a:pt x="97" y="78"/>
                    <a:pt x="97" y="77"/>
                    <a:pt x="97" y="77"/>
                  </a:cubicBezTo>
                  <a:cubicBezTo>
                    <a:pt x="99" y="72"/>
                    <a:pt x="99" y="72"/>
                    <a:pt x="99" y="72"/>
                  </a:cubicBezTo>
                  <a:cubicBezTo>
                    <a:pt x="99" y="72"/>
                    <a:pt x="99" y="72"/>
                    <a:pt x="99" y="72"/>
                  </a:cubicBezTo>
                  <a:cubicBezTo>
                    <a:pt x="99" y="71"/>
                    <a:pt x="100" y="71"/>
                    <a:pt x="100" y="71"/>
                  </a:cubicBezTo>
                  <a:cubicBezTo>
                    <a:pt x="101" y="70"/>
                    <a:pt x="101" y="70"/>
                    <a:pt x="102" y="70"/>
                  </a:cubicBezTo>
                  <a:cubicBezTo>
                    <a:pt x="112" y="66"/>
                    <a:pt x="112" y="66"/>
                    <a:pt x="112" y="66"/>
                  </a:cubicBezTo>
                  <a:cubicBezTo>
                    <a:pt x="112" y="66"/>
                    <a:pt x="113" y="66"/>
                    <a:pt x="113" y="66"/>
                  </a:cubicBezTo>
                  <a:cubicBezTo>
                    <a:pt x="113" y="66"/>
                    <a:pt x="113" y="66"/>
                    <a:pt x="113" y="66"/>
                  </a:cubicBezTo>
                  <a:cubicBezTo>
                    <a:pt x="113" y="65"/>
                    <a:pt x="113" y="65"/>
                    <a:pt x="113" y="64"/>
                  </a:cubicBezTo>
                  <a:cubicBezTo>
                    <a:pt x="113" y="51"/>
                    <a:pt x="113" y="51"/>
                    <a:pt x="113" y="51"/>
                  </a:cubicBezTo>
                  <a:cubicBezTo>
                    <a:pt x="113" y="50"/>
                    <a:pt x="113" y="50"/>
                    <a:pt x="113" y="50"/>
                  </a:cubicBezTo>
                  <a:cubicBezTo>
                    <a:pt x="113" y="50"/>
                    <a:pt x="113" y="50"/>
                    <a:pt x="113" y="50"/>
                  </a:cubicBezTo>
                  <a:cubicBezTo>
                    <a:pt x="113" y="50"/>
                    <a:pt x="113" y="50"/>
                    <a:pt x="113" y="50"/>
                  </a:cubicBezTo>
                  <a:cubicBezTo>
                    <a:pt x="113" y="49"/>
                    <a:pt x="112" y="49"/>
                    <a:pt x="112" y="49"/>
                  </a:cubicBezTo>
                  <a:cubicBezTo>
                    <a:pt x="102" y="46"/>
                    <a:pt x="102" y="46"/>
                    <a:pt x="102" y="46"/>
                  </a:cubicBezTo>
                  <a:cubicBezTo>
                    <a:pt x="101" y="46"/>
                    <a:pt x="101" y="45"/>
                    <a:pt x="100" y="45"/>
                  </a:cubicBezTo>
                  <a:cubicBezTo>
                    <a:pt x="100" y="44"/>
                    <a:pt x="99" y="44"/>
                    <a:pt x="99" y="43"/>
                  </a:cubicBezTo>
                  <a:cubicBezTo>
                    <a:pt x="97" y="39"/>
                    <a:pt x="97" y="39"/>
                    <a:pt x="97" y="39"/>
                  </a:cubicBezTo>
                  <a:cubicBezTo>
                    <a:pt x="97" y="38"/>
                    <a:pt x="97" y="37"/>
                    <a:pt x="97" y="37"/>
                  </a:cubicBezTo>
                  <a:cubicBezTo>
                    <a:pt x="97" y="36"/>
                    <a:pt x="97" y="36"/>
                    <a:pt x="98" y="35"/>
                  </a:cubicBezTo>
                  <a:cubicBezTo>
                    <a:pt x="102" y="26"/>
                    <a:pt x="102" y="26"/>
                    <a:pt x="102" y="26"/>
                  </a:cubicBezTo>
                  <a:cubicBezTo>
                    <a:pt x="103" y="25"/>
                    <a:pt x="103" y="25"/>
                    <a:pt x="103" y="24"/>
                  </a:cubicBezTo>
                  <a:cubicBezTo>
                    <a:pt x="102" y="24"/>
                    <a:pt x="102" y="24"/>
                    <a:pt x="102" y="23"/>
                  </a:cubicBezTo>
                  <a:cubicBezTo>
                    <a:pt x="92" y="14"/>
                    <a:pt x="92" y="14"/>
                    <a:pt x="92" y="14"/>
                  </a:cubicBezTo>
                  <a:cubicBezTo>
                    <a:pt x="92" y="14"/>
                    <a:pt x="92" y="14"/>
                    <a:pt x="92" y="14"/>
                  </a:cubicBezTo>
                  <a:cubicBezTo>
                    <a:pt x="92" y="13"/>
                    <a:pt x="92" y="13"/>
                    <a:pt x="91" y="13"/>
                  </a:cubicBezTo>
                  <a:cubicBezTo>
                    <a:pt x="91" y="13"/>
                    <a:pt x="90" y="13"/>
                    <a:pt x="90" y="13"/>
                  </a:cubicBezTo>
                  <a:cubicBezTo>
                    <a:pt x="81" y="18"/>
                    <a:pt x="81" y="18"/>
                    <a:pt x="81" y="18"/>
                  </a:cubicBezTo>
                  <a:cubicBezTo>
                    <a:pt x="80" y="18"/>
                    <a:pt x="79" y="19"/>
                    <a:pt x="79" y="19"/>
                  </a:cubicBezTo>
                  <a:cubicBezTo>
                    <a:pt x="78" y="19"/>
                    <a:pt x="78" y="19"/>
                    <a:pt x="77" y="18"/>
                  </a:cubicBezTo>
                  <a:cubicBezTo>
                    <a:pt x="77" y="18"/>
                    <a:pt x="77" y="18"/>
                    <a:pt x="77" y="18"/>
                  </a:cubicBezTo>
                  <a:close/>
                  <a:moveTo>
                    <a:pt x="69" y="3"/>
                  </a:moveTo>
                  <a:cubicBezTo>
                    <a:pt x="68" y="4"/>
                    <a:pt x="68" y="4"/>
                    <a:pt x="68" y="4"/>
                  </a:cubicBezTo>
                  <a:cubicBezTo>
                    <a:pt x="69" y="4"/>
                    <a:pt x="69" y="4"/>
                    <a:pt x="69" y="3"/>
                  </a:cubicBezTo>
                  <a:close/>
                  <a:moveTo>
                    <a:pt x="58" y="45"/>
                  </a:moveTo>
                  <a:cubicBezTo>
                    <a:pt x="54" y="45"/>
                    <a:pt x="51" y="46"/>
                    <a:pt x="49" y="48"/>
                  </a:cubicBezTo>
                  <a:cubicBezTo>
                    <a:pt x="49" y="49"/>
                    <a:pt x="49" y="49"/>
                    <a:pt x="49" y="49"/>
                  </a:cubicBezTo>
                  <a:cubicBezTo>
                    <a:pt x="49" y="49"/>
                    <a:pt x="49" y="49"/>
                    <a:pt x="49" y="49"/>
                  </a:cubicBezTo>
                  <a:cubicBezTo>
                    <a:pt x="46" y="51"/>
                    <a:pt x="45" y="54"/>
                    <a:pt x="45" y="58"/>
                  </a:cubicBezTo>
                  <a:cubicBezTo>
                    <a:pt x="45" y="61"/>
                    <a:pt x="46" y="64"/>
                    <a:pt x="49" y="67"/>
                  </a:cubicBezTo>
                  <a:cubicBezTo>
                    <a:pt x="51" y="69"/>
                    <a:pt x="54" y="71"/>
                    <a:pt x="58" y="71"/>
                  </a:cubicBezTo>
                  <a:cubicBezTo>
                    <a:pt x="62" y="71"/>
                    <a:pt x="65" y="69"/>
                    <a:pt x="67" y="67"/>
                  </a:cubicBezTo>
                  <a:cubicBezTo>
                    <a:pt x="67" y="67"/>
                    <a:pt x="67" y="67"/>
                    <a:pt x="67" y="67"/>
                  </a:cubicBezTo>
                  <a:cubicBezTo>
                    <a:pt x="69" y="64"/>
                    <a:pt x="71" y="61"/>
                    <a:pt x="71" y="58"/>
                  </a:cubicBezTo>
                  <a:cubicBezTo>
                    <a:pt x="71" y="54"/>
                    <a:pt x="69" y="51"/>
                    <a:pt x="67" y="48"/>
                  </a:cubicBezTo>
                  <a:cubicBezTo>
                    <a:pt x="65" y="46"/>
                    <a:pt x="62" y="45"/>
                    <a:pt x="58" y="45"/>
                  </a:cubicBezTo>
                  <a:close/>
                  <a:moveTo>
                    <a:pt x="65" y="50"/>
                  </a:moveTo>
                  <a:cubicBezTo>
                    <a:pt x="63" y="48"/>
                    <a:pt x="61" y="47"/>
                    <a:pt x="58" y="47"/>
                  </a:cubicBezTo>
                  <a:cubicBezTo>
                    <a:pt x="55" y="47"/>
                    <a:pt x="53" y="48"/>
                    <a:pt x="51" y="50"/>
                  </a:cubicBezTo>
                  <a:cubicBezTo>
                    <a:pt x="51" y="50"/>
                    <a:pt x="51" y="50"/>
                    <a:pt x="51" y="50"/>
                  </a:cubicBezTo>
                  <a:cubicBezTo>
                    <a:pt x="49" y="52"/>
                    <a:pt x="48" y="55"/>
                    <a:pt x="48" y="58"/>
                  </a:cubicBezTo>
                  <a:cubicBezTo>
                    <a:pt x="48" y="61"/>
                    <a:pt x="49" y="63"/>
                    <a:pt x="51" y="65"/>
                  </a:cubicBezTo>
                  <a:cubicBezTo>
                    <a:pt x="53" y="67"/>
                    <a:pt x="55" y="68"/>
                    <a:pt x="58" y="68"/>
                  </a:cubicBezTo>
                  <a:cubicBezTo>
                    <a:pt x="61" y="68"/>
                    <a:pt x="63" y="67"/>
                    <a:pt x="65" y="65"/>
                  </a:cubicBezTo>
                  <a:cubicBezTo>
                    <a:pt x="65" y="65"/>
                    <a:pt x="65" y="65"/>
                    <a:pt x="65" y="65"/>
                  </a:cubicBezTo>
                  <a:cubicBezTo>
                    <a:pt x="67" y="63"/>
                    <a:pt x="68" y="61"/>
                    <a:pt x="68" y="58"/>
                  </a:cubicBezTo>
                  <a:cubicBezTo>
                    <a:pt x="68" y="55"/>
                    <a:pt x="67" y="52"/>
                    <a:pt x="65" y="50"/>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48" name="Group 11"/>
          <p:cNvGrpSpPr>
            <a:grpSpLocks noChangeAspect="1"/>
          </p:cNvGrpSpPr>
          <p:nvPr/>
        </p:nvGrpSpPr>
        <p:grpSpPr bwMode="auto">
          <a:xfrm>
            <a:off x="2263139" y="4438194"/>
            <a:ext cx="602699" cy="602699"/>
            <a:chOff x="1870" y="1405"/>
            <a:chExt cx="1029" cy="1029"/>
          </a:xfrm>
        </p:grpSpPr>
        <p:sp>
          <p:nvSpPr>
            <p:cNvPr id="49" name="Freeform 12"/>
            <p:cNvSpPr>
              <a:spLocks noEditPoints="1"/>
            </p:cNvSpPr>
            <p:nvPr/>
          </p:nvSpPr>
          <p:spPr bwMode="auto">
            <a:xfrm>
              <a:off x="2158" y="1467"/>
              <a:ext cx="689" cy="669"/>
            </a:xfrm>
            <a:custGeom>
              <a:avLst/>
              <a:gdLst>
                <a:gd name="T0" fmla="*/ 0 w 67"/>
                <a:gd name="T1" fmla="*/ 60 h 65"/>
                <a:gd name="T2" fmla="*/ 0 w 67"/>
                <a:gd name="T3" fmla="*/ 62 h 65"/>
                <a:gd name="T4" fmla="*/ 25 w 67"/>
                <a:gd name="T5" fmla="*/ 37 h 65"/>
                <a:gd name="T6" fmla="*/ 11 w 67"/>
                <a:gd name="T7" fmla="*/ 47 h 65"/>
                <a:gd name="T8" fmla="*/ 28 w 67"/>
                <a:gd name="T9" fmla="*/ 37 h 65"/>
                <a:gd name="T10" fmla="*/ 25 w 67"/>
                <a:gd name="T11" fmla="*/ 45 h 65"/>
                <a:gd name="T12" fmla="*/ 22 w 67"/>
                <a:gd name="T13" fmla="*/ 45 h 65"/>
                <a:gd name="T14" fmla="*/ 14 w 67"/>
                <a:gd name="T15" fmla="*/ 55 h 65"/>
                <a:gd name="T16" fmla="*/ 1 w 67"/>
                <a:gd name="T17" fmla="*/ 63 h 65"/>
                <a:gd name="T18" fmla="*/ 32 w 67"/>
                <a:gd name="T19" fmla="*/ 45 h 65"/>
                <a:gd name="T20" fmla="*/ 35 w 67"/>
                <a:gd name="T21" fmla="*/ 37 h 65"/>
                <a:gd name="T22" fmla="*/ 35 w 67"/>
                <a:gd name="T23" fmla="*/ 45 h 65"/>
                <a:gd name="T24" fmla="*/ 67 w 67"/>
                <a:gd name="T25" fmla="*/ 17 h 65"/>
                <a:gd name="T26" fmla="*/ 58 w 67"/>
                <a:gd name="T27" fmla="*/ 24 h 65"/>
                <a:gd name="T28" fmla="*/ 53 w 67"/>
                <a:gd name="T29" fmla="*/ 31 h 65"/>
                <a:gd name="T30" fmla="*/ 35 w 67"/>
                <a:gd name="T31" fmla="*/ 45 h 65"/>
                <a:gd name="T32" fmla="*/ 45 w 67"/>
                <a:gd name="T33" fmla="*/ 45 h 65"/>
                <a:gd name="T34" fmla="*/ 42 w 67"/>
                <a:gd name="T35" fmla="*/ 45 h 65"/>
                <a:gd name="T36" fmla="*/ 59 w 67"/>
                <a:gd name="T37" fmla="*/ 30 h 65"/>
                <a:gd name="T38" fmla="*/ 67 w 67"/>
                <a:gd name="T39" fmla="*/ 25 h 65"/>
                <a:gd name="T40" fmla="*/ 59 w 67"/>
                <a:gd name="T41" fmla="*/ 28 h 65"/>
                <a:gd name="T42" fmla="*/ 67 w 67"/>
                <a:gd name="T43" fmla="*/ 30 h 65"/>
                <a:gd name="T44" fmla="*/ 64 w 67"/>
                <a:gd name="T45" fmla="*/ 30 h 65"/>
                <a:gd name="T46" fmla="*/ 67 w 67"/>
                <a:gd name="T47" fmla="*/ 5 h 65"/>
                <a:gd name="T48" fmla="*/ 42 w 67"/>
                <a:gd name="T49" fmla="*/ 34 h 65"/>
                <a:gd name="T50" fmla="*/ 67 w 67"/>
                <a:gd name="T51" fmla="*/ 2 h 65"/>
                <a:gd name="T52" fmla="*/ 63 w 67"/>
                <a:gd name="T53" fmla="*/ 2 h 65"/>
                <a:gd name="T54" fmla="*/ 44 w 67"/>
                <a:gd name="T55" fmla="*/ 21 h 65"/>
                <a:gd name="T56" fmla="*/ 48 w 67"/>
                <a:gd name="T57" fmla="*/ 19 h 65"/>
                <a:gd name="T58" fmla="*/ 50 w 67"/>
                <a:gd name="T59" fmla="*/ 19 h 65"/>
                <a:gd name="T60" fmla="*/ 56 w 67"/>
                <a:gd name="T61" fmla="*/ 6 h 65"/>
                <a:gd name="T62" fmla="*/ 41 w 67"/>
                <a:gd name="T63" fmla="*/ 16 h 65"/>
                <a:gd name="T64" fmla="*/ 56 w 67"/>
                <a:gd name="T65" fmla="*/ 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65">
                  <a:moveTo>
                    <a:pt x="11" y="47"/>
                  </a:moveTo>
                  <a:cubicBezTo>
                    <a:pt x="0" y="60"/>
                    <a:pt x="0" y="60"/>
                    <a:pt x="0" y="60"/>
                  </a:cubicBezTo>
                  <a:cubicBezTo>
                    <a:pt x="0" y="60"/>
                    <a:pt x="0" y="60"/>
                    <a:pt x="0" y="60"/>
                  </a:cubicBezTo>
                  <a:cubicBezTo>
                    <a:pt x="0" y="61"/>
                    <a:pt x="0" y="61"/>
                    <a:pt x="0" y="62"/>
                  </a:cubicBezTo>
                  <a:cubicBezTo>
                    <a:pt x="0" y="62"/>
                    <a:pt x="0" y="62"/>
                    <a:pt x="0" y="62"/>
                  </a:cubicBezTo>
                  <a:cubicBezTo>
                    <a:pt x="25" y="37"/>
                    <a:pt x="25" y="37"/>
                    <a:pt x="25" y="37"/>
                  </a:cubicBezTo>
                  <a:cubicBezTo>
                    <a:pt x="21" y="37"/>
                    <a:pt x="21" y="37"/>
                    <a:pt x="21" y="37"/>
                  </a:cubicBezTo>
                  <a:cubicBezTo>
                    <a:pt x="11" y="47"/>
                    <a:pt x="11" y="47"/>
                    <a:pt x="11" y="47"/>
                  </a:cubicBezTo>
                  <a:close/>
                  <a:moveTo>
                    <a:pt x="1" y="63"/>
                  </a:moveTo>
                  <a:cubicBezTo>
                    <a:pt x="28" y="37"/>
                    <a:pt x="28" y="37"/>
                    <a:pt x="28" y="37"/>
                  </a:cubicBezTo>
                  <a:cubicBezTo>
                    <a:pt x="32" y="37"/>
                    <a:pt x="32" y="37"/>
                    <a:pt x="32" y="37"/>
                  </a:cubicBezTo>
                  <a:cubicBezTo>
                    <a:pt x="25" y="45"/>
                    <a:pt x="25" y="45"/>
                    <a:pt x="25" y="45"/>
                  </a:cubicBezTo>
                  <a:cubicBezTo>
                    <a:pt x="23" y="45"/>
                    <a:pt x="23" y="45"/>
                    <a:pt x="23" y="45"/>
                  </a:cubicBezTo>
                  <a:cubicBezTo>
                    <a:pt x="22" y="45"/>
                    <a:pt x="22" y="45"/>
                    <a:pt x="22" y="45"/>
                  </a:cubicBezTo>
                  <a:cubicBezTo>
                    <a:pt x="22" y="45"/>
                    <a:pt x="22" y="45"/>
                    <a:pt x="22" y="45"/>
                  </a:cubicBezTo>
                  <a:cubicBezTo>
                    <a:pt x="14" y="55"/>
                    <a:pt x="14" y="55"/>
                    <a:pt x="14" y="55"/>
                  </a:cubicBezTo>
                  <a:cubicBezTo>
                    <a:pt x="4" y="65"/>
                    <a:pt x="4" y="65"/>
                    <a:pt x="4" y="65"/>
                  </a:cubicBezTo>
                  <a:cubicBezTo>
                    <a:pt x="1" y="63"/>
                    <a:pt x="1" y="63"/>
                    <a:pt x="1" y="63"/>
                  </a:cubicBezTo>
                  <a:close/>
                  <a:moveTo>
                    <a:pt x="28" y="45"/>
                  </a:moveTo>
                  <a:cubicBezTo>
                    <a:pt x="32" y="45"/>
                    <a:pt x="32" y="45"/>
                    <a:pt x="32" y="45"/>
                  </a:cubicBezTo>
                  <a:cubicBezTo>
                    <a:pt x="40" y="37"/>
                    <a:pt x="40" y="37"/>
                    <a:pt x="40" y="37"/>
                  </a:cubicBezTo>
                  <a:cubicBezTo>
                    <a:pt x="35" y="37"/>
                    <a:pt x="35" y="37"/>
                    <a:pt x="35" y="37"/>
                  </a:cubicBezTo>
                  <a:cubicBezTo>
                    <a:pt x="28" y="45"/>
                    <a:pt x="28" y="45"/>
                    <a:pt x="28" y="45"/>
                  </a:cubicBezTo>
                  <a:close/>
                  <a:moveTo>
                    <a:pt x="35" y="45"/>
                  </a:moveTo>
                  <a:cubicBezTo>
                    <a:pt x="67" y="13"/>
                    <a:pt x="67" y="13"/>
                    <a:pt x="67" y="13"/>
                  </a:cubicBezTo>
                  <a:cubicBezTo>
                    <a:pt x="67" y="17"/>
                    <a:pt x="67" y="17"/>
                    <a:pt x="67" y="17"/>
                  </a:cubicBezTo>
                  <a:cubicBezTo>
                    <a:pt x="59" y="25"/>
                    <a:pt x="59" y="25"/>
                    <a:pt x="59" y="25"/>
                  </a:cubicBezTo>
                  <a:cubicBezTo>
                    <a:pt x="59" y="25"/>
                    <a:pt x="58" y="24"/>
                    <a:pt x="58" y="24"/>
                  </a:cubicBezTo>
                  <a:cubicBezTo>
                    <a:pt x="57" y="24"/>
                    <a:pt x="57" y="24"/>
                    <a:pt x="57" y="25"/>
                  </a:cubicBezTo>
                  <a:cubicBezTo>
                    <a:pt x="53" y="31"/>
                    <a:pt x="53" y="31"/>
                    <a:pt x="53" y="31"/>
                  </a:cubicBezTo>
                  <a:cubicBezTo>
                    <a:pt x="39" y="45"/>
                    <a:pt x="39" y="45"/>
                    <a:pt x="39" y="45"/>
                  </a:cubicBezTo>
                  <a:cubicBezTo>
                    <a:pt x="35" y="45"/>
                    <a:pt x="35" y="45"/>
                    <a:pt x="35" y="45"/>
                  </a:cubicBezTo>
                  <a:close/>
                  <a:moveTo>
                    <a:pt x="42" y="45"/>
                  </a:moveTo>
                  <a:cubicBezTo>
                    <a:pt x="45" y="45"/>
                    <a:pt x="45" y="45"/>
                    <a:pt x="45" y="45"/>
                  </a:cubicBezTo>
                  <a:cubicBezTo>
                    <a:pt x="49" y="38"/>
                    <a:pt x="49" y="38"/>
                    <a:pt x="49" y="38"/>
                  </a:cubicBezTo>
                  <a:cubicBezTo>
                    <a:pt x="42" y="45"/>
                    <a:pt x="42" y="45"/>
                    <a:pt x="42" y="45"/>
                  </a:cubicBezTo>
                  <a:close/>
                  <a:moveTo>
                    <a:pt x="59" y="28"/>
                  </a:moveTo>
                  <a:cubicBezTo>
                    <a:pt x="59" y="30"/>
                    <a:pt x="59" y="30"/>
                    <a:pt x="59" y="30"/>
                  </a:cubicBezTo>
                  <a:cubicBezTo>
                    <a:pt x="61" y="30"/>
                    <a:pt x="61" y="30"/>
                    <a:pt x="61" y="30"/>
                  </a:cubicBezTo>
                  <a:cubicBezTo>
                    <a:pt x="67" y="25"/>
                    <a:pt x="67" y="25"/>
                    <a:pt x="67" y="25"/>
                  </a:cubicBezTo>
                  <a:cubicBezTo>
                    <a:pt x="67" y="20"/>
                    <a:pt x="67" y="20"/>
                    <a:pt x="67" y="20"/>
                  </a:cubicBezTo>
                  <a:cubicBezTo>
                    <a:pt x="59" y="28"/>
                    <a:pt x="59" y="28"/>
                    <a:pt x="59" y="28"/>
                  </a:cubicBezTo>
                  <a:close/>
                  <a:moveTo>
                    <a:pt x="64" y="30"/>
                  </a:moveTo>
                  <a:cubicBezTo>
                    <a:pt x="67" y="30"/>
                    <a:pt x="67" y="30"/>
                    <a:pt x="67" y="30"/>
                  </a:cubicBezTo>
                  <a:cubicBezTo>
                    <a:pt x="67" y="28"/>
                    <a:pt x="67" y="28"/>
                    <a:pt x="67" y="28"/>
                  </a:cubicBezTo>
                  <a:cubicBezTo>
                    <a:pt x="64" y="30"/>
                    <a:pt x="64" y="30"/>
                    <a:pt x="64" y="30"/>
                  </a:cubicBezTo>
                  <a:close/>
                  <a:moveTo>
                    <a:pt x="67" y="10"/>
                  </a:moveTo>
                  <a:cubicBezTo>
                    <a:pt x="67" y="5"/>
                    <a:pt x="67" y="5"/>
                    <a:pt x="67" y="5"/>
                  </a:cubicBezTo>
                  <a:cubicBezTo>
                    <a:pt x="48" y="24"/>
                    <a:pt x="48" y="24"/>
                    <a:pt x="48" y="24"/>
                  </a:cubicBezTo>
                  <a:cubicBezTo>
                    <a:pt x="42" y="34"/>
                    <a:pt x="42" y="34"/>
                    <a:pt x="42" y="34"/>
                  </a:cubicBezTo>
                  <a:cubicBezTo>
                    <a:pt x="67" y="10"/>
                    <a:pt x="67" y="10"/>
                    <a:pt x="67" y="10"/>
                  </a:cubicBezTo>
                  <a:close/>
                  <a:moveTo>
                    <a:pt x="67" y="2"/>
                  </a:moveTo>
                  <a:cubicBezTo>
                    <a:pt x="67" y="0"/>
                    <a:pt x="67" y="0"/>
                    <a:pt x="67" y="0"/>
                  </a:cubicBezTo>
                  <a:cubicBezTo>
                    <a:pt x="63" y="2"/>
                    <a:pt x="63" y="2"/>
                    <a:pt x="63" y="2"/>
                  </a:cubicBezTo>
                  <a:cubicBezTo>
                    <a:pt x="44" y="21"/>
                    <a:pt x="44" y="21"/>
                    <a:pt x="44" y="21"/>
                  </a:cubicBezTo>
                  <a:cubicBezTo>
                    <a:pt x="44" y="21"/>
                    <a:pt x="44" y="21"/>
                    <a:pt x="44" y="21"/>
                  </a:cubicBezTo>
                  <a:cubicBezTo>
                    <a:pt x="48" y="19"/>
                    <a:pt x="48" y="19"/>
                    <a:pt x="48" y="19"/>
                  </a:cubicBezTo>
                  <a:cubicBezTo>
                    <a:pt x="48" y="19"/>
                    <a:pt x="48" y="19"/>
                    <a:pt x="48" y="19"/>
                  </a:cubicBezTo>
                  <a:cubicBezTo>
                    <a:pt x="49" y="19"/>
                    <a:pt x="49" y="19"/>
                    <a:pt x="50" y="19"/>
                  </a:cubicBezTo>
                  <a:cubicBezTo>
                    <a:pt x="50" y="19"/>
                    <a:pt x="50" y="19"/>
                    <a:pt x="50" y="19"/>
                  </a:cubicBezTo>
                  <a:cubicBezTo>
                    <a:pt x="67" y="2"/>
                    <a:pt x="67" y="2"/>
                    <a:pt x="67" y="2"/>
                  </a:cubicBezTo>
                  <a:close/>
                  <a:moveTo>
                    <a:pt x="56" y="6"/>
                  </a:moveTo>
                  <a:cubicBezTo>
                    <a:pt x="47" y="11"/>
                    <a:pt x="47" y="11"/>
                    <a:pt x="47" y="11"/>
                  </a:cubicBezTo>
                  <a:cubicBezTo>
                    <a:pt x="41" y="16"/>
                    <a:pt x="41" y="16"/>
                    <a:pt x="41" y="16"/>
                  </a:cubicBezTo>
                  <a:cubicBezTo>
                    <a:pt x="43" y="19"/>
                    <a:pt x="43" y="19"/>
                    <a:pt x="43" y="19"/>
                  </a:cubicBezTo>
                  <a:lnTo>
                    <a:pt x="56" y="6"/>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13"/>
            <p:cNvSpPr>
              <a:spLocks noEditPoints="1"/>
            </p:cNvSpPr>
            <p:nvPr/>
          </p:nvSpPr>
          <p:spPr bwMode="auto">
            <a:xfrm>
              <a:off x="1870" y="1405"/>
              <a:ext cx="1029" cy="1029"/>
            </a:xfrm>
            <a:custGeom>
              <a:avLst/>
              <a:gdLst>
                <a:gd name="T0" fmla="*/ 100 w 100"/>
                <a:gd name="T1" fmla="*/ 84 h 100"/>
                <a:gd name="T2" fmla="*/ 16 w 100"/>
                <a:gd name="T3" fmla="*/ 86 h 100"/>
                <a:gd name="T4" fmla="*/ 15 w 100"/>
                <a:gd name="T5" fmla="*/ 100 h 100"/>
                <a:gd name="T6" fmla="*/ 14 w 100"/>
                <a:gd name="T7" fmla="*/ 86 h 100"/>
                <a:gd name="T8" fmla="*/ 0 w 100"/>
                <a:gd name="T9" fmla="*/ 84 h 100"/>
                <a:gd name="T10" fmla="*/ 14 w 100"/>
                <a:gd name="T11" fmla="*/ 83 h 100"/>
                <a:gd name="T12" fmla="*/ 15 w 100"/>
                <a:gd name="T13" fmla="*/ 0 h 100"/>
                <a:gd name="T14" fmla="*/ 16 w 100"/>
                <a:gd name="T15" fmla="*/ 83 h 100"/>
                <a:gd name="T16" fmla="*/ 26 w 100"/>
                <a:gd name="T17" fmla="*/ 65 h 100"/>
                <a:gd name="T18" fmla="*/ 26 w 100"/>
                <a:gd name="T19" fmla="*/ 68 h 100"/>
                <a:gd name="T20" fmla="*/ 27 w 100"/>
                <a:gd name="T21" fmla="*/ 71 h 100"/>
                <a:gd name="T22" fmla="*/ 34 w 100"/>
                <a:gd name="T23" fmla="*/ 74 h 100"/>
                <a:gd name="T24" fmla="*/ 51 w 100"/>
                <a:gd name="T25" fmla="*/ 53 h 100"/>
                <a:gd name="T26" fmla="*/ 75 w 100"/>
                <a:gd name="T27" fmla="*/ 52 h 100"/>
                <a:gd name="T28" fmla="*/ 85 w 100"/>
                <a:gd name="T29" fmla="*/ 38 h 100"/>
                <a:gd name="T30" fmla="*/ 96 w 100"/>
                <a:gd name="T31" fmla="*/ 38 h 100"/>
                <a:gd name="T32" fmla="*/ 97 w 100"/>
                <a:gd name="T33" fmla="*/ 37 h 100"/>
                <a:gd name="T34" fmla="*/ 97 w 100"/>
                <a:gd name="T35" fmla="*/ 4 h 100"/>
                <a:gd name="T36" fmla="*/ 96 w 100"/>
                <a:gd name="T37" fmla="*/ 3 h 100"/>
                <a:gd name="T38" fmla="*/ 66 w 100"/>
                <a:gd name="T39" fmla="*/ 18 h 100"/>
                <a:gd name="T40" fmla="*/ 70 w 100"/>
                <a:gd name="T41" fmla="*/ 29 h 100"/>
                <a:gd name="T42" fmla="*/ 74 w 100"/>
                <a:gd name="T43" fmla="*/ 29 h 100"/>
                <a:gd name="T44" fmla="*/ 46 w 100"/>
                <a:gd name="T45" fmla="*/ 40 h 100"/>
                <a:gd name="T46" fmla="*/ 26 w 100"/>
                <a:gd name="T47" fmla="*/ 65 h 100"/>
                <a:gd name="T48" fmla="*/ 28 w 100"/>
                <a:gd name="T49" fmla="*/ 66 h 100"/>
                <a:gd name="T50" fmla="*/ 28 w 100"/>
                <a:gd name="T51" fmla="*/ 68 h 100"/>
                <a:gd name="T52" fmla="*/ 29 w 100"/>
                <a:gd name="T53" fmla="*/ 69 h 100"/>
                <a:gd name="T54" fmla="*/ 33 w 100"/>
                <a:gd name="T55" fmla="*/ 72 h 100"/>
                <a:gd name="T56" fmla="*/ 50 w 100"/>
                <a:gd name="T57" fmla="*/ 51 h 100"/>
                <a:gd name="T58" fmla="*/ 51 w 100"/>
                <a:gd name="T59" fmla="*/ 51 h 100"/>
                <a:gd name="T60" fmla="*/ 85 w 100"/>
                <a:gd name="T61" fmla="*/ 31 h 100"/>
                <a:gd name="T62" fmla="*/ 87 w 100"/>
                <a:gd name="T63" fmla="*/ 31 h 100"/>
                <a:gd name="T64" fmla="*/ 95 w 100"/>
                <a:gd name="T65" fmla="*/ 36 h 100"/>
                <a:gd name="T66" fmla="*/ 68 w 100"/>
                <a:gd name="T67" fmla="*/ 20 h 100"/>
                <a:gd name="T68" fmla="*/ 76 w 100"/>
                <a:gd name="T69" fmla="*/ 25 h 100"/>
                <a:gd name="T70" fmla="*/ 78 w 100"/>
                <a:gd name="T71" fmla="*/ 25 h 100"/>
                <a:gd name="T72" fmla="*/ 69 w 100"/>
                <a:gd name="T73" fmla="*/ 42 h 100"/>
                <a:gd name="T74" fmla="*/ 46 w 100"/>
                <a:gd name="T75"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100">
                  <a:moveTo>
                    <a:pt x="98" y="83"/>
                  </a:moveTo>
                  <a:cubicBezTo>
                    <a:pt x="99" y="83"/>
                    <a:pt x="100" y="84"/>
                    <a:pt x="100" y="84"/>
                  </a:cubicBezTo>
                  <a:cubicBezTo>
                    <a:pt x="100" y="85"/>
                    <a:pt x="99" y="86"/>
                    <a:pt x="98" y="86"/>
                  </a:cubicBezTo>
                  <a:cubicBezTo>
                    <a:pt x="16" y="86"/>
                    <a:pt x="16" y="86"/>
                    <a:pt x="16" y="86"/>
                  </a:cubicBezTo>
                  <a:cubicBezTo>
                    <a:pt x="16" y="99"/>
                    <a:pt x="16" y="99"/>
                    <a:pt x="16" y="99"/>
                  </a:cubicBezTo>
                  <a:cubicBezTo>
                    <a:pt x="16" y="99"/>
                    <a:pt x="16" y="100"/>
                    <a:pt x="15" y="100"/>
                  </a:cubicBezTo>
                  <a:cubicBezTo>
                    <a:pt x="15" y="100"/>
                    <a:pt x="14" y="99"/>
                    <a:pt x="14" y="99"/>
                  </a:cubicBezTo>
                  <a:cubicBezTo>
                    <a:pt x="14" y="86"/>
                    <a:pt x="14" y="86"/>
                    <a:pt x="14" y="86"/>
                  </a:cubicBezTo>
                  <a:cubicBezTo>
                    <a:pt x="1" y="86"/>
                    <a:pt x="1" y="86"/>
                    <a:pt x="1" y="86"/>
                  </a:cubicBezTo>
                  <a:cubicBezTo>
                    <a:pt x="0" y="86"/>
                    <a:pt x="0" y="85"/>
                    <a:pt x="0" y="84"/>
                  </a:cubicBezTo>
                  <a:cubicBezTo>
                    <a:pt x="0" y="84"/>
                    <a:pt x="0" y="83"/>
                    <a:pt x="1" y="83"/>
                  </a:cubicBezTo>
                  <a:cubicBezTo>
                    <a:pt x="14" y="83"/>
                    <a:pt x="14" y="83"/>
                    <a:pt x="14" y="83"/>
                  </a:cubicBezTo>
                  <a:cubicBezTo>
                    <a:pt x="14" y="1"/>
                    <a:pt x="14" y="1"/>
                    <a:pt x="14" y="1"/>
                  </a:cubicBezTo>
                  <a:cubicBezTo>
                    <a:pt x="14" y="0"/>
                    <a:pt x="15" y="0"/>
                    <a:pt x="15" y="0"/>
                  </a:cubicBezTo>
                  <a:cubicBezTo>
                    <a:pt x="16" y="0"/>
                    <a:pt x="16" y="0"/>
                    <a:pt x="16" y="1"/>
                  </a:cubicBezTo>
                  <a:cubicBezTo>
                    <a:pt x="16" y="83"/>
                    <a:pt x="16" y="83"/>
                    <a:pt x="16" y="83"/>
                  </a:cubicBezTo>
                  <a:cubicBezTo>
                    <a:pt x="98" y="83"/>
                    <a:pt x="98" y="83"/>
                    <a:pt x="98" y="83"/>
                  </a:cubicBezTo>
                  <a:close/>
                  <a:moveTo>
                    <a:pt x="26" y="65"/>
                  </a:moveTo>
                  <a:cubicBezTo>
                    <a:pt x="26" y="65"/>
                    <a:pt x="26" y="65"/>
                    <a:pt x="26" y="65"/>
                  </a:cubicBezTo>
                  <a:cubicBezTo>
                    <a:pt x="26" y="66"/>
                    <a:pt x="25" y="67"/>
                    <a:pt x="26" y="68"/>
                  </a:cubicBezTo>
                  <a:cubicBezTo>
                    <a:pt x="26" y="69"/>
                    <a:pt x="26" y="70"/>
                    <a:pt x="27" y="71"/>
                  </a:cubicBezTo>
                  <a:cubicBezTo>
                    <a:pt x="27" y="71"/>
                    <a:pt x="27" y="71"/>
                    <a:pt x="27" y="71"/>
                  </a:cubicBezTo>
                  <a:cubicBezTo>
                    <a:pt x="30" y="73"/>
                    <a:pt x="30" y="73"/>
                    <a:pt x="30" y="73"/>
                  </a:cubicBezTo>
                  <a:cubicBezTo>
                    <a:pt x="31" y="74"/>
                    <a:pt x="32" y="74"/>
                    <a:pt x="34" y="74"/>
                  </a:cubicBezTo>
                  <a:cubicBezTo>
                    <a:pt x="35" y="74"/>
                    <a:pt x="36" y="73"/>
                    <a:pt x="36" y="72"/>
                  </a:cubicBezTo>
                  <a:cubicBezTo>
                    <a:pt x="51" y="53"/>
                    <a:pt x="51" y="53"/>
                    <a:pt x="51" y="53"/>
                  </a:cubicBezTo>
                  <a:cubicBezTo>
                    <a:pt x="74" y="53"/>
                    <a:pt x="74" y="53"/>
                    <a:pt x="74" y="53"/>
                  </a:cubicBezTo>
                  <a:cubicBezTo>
                    <a:pt x="74" y="53"/>
                    <a:pt x="75" y="53"/>
                    <a:pt x="75" y="52"/>
                  </a:cubicBezTo>
                  <a:cubicBezTo>
                    <a:pt x="85" y="36"/>
                    <a:pt x="85" y="36"/>
                    <a:pt x="85" y="36"/>
                  </a:cubicBezTo>
                  <a:cubicBezTo>
                    <a:pt x="85" y="38"/>
                    <a:pt x="85" y="38"/>
                    <a:pt x="85" y="38"/>
                  </a:cubicBezTo>
                  <a:cubicBezTo>
                    <a:pt x="85" y="38"/>
                    <a:pt x="85" y="39"/>
                    <a:pt x="86" y="39"/>
                  </a:cubicBezTo>
                  <a:cubicBezTo>
                    <a:pt x="96" y="38"/>
                    <a:pt x="96" y="38"/>
                    <a:pt x="96" y="38"/>
                  </a:cubicBezTo>
                  <a:cubicBezTo>
                    <a:pt x="96" y="38"/>
                    <a:pt x="96" y="38"/>
                    <a:pt x="96" y="38"/>
                  </a:cubicBezTo>
                  <a:cubicBezTo>
                    <a:pt x="97" y="38"/>
                    <a:pt x="97" y="38"/>
                    <a:pt x="97" y="37"/>
                  </a:cubicBezTo>
                  <a:cubicBezTo>
                    <a:pt x="97" y="4"/>
                    <a:pt x="97" y="4"/>
                    <a:pt x="97" y="4"/>
                  </a:cubicBezTo>
                  <a:cubicBezTo>
                    <a:pt x="97" y="4"/>
                    <a:pt x="97" y="4"/>
                    <a:pt x="97" y="4"/>
                  </a:cubicBezTo>
                  <a:cubicBezTo>
                    <a:pt x="97" y="4"/>
                    <a:pt x="97" y="3"/>
                    <a:pt x="97" y="3"/>
                  </a:cubicBezTo>
                  <a:cubicBezTo>
                    <a:pt x="97" y="3"/>
                    <a:pt x="96" y="2"/>
                    <a:pt x="96" y="3"/>
                  </a:cubicBezTo>
                  <a:cubicBezTo>
                    <a:pt x="66" y="18"/>
                    <a:pt x="66" y="18"/>
                    <a:pt x="66" y="18"/>
                  </a:cubicBezTo>
                  <a:cubicBezTo>
                    <a:pt x="66" y="18"/>
                    <a:pt x="66" y="18"/>
                    <a:pt x="66" y="18"/>
                  </a:cubicBezTo>
                  <a:cubicBezTo>
                    <a:pt x="66" y="19"/>
                    <a:pt x="65" y="19"/>
                    <a:pt x="66" y="20"/>
                  </a:cubicBezTo>
                  <a:cubicBezTo>
                    <a:pt x="70" y="29"/>
                    <a:pt x="70" y="29"/>
                    <a:pt x="70" y="29"/>
                  </a:cubicBezTo>
                  <a:cubicBezTo>
                    <a:pt x="71" y="30"/>
                    <a:pt x="71" y="30"/>
                    <a:pt x="72" y="30"/>
                  </a:cubicBezTo>
                  <a:cubicBezTo>
                    <a:pt x="74" y="29"/>
                    <a:pt x="74" y="29"/>
                    <a:pt x="74" y="29"/>
                  </a:cubicBezTo>
                  <a:cubicBezTo>
                    <a:pt x="67" y="40"/>
                    <a:pt x="67" y="40"/>
                    <a:pt x="67" y="40"/>
                  </a:cubicBezTo>
                  <a:cubicBezTo>
                    <a:pt x="46" y="40"/>
                    <a:pt x="46" y="40"/>
                    <a:pt x="46" y="40"/>
                  </a:cubicBezTo>
                  <a:cubicBezTo>
                    <a:pt x="45" y="40"/>
                    <a:pt x="45" y="41"/>
                    <a:pt x="45" y="41"/>
                  </a:cubicBezTo>
                  <a:cubicBezTo>
                    <a:pt x="26" y="65"/>
                    <a:pt x="26" y="65"/>
                    <a:pt x="26" y="65"/>
                  </a:cubicBezTo>
                  <a:close/>
                  <a:moveTo>
                    <a:pt x="46" y="43"/>
                  </a:moveTo>
                  <a:cubicBezTo>
                    <a:pt x="28" y="66"/>
                    <a:pt x="28" y="66"/>
                    <a:pt x="28" y="66"/>
                  </a:cubicBezTo>
                  <a:cubicBezTo>
                    <a:pt x="28" y="66"/>
                    <a:pt x="28" y="66"/>
                    <a:pt x="28" y="66"/>
                  </a:cubicBezTo>
                  <a:cubicBezTo>
                    <a:pt x="28" y="67"/>
                    <a:pt x="28" y="67"/>
                    <a:pt x="28" y="68"/>
                  </a:cubicBezTo>
                  <a:cubicBezTo>
                    <a:pt x="28" y="68"/>
                    <a:pt x="28" y="68"/>
                    <a:pt x="29" y="69"/>
                  </a:cubicBezTo>
                  <a:cubicBezTo>
                    <a:pt x="29" y="69"/>
                    <a:pt x="29" y="69"/>
                    <a:pt x="29" y="69"/>
                  </a:cubicBezTo>
                  <a:cubicBezTo>
                    <a:pt x="32" y="71"/>
                    <a:pt x="32" y="71"/>
                    <a:pt x="32" y="71"/>
                  </a:cubicBezTo>
                  <a:cubicBezTo>
                    <a:pt x="32" y="72"/>
                    <a:pt x="33" y="72"/>
                    <a:pt x="33" y="72"/>
                  </a:cubicBezTo>
                  <a:cubicBezTo>
                    <a:pt x="34" y="72"/>
                    <a:pt x="34" y="71"/>
                    <a:pt x="35" y="71"/>
                  </a:cubicBezTo>
                  <a:cubicBezTo>
                    <a:pt x="50" y="51"/>
                    <a:pt x="50" y="51"/>
                    <a:pt x="50" y="51"/>
                  </a:cubicBezTo>
                  <a:cubicBezTo>
                    <a:pt x="50" y="51"/>
                    <a:pt x="50" y="51"/>
                    <a:pt x="50" y="51"/>
                  </a:cubicBezTo>
                  <a:cubicBezTo>
                    <a:pt x="50" y="51"/>
                    <a:pt x="50" y="51"/>
                    <a:pt x="51" y="51"/>
                  </a:cubicBezTo>
                  <a:cubicBezTo>
                    <a:pt x="73" y="51"/>
                    <a:pt x="73" y="51"/>
                    <a:pt x="73" y="51"/>
                  </a:cubicBezTo>
                  <a:cubicBezTo>
                    <a:pt x="85" y="31"/>
                    <a:pt x="85" y="31"/>
                    <a:pt x="85" y="31"/>
                  </a:cubicBezTo>
                  <a:cubicBezTo>
                    <a:pt x="85" y="30"/>
                    <a:pt x="85" y="30"/>
                    <a:pt x="86" y="30"/>
                  </a:cubicBezTo>
                  <a:cubicBezTo>
                    <a:pt x="86" y="30"/>
                    <a:pt x="87" y="31"/>
                    <a:pt x="87" y="31"/>
                  </a:cubicBezTo>
                  <a:cubicBezTo>
                    <a:pt x="87" y="36"/>
                    <a:pt x="87" y="36"/>
                    <a:pt x="87" y="36"/>
                  </a:cubicBezTo>
                  <a:cubicBezTo>
                    <a:pt x="95" y="36"/>
                    <a:pt x="95" y="36"/>
                    <a:pt x="95" y="36"/>
                  </a:cubicBezTo>
                  <a:cubicBezTo>
                    <a:pt x="95" y="6"/>
                    <a:pt x="95" y="6"/>
                    <a:pt x="95" y="6"/>
                  </a:cubicBezTo>
                  <a:cubicBezTo>
                    <a:pt x="68" y="20"/>
                    <a:pt x="68" y="20"/>
                    <a:pt x="68" y="20"/>
                  </a:cubicBezTo>
                  <a:cubicBezTo>
                    <a:pt x="72" y="27"/>
                    <a:pt x="72" y="27"/>
                    <a:pt x="72" y="27"/>
                  </a:cubicBezTo>
                  <a:cubicBezTo>
                    <a:pt x="76" y="25"/>
                    <a:pt x="76" y="25"/>
                    <a:pt x="76" y="25"/>
                  </a:cubicBezTo>
                  <a:cubicBezTo>
                    <a:pt x="76" y="25"/>
                    <a:pt x="76" y="25"/>
                    <a:pt x="76" y="25"/>
                  </a:cubicBezTo>
                  <a:cubicBezTo>
                    <a:pt x="77" y="25"/>
                    <a:pt x="77" y="25"/>
                    <a:pt x="78" y="25"/>
                  </a:cubicBezTo>
                  <a:cubicBezTo>
                    <a:pt x="78" y="25"/>
                    <a:pt x="78" y="26"/>
                    <a:pt x="78" y="27"/>
                  </a:cubicBezTo>
                  <a:cubicBezTo>
                    <a:pt x="69" y="42"/>
                    <a:pt x="69" y="42"/>
                    <a:pt x="69" y="42"/>
                  </a:cubicBezTo>
                  <a:cubicBezTo>
                    <a:pt x="69" y="43"/>
                    <a:pt x="69" y="43"/>
                    <a:pt x="68" y="43"/>
                  </a:cubicBezTo>
                  <a:lnTo>
                    <a:pt x="46" y="43"/>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51" name="Group 20"/>
          <p:cNvGrpSpPr>
            <a:grpSpLocks noChangeAspect="1"/>
          </p:cNvGrpSpPr>
          <p:nvPr/>
        </p:nvGrpSpPr>
        <p:grpSpPr bwMode="auto">
          <a:xfrm>
            <a:off x="6830029" y="4530429"/>
            <a:ext cx="577623" cy="460220"/>
            <a:chOff x="3702" y="1066"/>
            <a:chExt cx="861" cy="686"/>
          </a:xfrm>
        </p:grpSpPr>
        <p:sp>
          <p:nvSpPr>
            <p:cNvPr id="52" name="AutoShape 19"/>
            <p:cNvSpPr>
              <a:spLocks noChangeAspect="1" noChangeArrowheads="1" noTextEdit="1"/>
            </p:cNvSpPr>
            <p:nvPr/>
          </p:nvSpPr>
          <p:spPr bwMode="auto">
            <a:xfrm>
              <a:off x="3702" y="1066"/>
              <a:ext cx="861"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三极趣味广告体"/>
                <a:sym typeface="Arial"/>
              </a:endParaRPr>
            </a:p>
          </p:txBody>
        </p:sp>
        <p:sp>
          <p:nvSpPr>
            <p:cNvPr id="53" name="Freeform 21"/>
            <p:cNvSpPr/>
            <p:nvPr/>
          </p:nvSpPr>
          <p:spPr bwMode="auto">
            <a:xfrm>
              <a:off x="4013" y="1253"/>
              <a:ext cx="41" cy="42"/>
            </a:xfrm>
            <a:custGeom>
              <a:avLst/>
              <a:gdLst>
                <a:gd name="T0" fmla="*/ 7 w 7"/>
                <a:gd name="T1" fmla="*/ 3 h 7"/>
                <a:gd name="T2" fmla="*/ 6 w 7"/>
                <a:gd name="T3" fmla="*/ 1 h 7"/>
                <a:gd name="T4" fmla="*/ 4 w 7"/>
                <a:gd name="T5" fmla="*/ 0 h 7"/>
                <a:gd name="T6" fmla="*/ 0 w 7"/>
                <a:gd name="T7" fmla="*/ 5 h 7"/>
                <a:gd name="T8" fmla="*/ 0 w 7"/>
                <a:gd name="T9" fmla="*/ 6 h 7"/>
                <a:gd name="T10" fmla="*/ 2 w 7"/>
                <a:gd name="T11" fmla="*/ 7 h 7"/>
                <a:gd name="T12" fmla="*/ 7 w 7"/>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3"/>
                  </a:moveTo>
                  <a:cubicBezTo>
                    <a:pt x="7" y="2"/>
                    <a:pt x="6" y="2"/>
                    <a:pt x="6" y="1"/>
                  </a:cubicBezTo>
                  <a:cubicBezTo>
                    <a:pt x="5" y="1"/>
                    <a:pt x="5" y="1"/>
                    <a:pt x="4" y="0"/>
                  </a:cubicBezTo>
                  <a:cubicBezTo>
                    <a:pt x="0" y="5"/>
                    <a:pt x="0" y="5"/>
                    <a:pt x="0" y="5"/>
                  </a:cubicBezTo>
                  <a:cubicBezTo>
                    <a:pt x="0" y="6"/>
                    <a:pt x="0" y="6"/>
                    <a:pt x="0" y="6"/>
                  </a:cubicBezTo>
                  <a:cubicBezTo>
                    <a:pt x="1" y="7"/>
                    <a:pt x="2" y="7"/>
                    <a:pt x="2" y="7"/>
                  </a:cubicBezTo>
                  <a:lnTo>
                    <a:pt x="7" y="3"/>
                  </a:lnTo>
                  <a:close/>
                </a:path>
              </a:pathLst>
            </a:custGeom>
            <a:solidFill>
              <a:srgbClr val="40B4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22"/>
            <p:cNvSpPr>
              <a:spLocks noEditPoints="1"/>
            </p:cNvSpPr>
            <p:nvPr/>
          </p:nvSpPr>
          <p:spPr bwMode="auto">
            <a:xfrm>
              <a:off x="3941" y="1259"/>
              <a:ext cx="203" cy="397"/>
            </a:xfrm>
            <a:custGeom>
              <a:avLst/>
              <a:gdLst>
                <a:gd name="T0" fmla="*/ 0 w 34"/>
                <a:gd name="T1" fmla="*/ 24 h 66"/>
                <a:gd name="T2" fmla="*/ 0 w 34"/>
                <a:gd name="T3" fmla="*/ 29 h 66"/>
                <a:gd name="T4" fmla="*/ 28 w 34"/>
                <a:gd name="T5" fmla="*/ 2 h 66"/>
                <a:gd name="T6" fmla="*/ 22 w 34"/>
                <a:gd name="T7" fmla="*/ 3 h 66"/>
                <a:gd name="T8" fmla="*/ 20 w 34"/>
                <a:gd name="T9" fmla="*/ 7 h 66"/>
                <a:gd name="T10" fmla="*/ 15 w 34"/>
                <a:gd name="T11" fmla="*/ 9 h 66"/>
                <a:gd name="T12" fmla="*/ 0 w 34"/>
                <a:gd name="T13" fmla="*/ 24 h 66"/>
                <a:gd name="T14" fmla="*/ 0 w 34"/>
                <a:gd name="T15" fmla="*/ 33 h 66"/>
                <a:gd name="T16" fmla="*/ 32 w 34"/>
                <a:gd name="T17" fmla="*/ 1 h 66"/>
                <a:gd name="T18" fmla="*/ 34 w 34"/>
                <a:gd name="T19" fmla="*/ 0 h 66"/>
                <a:gd name="T20" fmla="*/ 34 w 34"/>
                <a:gd name="T21" fmla="*/ 4 h 66"/>
                <a:gd name="T22" fmla="*/ 0 w 34"/>
                <a:gd name="T23" fmla="*/ 38 h 66"/>
                <a:gd name="T24" fmla="*/ 0 w 34"/>
                <a:gd name="T25" fmla="*/ 33 h 66"/>
                <a:gd name="T26" fmla="*/ 0 w 34"/>
                <a:gd name="T27" fmla="*/ 42 h 66"/>
                <a:gd name="T28" fmla="*/ 34 w 34"/>
                <a:gd name="T29" fmla="*/ 8 h 66"/>
                <a:gd name="T30" fmla="*/ 34 w 34"/>
                <a:gd name="T31" fmla="*/ 13 h 66"/>
                <a:gd name="T32" fmla="*/ 0 w 34"/>
                <a:gd name="T33" fmla="*/ 47 h 66"/>
                <a:gd name="T34" fmla="*/ 0 w 34"/>
                <a:gd name="T35" fmla="*/ 42 h 66"/>
                <a:gd name="T36" fmla="*/ 0 w 34"/>
                <a:gd name="T37" fmla="*/ 50 h 66"/>
                <a:gd name="T38" fmla="*/ 34 w 34"/>
                <a:gd name="T39" fmla="*/ 16 h 66"/>
                <a:gd name="T40" fmla="*/ 34 w 34"/>
                <a:gd name="T41" fmla="*/ 21 h 66"/>
                <a:gd name="T42" fmla="*/ 0 w 34"/>
                <a:gd name="T43" fmla="*/ 55 h 66"/>
                <a:gd name="T44" fmla="*/ 0 w 34"/>
                <a:gd name="T45" fmla="*/ 50 h 66"/>
                <a:gd name="T46" fmla="*/ 0 w 34"/>
                <a:gd name="T47" fmla="*/ 59 h 66"/>
                <a:gd name="T48" fmla="*/ 34 w 34"/>
                <a:gd name="T49" fmla="*/ 25 h 66"/>
                <a:gd name="T50" fmla="*/ 34 w 34"/>
                <a:gd name="T51" fmla="*/ 30 h 66"/>
                <a:gd name="T52" fmla="*/ 0 w 34"/>
                <a:gd name="T53" fmla="*/ 64 h 66"/>
                <a:gd name="T54" fmla="*/ 0 w 34"/>
                <a:gd name="T55" fmla="*/ 59 h 66"/>
                <a:gd name="T56" fmla="*/ 2 w 34"/>
                <a:gd name="T57" fmla="*/ 66 h 66"/>
                <a:gd name="T58" fmla="*/ 7 w 34"/>
                <a:gd name="T59" fmla="*/ 66 h 66"/>
                <a:gd name="T60" fmla="*/ 34 w 34"/>
                <a:gd name="T61" fmla="*/ 39 h 66"/>
                <a:gd name="T62" fmla="*/ 34 w 34"/>
                <a:gd name="T63" fmla="*/ 34 h 66"/>
                <a:gd name="T64" fmla="*/ 2 w 34"/>
                <a:gd name="T65" fmla="*/ 66 h 66"/>
                <a:gd name="T66" fmla="*/ 10 w 34"/>
                <a:gd name="T67" fmla="*/ 66 h 66"/>
                <a:gd name="T68" fmla="*/ 16 w 34"/>
                <a:gd name="T69" fmla="*/ 66 h 66"/>
                <a:gd name="T70" fmla="*/ 34 w 34"/>
                <a:gd name="T71" fmla="*/ 47 h 66"/>
                <a:gd name="T72" fmla="*/ 34 w 34"/>
                <a:gd name="T73" fmla="*/ 42 h 66"/>
                <a:gd name="T74" fmla="*/ 10 w 34"/>
                <a:gd name="T75" fmla="*/ 66 h 66"/>
                <a:gd name="T76" fmla="*/ 19 w 34"/>
                <a:gd name="T77" fmla="*/ 66 h 66"/>
                <a:gd name="T78" fmla="*/ 24 w 34"/>
                <a:gd name="T79" fmla="*/ 66 h 66"/>
                <a:gd name="T80" fmla="*/ 34 w 34"/>
                <a:gd name="T81" fmla="*/ 56 h 66"/>
                <a:gd name="T82" fmla="*/ 34 w 34"/>
                <a:gd name="T83" fmla="*/ 51 h 66"/>
                <a:gd name="T84" fmla="*/ 19 w 34"/>
                <a:gd name="T85" fmla="*/ 66 h 66"/>
                <a:gd name="T86" fmla="*/ 28 w 34"/>
                <a:gd name="T87" fmla="*/ 66 h 66"/>
                <a:gd name="T88" fmla="*/ 33 w 34"/>
                <a:gd name="T89" fmla="*/ 66 h 66"/>
                <a:gd name="T90" fmla="*/ 34 w 34"/>
                <a:gd name="T91" fmla="*/ 64 h 66"/>
                <a:gd name="T92" fmla="*/ 34 w 34"/>
                <a:gd name="T93" fmla="*/ 59 h 66"/>
                <a:gd name="T94" fmla="*/ 28 w 34"/>
                <a:gd name="T95" fmla="*/ 66 h 66"/>
                <a:gd name="T96" fmla="*/ 12 w 34"/>
                <a:gd name="T97" fmla="*/ 9 h 66"/>
                <a:gd name="T98" fmla="*/ 8 w 34"/>
                <a:gd name="T99" fmla="*/ 13 h 66"/>
                <a:gd name="T100" fmla="*/ 12 w 34"/>
                <a:gd name="T101" fmla="*/ 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66">
                  <a:moveTo>
                    <a:pt x="0" y="24"/>
                  </a:moveTo>
                  <a:cubicBezTo>
                    <a:pt x="0" y="29"/>
                    <a:pt x="0" y="29"/>
                    <a:pt x="0" y="29"/>
                  </a:cubicBezTo>
                  <a:cubicBezTo>
                    <a:pt x="28" y="2"/>
                    <a:pt x="28" y="2"/>
                    <a:pt x="28" y="2"/>
                  </a:cubicBezTo>
                  <a:cubicBezTo>
                    <a:pt x="22" y="3"/>
                    <a:pt x="22" y="3"/>
                    <a:pt x="22" y="3"/>
                  </a:cubicBezTo>
                  <a:cubicBezTo>
                    <a:pt x="21" y="5"/>
                    <a:pt x="21" y="6"/>
                    <a:pt x="20" y="7"/>
                  </a:cubicBezTo>
                  <a:cubicBezTo>
                    <a:pt x="18" y="9"/>
                    <a:pt x="17" y="9"/>
                    <a:pt x="15" y="9"/>
                  </a:cubicBezTo>
                  <a:cubicBezTo>
                    <a:pt x="0" y="24"/>
                    <a:pt x="0" y="24"/>
                    <a:pt x="0" y="24"/>
                  </a:cubicBezTo>
                  <a:close/>
                  <a:moveTo>
                    <a:pt x="0" y="33"/>
                  </a:moveTo>
                  <a:cubicBezTo>
                    <a:pt x="32" y="1"/>
                    <a:pt x="32" y="1"/>
                    <a:pt x="32" y="1"/>
                  </a:cubicBezTo>
                  <a:cubicBezTo>
                    <a:pt x="34" y="0"/>
                    <a:pt x="34" y="0"/>
                    <a:pt x="34" y="0"/>
                  </a:cubicBezTo>
                  <a:cubicBezTo>
                    <a:pt x="34" y="4"/>
                    <a:pt x="34" y="4"/>
                    <a:pt x="34" y="4"/>
                  </a:cubicBezTo>
                  <a:cubicBezTo>
                    <a:pt x="0" y="38"/>
                    <a:pt x="0" y="38"/>
                    <a:pt x="0" y="38"/>
                  </a:cubicBezTo>
                  <a:cubicBezTo>
                    <a:pt x="0" y="33"/>
                    <a:pt x="0" y="33"/>
                    <a:pt x="0" y="33"/>
                  </a:cubicBezTo>
                  <a:close/>
                  <a:moveTo>
                    <a:pt x="0" y="42"/>
                  </a:moveTo>
                  <a:cubicBezTo>
                    <a:pt x="34" y="8"/>
                    <a:pt x="34" y="8"/>
                    <a:pt x="34" y="8"/>
                  </a:cubicBezTo>
                  <a:cubicBezTo>
                    <a:pt x="34" y="13"/>
                    <a:pt x="34" y="13"/>
                    <a:pt x="34" y="13"/>
                  </a:cubicBezTo>
                  <a:cubicBezTo>
                    <a:pt x="0" y="47"/>
                    <a:pt x="0" y="47"/>
                    <a:pt x="0" y="47"/>
                  </a:cubicBezTo>
                  <a:cubicBezTo>
                    <a:pt x="0" y="42"/>
                    <a:pt x="0" y="42"/>
                    <a:pt x="0" y="42"/>
                  </a:cubicBezTo>
                  <a:close/>
                  <a:moveTo>
                    <a:pt x="0" y="50"/>
                  </a:moveTo>
                  <a:cubicBezTo>
                    <a:pt x="34" y="16"/>
                    <a:pt x="34" y="16"/>
                    <a:pt x="34" y="16"/>
                  </a:cubicBezTo>
                  <a:cubicBezTo>
                    <a:pt x="34" y="21"/>
                    <a:pt x="34" y="21"/>
                    <a:pt x="34" y="21"/>
                  </a:cubicBezTo>
                  <a:cubicBezTo>
                    <a:pt x="0" y="55"/>
                    <a:pt x="0" y="55"/>
                    <a:pt x="0" y="55"/>
                  </a:cubicBezTo>
                  <a:cubicBezTo>
                    <a:pt x="0" y="50"/>
                    <a:pt x="0" y="50"/>
                    <a:pt x="0" y="50"/>
                  </a:cubicBezTo>
                  <a:close/>
                  <a:moveTo>
                    <a:pt x="0" y="59"/>
                  </a:moveTo>
                  <a:cubicBezTo>
                    <a:pt x="34" y="25"/>
                    <a:pt x="34" y="25"/>
                    <a:pt x="34" y="25"/>
                  </a:cubicBezTo>
                  <a:cubicBezTo>
                    <a:pt x="34" y="30"/>
                    <a:pt x="34" y="30"/>
                    <a:pt x="34" y="30"/>
                  </a:cubicBezTo>
                  <a:cubicBezTo>
                    <a:pt x="0" y="64"/>
                    <a:pt x="0" y="64"/>
                    <a:pt x="0" y="64"/>
                  </a:cubicBezTo>
                  <a:cubicBezTo>
                    <a:pt x="0" y="59"/>
                    <a:pt x="0" y="59"/>
                    <a:pt x="0" y="59"/>
                  </a:cubicBezTo>
                  <a:close/>
                  <a:moveTo>
                    <a:pt x="2" y="66"/>
                  </a:moveTo>
                  <a:cubicBezTo>
                    <a:pt x="7" y="66"/>
                    <a:pt x="7" y="66"/>
                    <a:pt x="7" y="66"/>
                  </a:cubicBezTo>
                  <a:cubicBezTo>
                    <a:pt x="34" y="39"/>
                    <a:pt x="34" y="39"/>
                    <a:pt x="34" y="39"/>
                  </a:cubicBezTo>
                  <a:cubicBezTo>
                    <a:pt x="34" y="34"/>
                    <a:pt x="34" y="34"/>
                    <a:pt x="34" y="34"/>
                  </a:cubicBezTo>
                  <a:cubicBezTo>
                    <a:pt x="2" y="66"/>
                    <a:pt x="2" y="66"/>
                    <a:pt x="2" y="66"/>
                  </a:cubicBezTo>
                  <a:close/>
                  <a:moveTo>
                    <a:pt x="10" y="66"/>
                  </a:moveTo>
                  <a:cubicBezTo>
                    <a:pt x="16" y="66"/>
                    <a:pt x="16" y="66"/>
                    <a:pt x="16" y="66"/>
                  </a:cubicBezTo>
                  <a:cubicBezTo>
                    <a:pt x="34" y="47"/>
                    <a:pt x="34" y="47"/>
                    <a:pt x="34" y="47"/>
                  </a:cubicBezTo>
                  <a:cubicBezTo>
                    <a:pt x="34" y="42"/>
                    <a:pt x="34" y="42"/>
                    <a:pt x="34" y="42"/>
                  </a:cubicBezTo>
                  <a:cubicBezTo>
                    <a:pt x="10" y="66"/>
                    <a:pt x="10" y="66"/>
                    <a:pt x="10" y="66"/>
                  </a:cubicBezTo>
                  <a:close/>
                  <a:moveTo>
                    <a:pt x="19" y="66"/>
                  </a:moveTo>
                  <a:cubicBezTo>
                    <a:pt x="24" y="66"/>
                    <a:pt x="24" y="66"/>
                    <a:pt x="24" y="66"/>
                  </a:cubicBezTo>
                  <a:cubicBezTo>
                    <a:pt x="34" y="56"/>
                    <a:pt x="34" y="56"/>
                    <a:pt x="34" y="56"/>
                  </a:cubicBezTo>
                  <a:cubicBezTo>
                    <a:pt x="34" y="51"/>
                    <a:pt x="34" y="51"/>
                    <a:pt x="34" y="51"/>
                  </a:cubicBezTo>
                  <a:cubicBezTo>
                    <a:pt x="19" y="66"/>
                    <a:pt x="19" y="66"/>
                    <a:pt x="19" y="66"/>
                  </a:cubicBezTo>
                  <a:close/>
                  <a:moveTo>
                    <a:pt x="28" y="66"/>
                  </a:moveTo>
                  <a:cubicBezTo>
                    <a:pt x="33" y="66"/>
                    <a:pt x="33" y="66"/>
                    <a:pt x="33" y="66"/>
                  </a:cubicBezTo>
                  <a:cubicBezTo>
                    <a:pt x="34" y="64"/>
                    <a:pt x="34" y="64"/>
                    <a:pt x="34" y="64"/>
                  </a:cubicBezTo>
                  <a:cubicBezTo>
                    <a:pt x="34" y="59"/>
                    <a:pt x="34" y="59"/>
                    <a:pt x="34" y="59"/>
                  </a:cubicBezTo>
                  <a:cubicBezTo>
                    <a:pt x="28" y="66"/>
                    <a:pt x="28" y="66"/>
                    <a:pt x="28" y="66"/>
                  </a:cubicBezTo>
                  <a:close/>
                  <a:moveTo>
                    <a:pt x="12" y="9"/>
                  </a:moveTo>
                  <a:cubicBezTo>
                    <a:pt x="8" y="13"/>
                    <a:pt x="8" y="13"/>
                    <a:pt x="8" y="13"/>
                  </a:cubicBezTo>
                  <a:cubicBezTo>
                    <a:pt x="12" y="9"/>
                    <a:pt x="12" y="9"/>
                    <a:pt x="12" y="9"/>
                  </a:cubicBez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5" name="Freeform 23"/>
            <p:cNvSpPr>
              <a:spLocks noEditPoints="1"/>
            </p:cNvSpPr>
            <p:nvPr/>
          </p:nvSpPr>
          <p:spPr bwMode="auto">
            <a:xfrm>
              <a:off x="3941" y="1078"/>
              <a:ext cx="203" cy="289"/>
            </a:xfrm>
            <a:custGeom>
              <a:avLst/>
              <a:gdLst>
                <a:gd name="T0" fmla="*/ 33 w 34"/>
                <a:gd name="T1" fmla="*/ 0 h 48"/>
                <a:gd name="T2" fmla="*/ 28 w 34"/>
                <a:gd name="T3" fmla="*/ 0 h 48"/>
                <a:gd name="T4" fmla="*/ 0 w 34"/>
                <a:gd name="T5" fmla="*/ 28 h 48"/>
                <a:gd name="T6" fmla="*/ 0 w 34"/>
                <a:gd name="T7" fmla="*/ 33 h 48"/>
                <a:gd name="T8" fmla="*/ 33 w 34"/>
                <a:gd name="T9" fmla="*/ 0 h 48"/>
                <a:gd name="T10" fmla="*/ 25 w 34"/>
                <a:gd name="T11" fmla="*/ 0 h 48"/>
                <a:gd name="T12" fmla="*/ 0 w 34"/>
                <a:gd name="T13" fmla="*/ 25 h 48"/>
                <a:gd name="T14" fmla="*/ 0 w 34"/>
                <a:gd name="T15" fmla="*/ 20 h 48"/>
                <a:gd name="T16" fmla="*/ 19 w 34"/>
                <a:gd name="T17" fmla="*/ 0 h 48"/>
                <a:gd name="T18" fmla="*/ 25 w 34"/>
                <a:gd name="T19" fmla="*/ 0 h 48"/>
                <a:gd name="T20" fmla="*/ 16 w 34"/>
                <a:gd name="T21" fmla="*/ 0 h 48"/>
                <a:gd name="T22" fmla="*/ 0 w 34"/>
                <a:gd name="T23" fmla="*/ 16 h 48"/>
                <a:gd name="T24" fmla="*/ 0 w 34"/>
                <a:gd name="T25" fmla="*/ 11 h 48"/>
                <a:gd name="T26" fmla="*/ 11 w 34"/>
                <a:gd name="T27" fmla="*/ 0 h 48"/>
                <a:gd name="T28" fmla="*/ 16 w 34"/>
                <a:gd name="T29" fmla="*/ 0 h 48"/>
                <a:gd name="T30" fmla="*/ 7 w 34"/>
                <a:gd name="T31" fmla="*/ 0 h 48"/>
                <a:gd name="T32" fmla="*/ 0 w 34"/>
                <a:gd name="T33" fmla="*/ 8 h 48"/>
                <a:gd name="T34" fmla="*/ 0 w 34"/>
                <a:gd name="T35" fmla="*/ 3 h 48"/>
                <a:gd name="T36" fmla="*/ 2 w 34"/>
                <a:gd name="T37" fmla="*/ 0 h 48"/>
                <a:gd name="T38" fmla="*/ 7 w 34"/>
                <a:gd name="T39" fmla="*/ 0 h 48"/>
                <a:gd name="T40" fmla="*/ 0 w 34"/>
                <a:gd name="T41" fmla="*/ 37 h 48"/>
                <a:gd name="T42" fmla="*/ 34 w 34"/>
                <a:gd name="T43" fmla="*/ 3 h 48"/>
                <a:gd name="T44" fmla="*/ 34 w 34"/>
                <a:gd name="T45" fmla="*/ 8 h 48"/>
                <a:gd name="T46" fmla="*/ 16 w 34"/>
                <a:gd name="T47" fmla="*/ 26 h 48"/>
                <a:gd name="T48" fmla="*/ 15 w 34"/>
                <a:gd name="T49" fmla="*/ 26 h 48"/>
                <a:gd name="T50" fmla="*/ 10 w 34"/>
                <a:gd name="T51" fmla="*/ 28 h 48"/>
                <a:gd name="T52" fmla="*/ 8 w 34"/>
                <a:gd name="T53" fmla="*/ 33 h 48"/>
                <a:gd name="T54" fmla="*/ 8 w 34"/>
                <a:gd name="T55" fmla="*/ 34 h 48"/>
                <a:gd name="T56" fmla="*/ 0 w 34"/>
                <a:gd name="T57" fmla="*/ 42 h 48"/>
                <a:gd name="T58" fmla="*/ 0 w 34"/>
                <a:gd name="T59" fmla="*/ 37 h 48"/>
                <a:gd name="T60" fmla="*/ 0 w 34"/>
                <a:gd name="T61" fmla="*/ 46 h 48"/>
                <a:gd name="T62" fmla="*/ 0 w 34"/>
                <a:gd name="T63" fmla="*/ 48 h 48"/>
                <a:gd name="T64" fmla="*/ 10 w 34"/>
                <a:gd name="T65" fmla="*/ 37 h 48"/>
                <a:gd name="T66" fmla="*/ 9 w 34"/>
                <a:gd name="T67" fmla="*/ 36 h 48"/>
                <a:gd name="T68" fmla="*/ 0 w 34"/>
                <a:gd name="T69" fmla="*/ 46 h 48"/>
                <a:gd name="T70" fmla="*/ 19 w 34"/>
                <a:gd name="T71" fmla="*/ 27 h 48"/>
                <a:gd name="T72" fmla="*/ 34 w 34"/>
                <a:gd name="T73" fmla="*/ 12 h 48"/>
                <a:gd name="T74" fmla="*/ 34 w 34"/>
                <a:gd name="T75" fmla="*/ 17 h 48"/>
                <a:gd name="T76" fmla="*/ 21 w 34"/>
                <a:gd name="T77" fmla="*/ 30 h 48"/>
                <a:gd name="T78" fmla="*/ 20 w 34"/>
                <a:gd name="T79" fmla="*/ 28 h 48"/>
                <a:gd name="T80" fmla="*/ 19 w 34"/>
                <a:gd name="T81" fmla="*/ 27 h 48"/>
                <a:gd name="T82" fmla="*/ 25 w 34"/>
                <a:gd name="T83" fmla="*/ 29 h 48"/>
                <a:gd name="T84" fmla="*/ 34 w 34"/>
                <a:gd name="T85" fmla="*/ 20 h 48"/>
                <a:gd name="T86" fmla="*/ 34 w 34"/>
                <a:gd name="T87" fmla="*/ 26 h 48"/>
                <a:gd name="T88" fmla="*/ 31 w 34"/>
                <a:gd name="T89" fmla="*/ 28 h 48"/>
                <a:gd name="T90" fmla="*/ 25 w 34"/>
                <a:gd name="T91" fmla="*/ 2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33" y="0"/>
                  </a:moveTo>
                  <a:cubicBezTo>
                    <a:pt x="28" y="0"/>
                    <a:pt x="28" y="0"/>
                    <a:pt x="28" y="0"/>
                  </a:cubicBezTo>
                  <a:cubicBezTo>
                    <a:pt x="0" y="28"/>
                    <a:pt x="0" y="28"/>
                    <a:pt x="0" y="28"/>
                  </a:cubicBezTo>
                  <a:cubicBezTo>
                    <a:pt x="0" y="33"/>
                    <a:pt x="0" y="33"/>
                    <a:pt x="0" y="33"/>
                  </a:cubicBezTo>
                  <a:cubicBezTo>
                    <a:pt x="33" y="0"/>
                    <a:pt x="33" y="0"/>
                    <a:pt x="33" y="0"/>
                  </a:cubicBezTo>
                  <a:close/>
                  <a:moveTo>
                    <a:pt x="25" y="0"/>
                  </a:moveTo>
                  <a:cubicBezTo>
                    <a:pt x="0" y="25"/>
                    <a:pt x="0" y="25"/>
                    <a:pt x="0" y="25"/>
                  </a:cubicBezTo>
                  <a:cubicBezTo>
                    <a:pt x="0" y="20"/>
                    <a:pt x="0" y="20"/>
                    <a:pt x="0" y="20"/>
                  </a:cubicBezTo>
                  <a:cubicBezTo>
                    <a:pt x="19" y="0"/>
                    <a:pt x="19" y="0"/>
                    <a:pt x="19" y="0"/>
                  </a:cubicBezTo>
                  <a:cubicBezTo>
                    <a:pt x="25" y="0"/>
                    <a:pt x="25" y="0"/>
                    <a:pt x="25" y="0"/>
                  </a:cubicBezTo>
                  <a:close/>
                  <a:moveTo>
                    <a:pt x="16" y="0"/>
                  </a:moveTo>
                  <a:cubicBezTo>
                    <a:pt x="0" y="16"/>
                    <a:pt x="0" y="16"/>
                    <a:pt x="0" y="16"/>
                  </a:cubicBezTo>
                  <a:cubicBezTo>
                    <a:pt x="0" y="11"/>
                    <a:pt x="0" y="11"/>
                    <a:pt x="0" y="11"/>
                  </a:cubicBezTo>
                  <a:cubicBezTo>
                    <a:pt x="11" y="0"/>
                    <a:pt x="11" y="0"/>
                    <a:pt x="11" y="0"/>
                  </a:cubicBezTo>
                  <a:cubicBezTo>
                    <a:pt x="16" y="0"/>
                    <a:pt x="16" y="0"/>
                    <a:pt x="16" y="0"/>
                  </a:cubicBezTo>
                  <a:close/>
                  <a:moveTo>
                    <a:pt x="7" y="0"/>
                  </a:moveTo>
                  <a:cubicBezTo>
                    <a:pt x="0" y="8"/>
                    <a:pt x="0" y="8"/>
                    <a:pt x="0" y="8"/>
                  </a:cubicBezTo>
                  <a:cubicBezTo>
                    <a:pt x="0" y="3"/>
                    <a:pt x="0" y="3"/>
                    <a:pt x="0" y="3"/>
                  </a:cubicBezTo>
                  <a:cubicBezTo>
                    <a:pt x="2" y="0"/>
                    <a:pt x="2" y="0"/>
                    <a:pt x="2" y="0"/>
                  </a:cubicBezTo>
                  <a:cubicBezTo>
                    <a:pt x="7" y="0"/>
                    <a:pt x="7" y="0"/>
                    <a:pt x="7" y="0"/>
                  </a:cubicBezTo>
                  <a:close/>
                  <a:moveTo>
                    <a:pt x="0" y="37"/>
                  </a:moveTo>
                  <a:cubicBezTo>
                    <a:pt x="34" y="3"/>
                    <a:pt x="34" y="3"/>
                    <a:pt x="34" y="3"/>
                  </a:cubicBezTo>
                  <a:cubicBezTo>
                    <a:pt x="34" y="8"/>
                    <a:pt x="34" y="8"/>
                    <a:pt x="34" y="8"/>
                  </a:cubicBezTo>
                  <a:cubicBezTo>
                    <a:pt x="16" y="26"/>
                    <a:pt x="16" y="26"/>
                    <a:pt x="16" y="26"/>
                  </a:cubicBezTo>
                  <a:cubicBezTo>
                    <a:pt x="16" y="26"/>
                    <a:pt x="15" y="26"/>
                    <a:pt x="15" y="26"/>
                  </a:cubicBezTo>
                  <a:cubicBezTo>
                    <a:pt x="13" y="26"/>
                    <a:pt x="12" y="27"/>
                    <a:pt x="10" y="28"/>
                  </a:cubicBezTo>
                  <a:cubicBezTo>
                    <a:pt x="9" y="29"/>
                    <a:pt x="8" y="31"/>
                    <a:pt x="8" y="33"/>
                  </a:cubicBezTo>
                  <a:cubicBezTo>
                    <a:pt x="8" y="33"/>
                    <a:pt x="8" y="33"/>
                    <a:pt x="8" y="34"/>
                  </a:cubicBezTo>
                  <a:cubicBezTo>
                    <a:pt x="0" y="42"/>
                    <a:pt x="0" y="42"/>
                    <a:pt x="0" y="42"/>
                  </a:cubicBezTo>
                  <a:cubicBezTo>
                    <a:pt x="0" y="37"/>
                    <a:pt x="0" y="37"/>
                    <a:pt x="0" y="37"/>
                  </a:cubicBezTo>
                  <a:close/>
                  <a:moveTo>
                    <a:pt x="0" y="46"/>
                  </a:moveTo>
                  <a:cubicBezTo>
                    <a:pt x="0" y="48"/>
                    <a:pt x="0" y="48"/>
                    <a:pt x="0" y="48"/>
                  </a:cubicBezTo>
                  <a:cubicBezTo>
                    <a:pt x="10" y="37"/>
                    <a:pt x="10" y="37"/>
                    <a:pt x="10" y="37"/>
                  </a:cubicBezTo>
                  <a:cubicBezTo>
                    <a:pt x="9" y="36"/>
                    <a:pt x="9" y="36"/>
                    <a:pt x="9" y="36"/>
                  </a:cubicBezTo>
                  <a:cubicBezTo>
                    <a:pt x="0" y="46"/>
                    <a:pt x="0" y="46"/>
                    <a:pt x="0" y="46"/>
                  </a:cubicBezTo>
                  <a:close/>
                  <a:moveTo>
                    <a:pt x="19" y="27"/>
                  </a:moveTo>
                  <a:cubicBezTo>
                    <a:pt x="34" y="12"/>
                    <a:pt x="34" y="12"/>
                    <a:pt x="34" y="12"/>
                  </a:cubicBezTo>
                  <a:cubicBezTo>
                    <a:pt x="34" y="17"/>
                    <a:pt x="34" y="17"/>
                    <a:pt x="34" y="17"/>
                  </a:cubicBezTo>
                  <a:cubicBezTo>
                    <a:pt x="21" y="30"/>
                    <a:pt x="21" y="30"/>
                    <a:pt x="21" y="30"/>
                  </a:cubicBezTo>
                  <a:cubicBezTo>
                    <a:pt x="21" y="29"/>
                    <a:pt x="20" y="29"/>
                    <a:pt x="20" y="28"/>
                  </a:cubicBezTo>
                  <a:cubicBezTo>
                    <a:pt x="19" y="28"/>
                    <a:pt x="19" y="27"/>
                    <a:pt x="19" y="27"/>
                  </a:cubicBezTo>
                  <a:close/>
                  <a:moveTo>
                    <a:pt x="25" y="29"/>
                  </a:moveTo>
                  <a:cubicBezTo>
                    <a:pt x="34" y="20"/>
                    <a:pt x="34" y="20"/>
                    <a:pt x="34" y="20"/>
                  </a:cubicBezTo>
                  <a:cubicBezTo>
                    <a:pt x="34" y="26"/>
                    <a:pt x="34" y="26"/>
                    <a:pt x="34" y="26"/>
                  </a:cubicBezTo>
                  <a:cubicBezTo>
                    <a:pt x="31" y="28"/>
                    <a:pt x="31" y="28"/>
                    <a:pt x="31" y="28"/>
                  </a:cubicBezTo>
                  <a:lnTo>
                    <a:pt x="25" y="29"/>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24"/>
            <p:cNvSpPr>
              <a:spLocks noEditPoints="1"/>
            </p:cNvSpPr>
            <p:nvPr/>
          </p:nvSpPr>
          <p:spPr bwMode="auto">
            <a:xfrm>
              <a:off x="4204" y="1301"/>
              <a:ext cx="335" cy="427"/>
            </a:xfrm>
            <a:custGeom>
              <a:avLst/>
              <a:gdLst>
                <a:gd name="T0" fmla="*/ 20 w 56"/>
                <a:gd name="T1" fmla="*/ 62 h 71"/>
                <a:gd name="T2" fmla="*/ 55 w 56"/>
                <a:gd name="T3" fmla="*/ 22 h 71"/>
                <a:gd name="T4" fmla="*/ 40 w 56"/>
                <a:gd name="T5" fmla="*/ 40 h 71"/>
                <a:gd name="T6" fmla="*/ 18 w 56"/>
                <a:gd name="T7" fmla="*/ 59 h 71"/>
                <a:gd name="T8" fmla="*/ 56 w 56"/>
                <a:gd name="T9" fmla="*/ 30 h 71"/>
                <a:gd name="T10" fmla="*/ 24 w 56"/>
                <a:gd name="T11" fmla="*/ 66 h 71"/>
                <a:gd name="T12" fmla="*/ 26 w 56"/>
                <a:gd name="T13" fmla="*/ 68 h 71"/>
                <a:gd name="T14" fmla="*/ 51 w 56"/>
                <a:gd name="T15" fmla="*/ 44 h 71"/>
                <a:gd name="T16" fmla="*/ 28 w 56"/>
                <a:gd name="T17" fmla="*/ 71 h 71"/>
                <a:gd name="T18" fmla="*/ 54 w 56"/>
                <a:gd name="T19" fmla="*/ 19 h 71"/>
                <a:gd name="T20" fmla="*/ 45 w 56"/>
                <a:gd name="T21" fmla="*/ 24 h 71"/>
                <a:gd name="T22" fmla="*/ 54 w 56"/>
                <a:gd name="T23" fmla="*/ 19 h 71"/>
                <a:gd name="T24" fmla="*/ 49 w 56"/>
                <a:gd name="T25" fmla="*/ 10 h 71"/>
                <a:gd name="T26" fmla="*/ 44 w 56"/>
                <a:gd name="T27" fmla="*/ 21 h 71"/>
                <a:gd name="T28" fmla="*/ 48 w 56"/>
                <a:gd name="T29" fmla="*/ 8 h 71"/>
                <a:gd name="T30" fmla="*/ 37 w 56"/>
                <a:gd name="T31" fmla="*/ 14 h 71"/>
                <a:gd name="T32" fmla="*/ 48 w 56"/>
                <a:gd name="T33" fmla="*/ 8 h 71"/>
                <a:gd name="T34" fmla="*/ 35 w 56"/>
                <a:gd name="T35" fmla="*/ 13 h 71"/>
                <a:gd name="T36" fmla="*/ 40 w 56"/>
                <a:gd name="T37" fmla="*/ 3 h 71"/>
                <a:gd name="T38" fmla="*/ 37 w 56"/>
                <a:gd name="T39" fmla="*/ 2 h 71"/>
                <a:gd name="T40" fmla="*/ 21 w 56"/>
                <a:gd name="T41" fmla="*/ 13 h 71"/>
                <a:gd name="T42" fmla="*/ 37 w 56"/>
                <a:gd name="T43" fmla="*/ 2 h 71"/>
                <a:gd name="T44" fmla="*/ 0 w 56"/>
                <a:gd name="T45" fmla="*/ 30 h 71"/>
                <a:gd name="T46" fmla="*/ 1 w 56"/>
                <a:gd name="T47" fmla="*/ 25 h 71"/>
                <a:gd name="T48" fmla="*/ 28 w 56"/>
                <a:gd name="T49" fmla="*/ 0 h 71"/>
                <a:gd name="T50" fmla="*/ 30 w 56"/>
                <a:gd name="T51" fmla="*/ 1 h 71"/>
                <a:gd name="T52" fmla="*/ 8 w 56"/>
                <a:gd name="T53" fmla="*/ 9 h 71"/>
                <a:gd name="T54" fmla="*/ 20 w 56"/>
                <a:gd name="T55" fmla="*/ 2 h 71"/>
                <a:gd name="T56" fmla="*/ 2 w 56"/>
                <a:gd name="T57" fmla="*/ 37 h 71"/>
                <a:gd name="T58" fmla="*/ 11 w 56"/>
                <a:gd name="T59" fmla="*/ 28 h 71"/>
                <a:gd name="T60" fmla="*/ 1 w 56"/>
                <a:gd name="T61" fmla="*/ 33 h 71"/>
                <a:gd name="T62" fmla="*/ 11 w 56"/>
                <a:gd name="T63" fmla="*/ 31 h 71"/>
                <a:gd name="T64" fmla="*/ 4 w 56"/>
                <a:gd name="T65" fmla="*/ 43 h 71"/>
                <a:gd name="T66" fmla="*/ 6 w 56"/>
                <a:gd name="T67" fmla="*/ 45 h 71"/>
                <a:gd name="T68" fmla="*/ 16 w 56"/>
                <a:gd name="T69" fmla="*/ 40 h 71"/>
                <a:gd name="T70" fmla="*/ 6 w 56"/>
                <a:gd name="T71" fmla="*/ 45 h 71"/>
                <a:gd name="T72" fmla="*/ 18 w 56"/>
                <a:gd name="T73" fmla="*/ 42 h 71"/>
                <a:gd name="T74" fmla="*/ 12 w 56"/>
                <a:gd name="T75" fmla="*/ 53 h 71"/>
                <a:gd name="T76" fmla="*/ 14 w 56"/>
                <a:gd name="T77" fmla="*/ 55 h 71"/>
                <a:gd name="T78" fmla="*/ 28 w 56"/>
                <a:gd name="T79" fmla="*/ 45 h 71"/>
                <a:gd name="T80" fmla="*/ 14 w 56"/>
                <a:gd name="T81"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1">
                  <a:moveTo>
                    <a:pt x="18" y="59"/>
                  </a:moveTo>
                  <a:cubicBezTo>
                    <a:pt x="20" y="62"/>
                    <a:pt x="20" y="62"/>
                    <a:pt x="20" y="62"/>
                  </a:cubicBezTo>
                  <a:cubicBezTo>
                    <a:pt x="56" y="26"/>
                    <a:pt x="56" y="26"/>
                    <a:pt x="56" y="26"/>
                  </a:cubicBezTo>
                  <a:cubicBezTo>
                    <a:pt x="56" y="25"/>
                    <a:pt x="56" y="23"/>
                    <a:pt x="55" y="22"/>
                  </a:cubicBezTo>
                  <a:cubicBezTo>
                    <a:pt x="45" y="32"/>
                    <a:pt x="45" y="32"/>
                    <a:pt x="45" y="32"/>
                  </a:cubicBezTo>
                  <a:cubicBezTo>
                    <a:pt x="44" y="35"/>
                    <a:pt x="43" y="38"/>
                    <a:pt x="40" y="40"/>
                  </a:cubicBezTo>
                  <a:cubicBezTo>
                    <a:pt x="38" y="43"/>
                    <a:pt x="35" y="44"/>
                    <a:pt x="32" y="45"/>
                  </a:cubicBezTo>
                  <a:cubicBezTo>
                    <a:pt x="18" y="59"/>
                    <a:pt x="18" y="59"/>
                    <a:pt x="18" y="59"/>
                  </a:cubicBezTo>
                  <a:close/>
                  <a:moveTo>
                    <a:pt x="22" y="64"/>
                  </a:moveTo>
                  <a:cubicBezTo>
                    <a:pt x="56" y="30"/>
                    <a:pt x="56" y="30"/>
                    <a:pt x="56" y="30"/>
                  </a:cubicBezTo>
                  <a:cubicBezTo>
                    <a:pt x="56" y="32"/>
                    <a:pt x="56" y="34"/>
                    <a:pt x="55" y="35"/>
                  </a:cubicBezTo>
                  <a:cubicBezTo>
                    <a:pt x="24" y="66"/>
                    <a:pt x="24" y="66"/>
                    <a:pt x="24" y="66"/>
                  </a:cubicBezTo>
                  <a:cubicBezTo>
                    <a:pt x="22" y="64"/>
                    <a:pt x="22" y="64"/>
                    <a:pt x="22" y="64"/>
                  </a:cubicBezTo>
                  <a:close/>
                  <a:moveTo>
                    <a:pt x="26" y="68"/>
                  </a:moveTo>
                  <a:cubicBezTo>
                    <a:pt x="53" y="41"/>
                    <a:pt x="53" y="41"/>
                    <a:pt x="53" y="41"/>
                  </a:cubicBezTo>
                  <a:cubicBezTo>
                    <a:pt x="52" y="42"/>
                    <a:pt x="52" y="43"/>
                    <a:pt x="51" y="44"/>
                  </a:cubicBezTo>
                  <a:cubicBezTo>
                    <a:pt x="47" y="50"/>
                    <a:pt x="41" y="57"/>
                    <a:pt x="35" y="63"/>
                  </a:cubicBezTo>
                  <a:cubicBezTo>
                    <a:pt x="33" y="66"/>
                    <a:pt x="30" y="69"/>
                    <a:pt x="28" y="71"/>
                  </a:cubicBezTo>
                  <a:cubicBezTo>
                    <a:pt x="26" y="68"/>
                    <a:pt x="26" y="68"/>
                    <a:pt x="26" y="68"/>
                  </a:cubicBezTo>
                  <a:close/>
                  <a:moveTo>
                    <a:pt x="54" y="19"/>
                  </a:moveTo>
                  <a:cubicBezTo>
                    <a:pt x="45" y="28"/>
                    <a:pt x="45" y="28"/>
                    <a:pt x="45" y="28"/>
                  </a:cubicBezTo>
                  <a:cubicBezTo>
                    <a:pt x="45" y="27"/>
                    <a:pt x="45" y="25"/>
                    <a:pt x="45" y="24"/>
                  </a:cubicBezTo>
                  <a:cubicBezTo>
                    <a:pt x="53" y="15"/>
                    <a:pt x="53" y="15"/>
                    <a:pt x="53" y="15"/>
                  </a:cubicBezTo>
                  <a:cubicBezTo>
                    <a:pt x="53" y="17"/>
                    <a:pt x="54" y="18"/>
                    <a:pt x="54" y="19"/>
                  </a:cubicBezTo>
                  <a:close/>
                  <a:moveTo>
                    <a:pt x="52" y="13"/>
                  </a:moveTo>
                  <a:cubicBezTo>
                    <a:pt x="51" y="12"/>
                    <a:pt x="50" y="11"/>
                    <a:pt x="49" y="10"/>
                  </a:cubicBezTo>
                  <a:cubicBezTo>
                    <a:pt x="42" y="18"/>
                    <a:pt x="42" y="18"/>
                    <a:pt x="42" y="18"/>
                  </a:cubicBezTo>
                  <a:cubicBezTo>
                    <a:pt x="42" y="19"/>
                    <a:pt x="43" y="20"/>
                    <a:pt x="44" y="21"/>
                  </a:cubicBezTo>
                  <a:cubicBezTo>
                    <a:pt x="52" y="13"/>
                    <a:pt x="52" y="13"/>
                    <a:pt x="52" y="13"/>
                  </a:cubicBezTo>
                  <a:close/>
                  <a:moveTo>
                    <a:pt x="48" y="8"/>
                  </a:moveTo>
                  <a:cubicBezTo>
                    <a:pt x="47" y="8"/>
                    <a:pt x="46" y="7"/>
                    <a:pt x="45" y="6"/>
                  </a:cubicBezTo>
                  <a:cubicBezTo>
                    <a:pt x="37" y="14"/>
                    <a:pt x="37" y="14"/>
                    <a:pt x="37" y="14"/>
                  </a:cubicBezTo>
                  <a:cubicBezTo>
                    <a:pt x="38" y="14"/>
                    <a:pt x="39" y="15"/>
                    <a:pt x="40" y="16"/>
                  </a:cubicBezTo>
                  <a:cubicBezTo>
                    <a:pt x="48" y="8"/>
                    <a:pt x="48" y="8"/>
                    <a:pt x="48" y="8"/>
                  </a:cubicBezTo>
                  <a:close/>
                  <a:moveTo>
                    <a:pt x="43" y="5"/>
                  </a:moveTo>
                  <a:cubicBezTo>
                    <a:pt x="35" y="13"/>
                    <a:pt x="35" y="13"/>
                    <a:pt x="35" y="13"/>
                  </a:cubicBezTo>
                  <a:cubicBezTo>
                    <a:pt x="34" y="12"/>
                    <a:pt x="32" y="12"/>
                    <a:pt x="31" y="11"/>
                  </a:cubicBezTo>
                  <a:cubicBezTo>
                    <a:pt x="40" y="3"/>
                    <a:pt x="40" y="3"/>
                    <a:pt x="40" y="3"/>
                  </a:cubicBezTo>
                  <a:cubicBezTo>
                    <a:pt x="41" y="3"/>
                    <a:pt x="42" y="4"/>
                    <a:pt x="43" y="5"/>
                  </a:cubicBezTo>
                  <a:close/>
                  <a:moveTo>
                    <a:pt x="37" y="2"/>
                  </a:moveTo>
                  <a:cubicBezTo>
                    <a:pt x="36" y="1"/>
                    <a:pt x="34" y="1"/>
                    <a:pt x="33" y="1"/>
                  </a:cubicBezTo>
                  <a:cubicBezTo>
                    <a:pt x="21" y="13"/>
                    <a:pt x="21" y="13"/>
                    <a:pt x="21" y="13"/>
                  </a:cubicBezTo>
                  <a:cubicBezTo>
                    <a:pt x="23" y="12"/>
                    <a:pt x="25" y="11"/>
                    <a:pt x="28" y="11"/>
                  </a:cubicBezTo>
                  <a:cubicBezTo>
                    <a:pt x="37" y="2"/>
                    <a:pt x="37" y="2"/>
                    <a:pt x="37" y="2"/>
                  </a:cubicBezTo>
                  <a:close/>
                  <a:moveTo>
                    <a:pt x="30" y="1"/>
                  </a:moveTo>
                  <a:cubicBezTo>
                    <a:pt x="0" y="30"/>
                    <a:pt x="0" y="30"/>
                    <a:pt x="0" y="30"/>
                  </a:cubicBezTo>
                  <a:cubicBezTo>
                    <a:pt x="0" y="29"/>
                    <a:pt x="0" y="29"/>
                    <a:pt x="0" y="28"/>
                  </a:cubicBezTo>
                  <a:cubicBezTo>
                    <a:pt x="0" y="27"/>
                    <a:pt x="0" y="26"/>
                    <a:pt x="1" y="25"/>
                  </a:cubicBezTo>
                  <a:cubicBezTo>
                    <a:pt x="24" y="1"/>
                    <a:pt x="24" y="1"/>
                    <a:pt x="24" y="1"/>
                  </a:cubicBezTo>
                  <a:cubicBezTo>
                    <a:pt x="26" y="1"/>
                    <a:pt x="27" y="0"/>
                    <a:pt x="28" y="0"/>
                  </a:cubicBezTo>
                  <a:cubicBezTo>
                    <a:pt x="28" y="0"/>
                    <a:pt x="28" y="0"/>
                    <a:pt x="28" y="0"/>
                  </a:cubicBezTo>
                  <a:cubicBezTo>
                    <a:pt x="29" y="0"/>
                    <a:pt x="29" y="0"/>
                    <a:pt x="30" y="1"/>
                  </a:cubicBezTo>
                  <a:close/>
                  <a:moveTo>
                    <a:pt x="20" y="2"/>
                  </a:moveTo>
                  <a:cubicBezTo>
                    <a:pt x="16" y="3"/>
                    <a:pt x="12" y="5"/>
                    <a:pt x="8" y="9"/>
                  </a:cubicBezTo>
                  <a:cubicBezTo>
                    <a:pt x="5" y="12"/>
                    <a:pt x="3" y="16"/>
                    <a:pt x="2" y="20"/>
                  </a:cubicBezTo>
                  <a:cubicBezTo>
                    <a:pt x="20" y="2"/>
                    <a:pt x="20" y="2"/>
                    <a:pt x="20" y="2"/>
                  </a:cubicBezTo>
                  <a:close/>
                  <a:moveTo>
                    <a:pt x="1" y="33"/>
                  </a:moveTo>
                  <a:cubicBezTo>
                    <a:pt x="1" y="34"/>
                    <a:pt x="1" y="36"/>
                    <a:pt x="2" y="37"/>
                  </a:cubicBezTo>
                  <a:cubicBezTo>
                    <a:pt x="2" y="37"/>
                    <a:pt x="2" y="37"/>
                    <a:pt x="2" y="37"/>
                  </a:cubicBezTo>
                  <a:cubicBezTo>
                    <a:pt x="11" y="28"/>
                    <a:pt x="11" y="28"/>
                    <a:pt x="11" y="28"/>
                  </a:cubicBezTo>
                  <a:cubicBezTo>
                    <a:pt x="11" y="25"/>
                    <a:pt x="12" y="23"/>
                    <a:pt x="13" y="21"/>
                  </a:cubicBezTo>
                  <a:cubicBezTo>
                    <a:pt x="1" y="33"/>
                    <a:pt x="1" y="33"/>
                    <a:pt x="1" y="33"/>
                  </a:cubicBezTo>
                  <a:close/>
                  <a:moveTo>
                    <a:pt x="3" y="40"/>
                  </a:moveTo>
                  <a:cubicBezTo>
                    <a:pt x="11" y="31"/>
                    <a:pt x="11" y="31"/>
                    <a:pt x="11" y="31"/>
                  </a:cubicBezTo>
                  <a:cubicBezTo>
                    <a:pt x="11" y="33"/>
                    <a:pt x="12" y="34"/>
                    <a:pt x="12" y="35"/>
                  </a:cubicBezTo>
                  <a:cubicBezTo>
                    <a:pt x="4" y="43"/>
                    <a:pt x="4" y="43"/>
                    <a:pt x="4" y="43"/>
                  </a:cubicBezTo>
                  <a:cubicBezTo>
                    <a:pt x="4" y="42"/>
                    <a:pt x="3" y="41"/>
                    <a:pt x="3" y="40"/>
                  </a:cubicBezTo>
                  <a:close/>
                  <a:moveTo>
                    <a:pt x="6" y="45"/>
                  </a:moveTo>
                  <a:cubicBezTo>
                    <a:pt x="7" y="46"/>
                    <a:pt x="7" y="47"/>
                    <a:pt x="8" y="48"/>
                  </a:cubicBezTo>
                  <a:cubicBezTo>
                    <a:pt x="16" y="40"/>
                    <a:pt x="16" y="40"/>
                    <a:pt x="16" y="40"/>
                  </a:cubicBezTo>
                  <a:cubicBezTo>
                    <a:pt x="15" y="39"/>
                    <a:pt x="14" y="38"/>
                    <a:pt x="14" y="37"/>
                  </a:cubicBezTo>
                  <a:cubicBezTo>
                    <a:pt x="6" y="45"/>
                    <a:pt x="6" y="45"/>
                    <a:pt x="6" y="45"/>
                  </a:cubicBezTo>
                  <a:close/>
                  <a:moveTo>
                    <a:pt x="10" y="50"/>
                  </a:moveTo>
                  <a:cubicBezTo>
                    <a:pt x="18" y="42"/>
                    <a:pt x="18" y="42"/>
                    <a:pt x="18" y="42"/>
                  </a:cubicBezTo>
                  <a:cubicBezTo>
                    <a:pt x="19" y="43"/>
                    <a:pt x="20" y="43"/>
                    <a:pt x="21" y="44"/>
                  </a:cubicBezTo>
                  <a:cubicBezTo>
                    <a:pt x="12" y="53"/>
                    <a:pt x="12" y="53"/>
                    <a:pt x="12" y="53"/>
                  </a:cubicBezTo>
                  <a:cubicBezTo>
                    <a:pt x="11" y="52"/>
                    <a:pt x="10" y="51"/>
                    <a:pt x="10" y="50"/>
                  </a:cubicBezTo>
                  <a:close/>
                  <a:moveTo>
                    <a:pt x="14" y="55"/>
                  </a:moveTo>
                  <a:cubicBezTo>
                    <a:pt x="23" y="45"/>
                    <a:pt x="23" y="45"/>
                    <a:pt x="23" y="45"/>
                  </a:cubicBezTo>
                  <a:cubicBezTo>
                    <a:pt x="25" y="45"/>
                    <a:pt x="26" y="45"/>
                    <a:pt x="28" y="45"/>
                  </a:cubicBezTo>
                  <a:cubicBezTo>
                    <a:pt x="16" y="57"/>
                    <a:pt x="16" y="57"/>
                    <a:pt x="16" y="57"/>
                  </a:cubicBezTo>
                  <a:cubicBezTo>
                    <a:pt x="15" y="57"/>
                    <a:pt x="14" y="56"/>
                    <a:pt x="14" y="55"/>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25"/>
            <p:cNvSpPr>
              <a:spLocks noEditPoints="1"/>
            </p:cNvSpPr>
            <p:nvPr/>
          </p:nvSpPr>
          <p:spPr bwMode="auto">
            <a:xfrm>
              <a:off x="4162" y="1078"/>
              <a:ext cx="203" cy="578"/>
            </a:xfrm>
            <a:custGeom>
              <a:avLst/>
              <a:gdLst>
                <a:gd name="T0" fmla="*/ 34 w 34"/>
                <a:gd name="T1" fmla="*/ 27 h 96"/>
                <a:gd name="T2" fmla="*/ 31 w 34"/>
                <a:gd name="T3" fmla="*/ 35 h 96"/>
                <a:gd name="T4" fmla="*/ 34 w 34"/>
                <a:gd name="T5" fmla="*/ 23 h 96"/>
                <a:gd name="T6" fmla="*/ 0 w 34"/>
                <a:gd name="T7" fmla="*/ 52 h 96"/>
                <a:gd name="T8" fmla="*/ 34 w 34"/>
                <a:gd name="T9" fmla="*/ 23 h 96"/>
                <a:gd name="T10" fmla="*/ 34 w 34"/>
                <a:gd name="T11" fmla="*/ 10 h 96"/>
                <a:gd name="T12" fmla="*/ 23 w 34"/>
                <a:gd name="T13" fmla="*/ 25 h 96"/>
                <a:gd name="T14" fmla="*/ 34 w 34"/>
                <a:gd name="T15" fmla="*/ 15 h 96"/>
                <a:gd name="T16" fmla="*/ 32 w 34"/>
                <a:gd name="T17" fmla="*/ 2 h 96"/>
                <a:gd name="T18" fmla="*/ 20 w 34"/>
                <a:gd name="T19" fmla="*/ 20 h 96"/>
                <a:gd name="T20" fmla="*/ 30 w 34"/>
                <a:gd name="T21" fmla="*/ 1 h 96"/>
                <a:gd name="T22" fmla="*/ 0 w 34"/>
                <a:gd name="T23" fmla="*/ 27 h 96"/>
                <a:gd name="T24" fmla="*/ 26 w 34"/>
                <a:gd name="T25" fmla="*/ 0 h 96"/>
                <a:gd name="T26" fmla="*/ 30 w 34"/>
                <a:gd name="T27" fmla="*/ 1 h 96"/>
                <a:gd name="T28" fmla="*/ 17 w 34"/>
                <a:gd name="T29" fmla="*/ 0 h 96"/>
                <a:gd name="T30" fmla="*/ 0 w 34"/>
                <a:gd name="T31" fmla="*/ 23 h 96"/>
                <a:gd name="T32" fmla="*/ 13 w 34"/>
                <a:gd name="T33" fmla="*/ 0 h 96"/>
                <a:gd name="T34" fmla="*/ 0 w 34"/>
                <a:gd name="T35" fmla="*/ 9 h 96"/>
                <a:gd name="T36" fmla="*/ 13 w 34"/>
                <a:gd name="T37" fmla="*/ 0 h 96"/>
                <a:gd name="T38" fmla="*/ 0 w 34"/>
                <a:gd name="T39" fmla="*/ 0 h 96"/>
                <a:gd name="T40" fmla="*/ 5 w 34"/>
                <a:gd name="T41" fmla="*/ 0 h 96"/>
                <a:gd name="T42" fmla="*/ 16 w 34"/>
                <a:gd name="T43" fmla="*/ 32 h 96"/>
                <a:gd name="T44" fmla="*/ 0 w 34"/>
                <a:gd name="T45" fmla="*/ 43 h 96"/>
                <a:gd name="T46" fmla="*/ 17 w 34"/>
                <a:gd name="T47" fmla="*/ 32 h 96"/>
                <a:gd name="T48" fmla="*/ 10 w 34"/>
                <a:gd name="T49" fmla="*/ 28 h 96"/>
                <a:gd name="T50" fmla="*/ 0 w 34"/>
                <a:gd name="T51" fmla="*/ 35 h 96"/>
                <a:gd name="T52" fmla="*/ 11 w 34"/>
                <a:gd name="T53" fmla="*/ 29 h 96"/>
                <a:gd name="T54" fmla="*/ 0 w 34"/>
                <a:gd name="T55" fmla="*/ 30 h 96"/>
                <a:gd name="T56" fmla="*/ 2 w 34"/>
                <a:gd name="T57" fmla="*/ 29 h 96"/>
                <a:gd name="T58" fmla="*/ 0 w 34"/>
                <a:gd name="T59" fmla="*/ 66 h 96"/>
                <a:gd name="T60" fmla="*/ 7 w 34"/>
                <a:gd name="T61" fmla="*/ 54 h 96"/>
                <a:gd name="T62" fmla="*/ 0 w 34"/>
                <a:gd name="T63" fmla="*/ 69 h 96"/>
                <a:gd name="T64" fmla="*/ 4 w 34"/>
                <a:gd name="T65" fmla="*/ 65 h 96"/>
                <a:gd name="T66" fmla="*/ 0 w 34"/>
                <a:gd name="T67" fmla="*/ 74 h 96"/>
                <a:gd name="T68" fmla="*/ 0 w 34"/>
                <a:gd name="T69" fmla="*/ 78 h 96"/>
                <a:gd name="T70" fmla="*/ 6 w 34"/>
                <a:gd name="T71" fmla="*/ 76 h 96"/>
                <a:gd name="T72" fmla="*/ 5 w 34"/>
                <a:gd name="T73" fmla="*/ 73 h 96"/>
                <a:gd name="T74" fmla="*/ 0 w 34"/>
                <a:gd name="T75" fmla="*/ 87 h 96"/>
                <a:gd name="T76" fmla="*/ 9 w 34"/>
                <a:gd name="T77" fmla="*/ 82 h 96"/>
                <a:gd name="T78" fmla="*/ 0 w 34"/>
                <a:gd name="T79" fmla="*/ 87 h 96"/>
                <a:gd name="T80" fmla="*/ 0 w 34"/>
                <a:gd name="T81" fmla="*/ 96 h 96"/>
                <a:gd name="T82" fmla="*/ 13 w 34"/>
                <a:gd name="T83" fmla="*/ 87 h 96"/>
                <a:gd name="T84" fmla="*/ 0 w 34"/>
                <a:gd name="T85" fmla="*/ 95 h 96"/>
                <a:gd name="T86" fmla="*/ 13 w 34"/>
                <a:gd name="T87" fmla="*/ 96 h 96"/>
                <a:gd name="T88" fmla="*/ 15 w 34"/>
                <a:gd name="T89" fmla="*/ 89 h 96"/>
                <a:gd name="T90" fmla="*/ 17 w 34"/>
                <a:gd name="T91" fmla="*/ 96 h 96"/>
                <a:gd name="T92" fmla="*/ 20 w 34"/>
                <a:gd name="T9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96">
                  <a:moveTo>
                    <a:pt x="34" y="32"/>
                  </a:moveTo>
                  <a:cubicBezTo>
                    <a:pt x="34" y="27"/>
                    <a:pt x="34" y="27"/>
                    <a:pt x="34" y="27"/>
                  </a:cubicBezTo>
                  <a:cubicBezTo>
                    <a:pt x="24" y="37"/>
                    <a:pt x="24" y="37"/>
                    <a:pt x="24" y="37"/>
                  </a:cubicBezTo>
                  <a:cubicBezTo>
                    <a:pt x="26" y="36"/>
                    <a:pt x="28" y="35"/>
                    <a:pt x="31" y="35"/>
                  </a:cubicBezTo>
                  <a:cubicBezTo>
                    <a:pt x="34" y="32"/>
                    <a:pt x="34" y="32"/>
                    <a:pt x="34" y="32"/>
                  </a:cubicBezTo>
                  <a:close/>
                  <a:moveTo>
                    <a:pt x="34" y="23"/>
                  </a:moveTo>
                  <a:cubicBezTo>
                    <a:pt x="0" y="57"/>
                    <a:pt x="0" y="57"/>
                    <a:pt x="0" y="57"/>
                  </a:cubicBezTo>
                  <a:cubicBezTo>
                    <a:pt x="0" y="52"/>
                    <a:pt x="0" y="52"/>
                    <a:pt x="0" y="52"/>
                  </a:cubicBezTo>
                  <a:cubicBezTo>
                    <a:pt x="34" y="18"/>
                    <a:pt x="34" y="18"/>
                    <a:pt x="34" y="18"/>
                  </a:cubicBezTo>
                  <a:cubicBezTo>
                    <a:pt x="34" y="23"/>
                    <a:pt x="34" y="23"/>
                    <a:pt x="34" y="23"/>
                  </a:cubicBezTo>
                  <a:close/>
                  <a:moveTo>
                    <a:pt x="34" y="15"/>
                  </a:moveTo>
                  <a:cubicBezTo>
                    <a:pt x="34" y="10"/>
                    <a:pt x="34" y="10"/>
                    <a:pt x="34" y="10"/>
                  </a:cubicBezTo>
                  <a:cubicBezTo>
                    <a:pt x="22" y="22"/>
                    <a:pt x="22" y="22"/>
                    <a:pt x="22" y="22"/>
                  </a:cubicBezTo>
                  <a:cubicBezTo>
                    <a:pt x="22" y="23"/>
                    <a:pt x="23" y="24"/>
                    <a:pt x="23" y="25"/>
                  </a:cubicBezTo>
                  <a:cubicBezTo>
                    <a:pt x="23" y="25"/>
                    <a:pt x="23" y="25"/>
                    <a:pt x="23" y="26"/>
                  </a:cubicBezTo>
                  <a:cubicBezTo>
                    <a:pt x="34" y="15"/>
                    <a:pt x="34" y="15"/>
                    <a:pt x="34" y="15"/>
                  </a:cubicBezTo>
                  <a:close/>
                  <a:moveTo>
                    <a:pt x="34" y="6"/>
                  </a:moveTo>
                  <a:cubicBezTo>
                    <a:pt x="34" y="5"/>
                    <a:pt x="33" y="3"/>
                    <a:pt x="32" y="2"/>
                  </a:cubicBezTo>
                  <a:cubicBezTo>
                    <a:pt x="16" y="18"/>
                    <a:pt x="16" y="18"/>
                    <a:pt x="16" y="18"/>
                  </a:cubicBezTo>
                  <a:cubicBezTo>
                    <a:pt x="18" y="18"/>
                    <a:pt x="19" y="19"/>
                    <a:pt x="20" y="20"/>
                  </a:cubicBezTo>
                  <a:cubicBezTo>
                    <a:pt x="34" y="6"/>
                    <a:pt x="34" y="6"/>
                    <a:pt x="34" y="6"/>
                  </a:cubicBezTo>
                  <a:close/>
                  <a:moveTo>
                    <a:pt x="30" y="1"/>
                  </a:moveTo>
                  <a:cubicBezTo>
                    <a:pt x="5" y="26"/>
                    <a:pt x="5" y="26"/>
                    <a:pt x="5" y="26"/>
                  </a:cubicBezTo>
                  <a:cubicBezTo>
                    <a:pt x="0" y="27"/>
                    <a:pt x="0" y="27"/>
                    <a:pt x="0" y="27"/>
                  </a:cubicBezTo>
                  <a:cubicBezTo>
                    <a:pt x="0" y="26"/>
                    <a:pt x="0" y="26"/>
                    <a:pt x="0" y="26"/>
                  </a:cubicBezTo>
                  <a:cubicBezTo>
                    <a:pt x="26" y="0"/>
                    <a:pt x="26" y="0"/>
                    <a:pt x="26" y="0"/>
                  </a:cubicBezTo>
                  <a:cubicBezTo>
                    <a:pt x="28" y="0"/>
                    <a:pt x="28" y="0"/>
                    <a:pt x="28" y="0"/>
                  </a:cubicBezTo>
                  <a:cubicBezTo>
                    <a:pt x="29" y="0"/>
                    <a:pt x="30" y="1"/>
                    <a:pt x="30" y="1"/>
                  </a:cubicBezTo>
                  <a:close/>
                  <a:moveTo>
                    <a:pt x="22" y="0"/>
                  </a:moveTo>
                  <a:cubicBezTo>
                    <a:pt x="17" y="0"/>
                    <a:pt x="17" y="0"/>
                    <a:pt x="17" y="0"/>
                  </a:cubicBezTo>
                  <a:cubicBezTo>
                    <a:pt x="0" y="18"/>
                    <a:pt x="0" y="18"/>
                    <a:pt x="0" y="18"/>
                  </a:cubicBezTo>
                  <a:cubicBezTo>
                    <a:pt x="0" y="23"/>
                    <a:pt x="0" y="23"/>
                    <a:pt x="0" y="23"/>
                  </a:cubicBezTo>
                  <a:cubicBezTo>
                    <a:pt x="22" y="0"/>
                    <a:pt x="22" y="0"/>
                    <a:pt x="22" y="0"/>
                  </a:cubicBezTo>
                  <a:close/>
                  <a:moveTo>
                    <a:pt x="13" y="0"/>
                  </a:moveTo>
                  <a:cubicBezTo>
                    <a:pt x="8" y="0"/>
                    <a:pt x="8" y="0"/>
                    <a:pt x="8" y="0"/>
                  </a:cubicBezTo>
                  <a:cubicBezTo>
                    <a:pt x="0" y="9"/>
                    <a:pt x="0" y="9"/>
                    <a:pt x="0" y="9"/>
                  </a:cubicBezTo>
                  <a:cubicBezTo>
                    <a:pt x="0" y="14"/>
                    <a:pt x="0" y="14"/>
                    <a:pt x="0" y="14"/>
                  </a:cubicBezTo>
                  <a:cubicBezTo>
                    <a:pt x="13" y="0"/>
                    <a:pt x="13" y="0"/>
                    <a:pt x="13" y="0"/>
                  </a:cubicBezTo>
                  <a:close/>
                  <a:moveTo>
                    <a:pt x="5" y="0"/>
                  </a:moveTo>
                  <a:cubicBezTo>
                    <a:pt x="0" y="0"/>
                    <a:pt x="0" y="0"/>
                    <a:pt x="0" y="0"/>
                  </a:cubicBezTo>
                  <a:cubicBezTo>
                    <a:pt x="0" y="5"/>
                    <a:pt x="0" y="5"/>
                    <a:pt x="0" y="5"/>
                  </a:cubicBezTo>
                  <a:cubicBezTo>
                    <a:pt x="5" y="0"/>
                    <a:pt x="5" y="0"/>
                    <a:pt x="5" y="0"/>
                  </a:cubicBezTo>
                  <a:close/>
                  <a:moveTo>
                    <a:pt x="17" y="32"/>
                  </a:moveTo>
                  <a:cubicBezTo>
                    <a:pt x="17" y="32"/>
                    <a:pt x="16" y="32"/>
                    <a:pt x="16" y="32"/>
                  </a:cubicBezTo>
                  <a:cubicBezTo>
                    <a:pt x="15" y="32"/>
                    <a:pt x="14" y="31"/>
                    <a:pt x="13" y="31"/>
                  </a:cubicBezTo>
                  <a:cubicBezTo>
                    <a:pt x="0" y="43"/>
                    <a:pt x="0" y="43"/>
                    <a:pt x="0" y="43"/>
                  </a:cubicBezTo>
                  <a:cubicBezTo>
                    <a:pt x="0" y="48"/>
                    <a:pt x="0" y="48"/>
                    <a:pt x="0" y="48"/>
                  </a:cubicBezTo>
                  <a:cubicBezTo>
                    <a:pt x="17" y="32"/>
                    <a:pt x="17" y="32"/>
                    <a:pt x="17" y="32"/>
                  </a:cubicBezTo>
                  <a:close/>
                  <a:moveTo>
                    <a:pt x="11" y="29"/>
                  </a:moveTo>
                  <a:cubicBezTo>
                    <a:pt x="11" y="29"/>
                    <a:pt x="10" y="28"/>
                    <a:pt x="10" y="28"/>
                  </a:cubicBezTo>
                  <a:cubicBezTo>
                    <a:pt x="6" y="29"/>
                    <a:pt x="6" y="29"/>
                    <a:pt x="6" y="29"/>
                  </a:cubicBezTo>
                  <a:cubicBezTo>
                    <a:pt x="0" y="35"/>
                    <a:pt x="0" y="35"/>
                    <a:pt x="0" y="35"/>
                  </a:cubicBezTo>
                  <a:cubicBezTo>
                    <a:pt x="0" y="40"/>
                    <a:pt x="0" y="40"/>
                    <a:pt x="0" y="40"/>
                  </a:cubicBezTo>
                  <a:cubicBezTo>
                    <a:pt x="11" y="29"/>
                    <a:pt x="11" y="29"/>
                    <a:pt x="11" y="29"/>
                  </a:cubicBezTo>
                  <a:close/>
                  <a:moveTo>
                    <a:pt x="2" y="29"/>
                  </a:moveTo>
                  <a:cubicBezTo>
                    <a:pt x="0" y="30"/>
                    <a:pt x="0" y="30"/>
                    <a:pt x="0" y="30"/>
                  </a:cubicBezTo>
                  <a:cubicBezTo>
                    <a:pt x="0" y="31"/>
                    <a:pt x="0" y="31"/>
                    <a:pt x="0" y="31"/>
                  </a:cubicBezTo>
                  <a:cubicBezTo>
                    <a:pt x="2" y="29"/>
                    <a:pt x="2" y="29"/>
                    <a:pt x="2" y="29"/>
                  </a:cubicBezTo>
                  <a:close/>
                  <a:moveTo>
                    <a:pt x="0" y="61"/>
                  </a:moveTo>
                  <a:cubicBezTo>
                    <a:pt x="0" y="66"/>
                    <a:pt x="0" y="66"/>
                    <a:pt x="0" y="66"/>
                  </a:cubicBezTo>
                  <a:cubicBezTo>
                    <a:pt x="5" y="61"/>
                    <a:pt x="5" y="61"/>
                    <a:pt x="5" y="61"/>
                  </a:cubicBezTo>
                  <a:cubicBezTo>
                    <a:pt x="5" y="58"/>
                    <a:pt x="6" y="56"/>
                    <a:pt x="7" y="54"/>
                  </a:cubicBezTo>
                  <a:cubicBezTo>
                    <a:pt x="0" y="61"/>
                    <a:pt x="0" y="61"/>
                    <a:pt x="0" y="61"/>
                  </a:cubicBezTo>
                  <a:close/>
                  <a:moveTo>
                    <a:pt x="0" y="69"/>
                  </a:moveTo>
                  <a:cubicBezTo>
                    <a:pt x="4" y="65"/>
                    <a:pt x="4" y="65"/>
                    <a:pt x="4" y="65"/>
                  </a:cubicBezTo>
                  <a:cubicBezTo>
                    <a:pt x="4" y="65"/>
                    <a:pt x="4" y="65"/>
                    <a:pt x="4" y="65"/>
                  </a:cubicBezTo>
                  <a:cubicBezTo>
                    <a:pt x="4" y="67"/>
                    <a:pt x="4" y="68"/>
                    <a:pt x="5" y="70"/>
                  </a:cubicBezTo>
                  <a:cubicBezTo>
                    <a:pt x="0" y="74"/>
                    <a:pt x="0" y="74"/>
                    <a:pt x="0" y="74"/>
                  </a:cubicBezTo>
                  <a:cubicBezTo>
                    <a:pt x="0" y="69"/>
                    <a:pt x="0" y="69"/>
                    <a:pt x="0" y="69"/>
                  </a:cubicBezTo>
                  <a:close/>
                  <a:moveTo>
                    <a:pt x="0" y="78"/>
                  </a:moveTo>
                  <a:cubicBezTo>
                    <a:pt x="0" y="83"/>
                    <a:pt x="0" y="83"/>
                    <a:pt x="0" y="83"/>
                  </a:cubicBezTo>
                  <a:cubicBezTo>
                    <a:pt x="6" y="76"/>
                    <a:pt x="6" y="76"/>
                    <a:pt x="6" y="76"/>
                  </a:cubicBezTo>
                  <a:cubicBezTo>
                    <a:pt x="6" y="76"/>
                    <a:pt x="6" y="75"/>
                    <a:pt x="6" y="75"/>
                  </a:cubicBezTo>
                  <a:cubicBezTo>
                    <a:pt x="6" y="74"/>
                    <a:pt x="5" y="73"/>
                    <a:pt x="5" y="73"/>
                  </a:cubicBezTo>
                  <a:cubicBezTo>
                    <a:pt x="0" y="78"/>
                    <a:pt x="0" y="78"/>
                    <a:pt x="0" y="78"/>
                  </a:cubicBezTo>
                  <a:close/>
                  <a:moveTo>
                    <a:pt x="0" y="87"/>
                  </a:moveTo>
                  <a:cubicBezTo>
                    <a:pt x="8" y="79"/>
                    <a:pt x="8" y="79"/>
                    <a:pt x="8" y="79"/>
                  </a:cubicBezTo>
                  <a:cubicBezTo>
                    <a:pt x="8" y="80"/>
                    <a:pt x="9" y="81"/>
                    <a:pt x="9" y="82"/>
                  </a:cubicBezTo>
                  <a:cubicBezTo>
                    <a:pt x="0" y="92"/>
                    <a:pt x="0" y="92"/>
                    <a:pt x="0" y="92"/>
                  </a:cubicBezTo>
                  <a:cubicBezTo>
                    <a:pt x="0" y="87"/>
                    <a:pt x="0" y="87"/>
                    <a:pt x="0" y="87"/>
                  </a:cubicBezTo>
                  <a:close/>
                  <a:moveTo>
                    <a:pt x="0" y="95"/>
                  </a:moveTo>
                  <a:cubicBezTo>
                    <a:pt x="0" y="96"/>
                    <a:pt x="0" y="96"/>
                    <a:pt x="0" y="96"/>
                  </a:cubicBezTo>
                  <a:cubicBezTo>
                    <a:pt x="4" y="96"/>
                    <a:pt x="4" y="96"/>
                    <a:pt x="4" y="96"/>
                  </a:cubicBezTo>
                  <a:cubicBezTo>
                    <a:pt x="13" y="87"/>
                    <a:pt x="13" y="87"/>
                    <a:pt x="13" y="87"/>
                  </a:cubicBezTo>
                  <a:cubicBezTo>
                    <a:pt x="12" y="86"/>
                    <a:pt x="12" y="85"/>
                    <a:pt x="11" y="84"/>
                  </a:cubicBezTo>
                  <a:cubicBezTo>
                    <a:pt x="0" y="95"/>
                    <a:pt x="0" y="95"/>
                    <a:pt x="0" y="95"/>
                  </a:cubicBezTo>
                  <a:close/>
                  <a:moveTo>
                    <a:pt x="8" y="96"/>
                  </a:moveTo>
                  <a:cubicBezTo>
                    <a:pt x="13" y="96"/>
                    <a:pt x="13" y="96"/>
                    <a:pt x="13" y="96"/>
                  </a:cubicBezTo>
                  <a:cubicBezTo>
                    <a:pt x="17" y="92"/>
                    <a:pt x="17" y="92"/>
                    <a:pt x="17" y="92"/>
                  </a:cubicBezTo>
                  <a:cubicBezTo>
                    <a:pt x="16" y="91"/>
                    <a:pt x="15" y="90"/>
                    <a:pt x="15" y="89"/>
                  </a:cubicBezTo>
                  <a:cubicBezTo>
                    <a:pt x="8" y="96"/>
                    <a:pt x="8" y="96"/>
                    <a:pt x="8" y="96"/>
                  </a:cubicBezTo>
                  <a:close/>
                  <a:moveTo>
                    <a:pt x="17" y="96"/>
                  </a:moveTo>
                  <a:cubicBezTo>
                    <a:pt x="19" y="94"/>
                    <a:pt x="19" y="94"/>
                    <a:pt x="19" y="94"/>
                  </a:cubicBezTo>
                  <a:cubicBezTo>
                    <a:pt x="20" y="96"/>
                    <a:pt x="20" y="96"/>
                    <a:pt x="20" y="96"/>
                  </a:cubicBezTo>
                  <a:lnTo>
                    <a:pt x="17" y="96"/>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26"/>
            <p:cNvSpPr>
              <a:spLocks noEditPoints="1"/>
            </p:cNvSpPr>
            <p:nvPr/>
          </p:nvSpPr>
          <p:spPr bwMode="auto">
            <a:xfrm>
              <a:off x="3720" y="1078"/>
              <a:ext cx="203" cy="578"/>
            </a:xfrm>
            <a:custGeom>
              <a:avLst/>
              <a:gdLst>
                <a:gd name="T0" fmla="*/ 17 w 34"/>
                <a:gd name="T1" fmla="*/ 79 h 96"/>
                <a:gd name="T2" fmla="*/ 1 w 34"/>
                <a:gd name="T3" fmla="*/ 91 h 96"/>
                <a:gd name="T4" fmla="*/ 2 w 34"/>
                <a:gd name="T5" fmla="*/ 94 h 96"/>
                <a:gd name="T6" fmla="*/ 12 w 34"/>
                <a:gd name="T7" fmla="*/ 76 h 96"/>
                <a:gd name="T8" fmla="*/ 0 w 34"/>
                <a:gd name="T9" fmla="*/ 82 h 96"/>
                <a:gd name="T10" fmla="*/ 11 w 34"/>
                <a:gd name="T11" fmla="*/ 72 h 96"/>
                <a:gd name="T12" fmla="*/ 17 w 34"/>
                <a:gd name="T13" fmla="*/ 66 h 96"/>
                <a:gd name="T14" fmla="*/ 20 w 34"/>
                <a:gd name="T15" fmla="*/ 67 h 96"/>
                <a:gd name="T16" fmla="*/ 34 w 34"/>
                <a:gd name="T17" fmla="*/ 49 h 96"/>
                <a:gd name="T18" fmla="*/ 34 w 34"/>
                <a:gd name="T19" fmla="*/ 45 h 96"/>
                <a:gd name="T20" fmla="*/ 0 w 34"/>
                <a:gd name="T21" fmla="*/ 74 h 96"/>
                <a:gd name="T22" fmla="*/ 34 w 34"/>
                <a:gd name="T23" fmla="*/ 45 h 96"/>
                <a:gd name="T24" fmla="*/ 0 w 34"/>
                <a:gd name="T25" fmla="*/ 70 h 96"/>
                <a:gd name="T26" fmla="*/ 34 w 34"/>
                <a:gd name="T27" fmla="*/ 31 h 96"/>
                <a:gd name="T28" fmla="*/ 34 w 34"/>
                <a:gd name="T29" fmla="*/ 28 h 96"/>
                <a:gd name="T30" fmla="*/ 0 w 34"/>
                <a:gd name="T31" fmla="*/ 56 h 96"/>
                <a:gd name="T32" fmla="*/ 34 w 34"/>
                <a:gd name="T33" fmla="*/ 28 h 96"/>
                <a:gd name="T34" fmla="*/ 0 w 34"/>
                <a:gd name="T35" fmla="*/ 53 h 96"/>
                <a:gd name="T36" fmla="*/ 34 w 34"/>
                <a:gd name="T37" fmla="*/ 14 h 96"/>
                <a:gd name="T38" fmla="*/ 34 w 34"/>
                <a:gd name="T39" fmla="*/ 10 h 96"/>
                <a:gd name="T40" fmla="*/ 0 w 34"/>
                <a:gd name="T41" fmla="*/ 39 h 96"/>
                <a:gd name="T42" fmla="*/ 34 w 34"/>
                <a:gd name="T43" fmla="*/ 10 h 96"/>
                <a:gd name="T44" fmla="*/ 34 w 34"/>
                <a:gd name="T45" fmla="*/ 0 h 96"/>
                <a:gd name="T46" fmla="*/ 0 w 34"/>
                <a:gd name="T47" fmla="*/ 31 h 96"/>
                <a:gd name="T48" fmla="*/ 34 w 34"/>
                <a:gd name="T49" fmla="*/ 2 h 96"/>
                <a:gd name="T50" fmla="*/ 22 w 34"/>
                <a:gd name="T51" fmla="*/ 0 h 96"/>
                <a:gd name="T52" fmla="*/ 0 w 34"/>
                <a:gd name="T53" fmla="*/ 27 h 96"/>
                <a:gd name="T54" fmla="*/ 18 w 34"/>
                <a:gd name="T55" fmla="*/ 0 h 96"/>
                <a:gd name="T56" fmla="*/ 0 w 34"/>
                <a:gd name="T57" fmla="*/ 13 h 96"/>
                <a:gd name="T58" fmla="*/ 18 w 34"/>
                <a:gd name="T59" fmla="*/ 0 h 96"/>
                <a:gd name="T60" fmla="*/ 0 w 34"/>
                <a:gd name="T61" fmla="*/ 10 h 96"/>
                <a:gd name="T62" fmla="*/ 1 w 34"/>
                <a:gd name="T63" fmla="*/ 4 h 96"/>
                <a:gd name="T64" fmla="*/ 6 w 34"/>
                <a:gd name="T65" fmla="*/ 0 h 96"/>
                <a:gd name="T66" fmla="*/ 5 w 34"/>
                <a:gd name="T67" fmla="*/ 95 h 96"/>
                <a:gd name="T68" fmla="*/ 34 w 34"/>
                <a:gd name="T69" fmla="*/ 71 h 96"/>
                <a:gd name="T70" fmla="*/ 6 w 34"/>
                <a:gd name="T71" fmla="*/ 96 h 96"/>
                <a:gd name="T72" fmla="*/ 13 w 34"/>
                <a:gd name="T73" fmla="*/ 96 h 96"/>
                <a:gd name="T74" fmla="*/ 34 w 34"/>
                <a:gd name="T75" fmla="*/ 79 h 96"/>
                <a:gd name="T76" fmla="*/ 13 w 34"/>
                <a:gd name="T77" fmla="*/ 96 h 96"/>
                <a:gd name="T78" fmla="*/ 27 w 34"/>
                <a:gd name="T79" fmla="*/ 96 h 96"/>
                <a:gd name="T80" fmla="*/ 34 w 34"/>
                <a:gd name="T81" fmla="*/ 83 h 96"/>
                <a:gd name="T82" fmla="*/ 30 w 34"/>
                <a:gd name="T83" fmla="*/ 96 h 96"/>
                <a:gd name="T84" fmla="*/ 34 w 34"/>
                <a:gd name="T85" fmla="*/ 92 h 96"/>
                <a:gd name="T86" fmla="*/ 34 w 34"/>
                <a:gd name="T87" fmla="*/ 62 h 96"/>
                <a:gd name="T88" fmla="*/ 24 w 34"/>
                <a:gd name="T89" fmla="*/ 72 h 96"/>
                <a:gd name="T90" fmla="*/ 34 w 34"/>
                <a:gd name="T91"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96">
                  <a:moveTo>
                    <a:pt x="18" y="79"/>
                  </a:moveTo>
                  <a:cubicBezTo>
                    <a:pt x="17" y="79"/>
                    <a:pt x="17" y="79"/>
                    <a:pt x="17" y="79"/>
                  </a:cubicBezTo>
                  <a:cubicBezTo>
                    <a:pt x="16" y="79"/>
                    <a:pt x="15" y="79"/>
                    <a:pt x="14" y="78"/>
                  </a:cubicBezTo>
                  <a:cubicBezTo>
                    <a:pt x="1" y="91"/>
                    <a:pt x="1" y="91"/>
                    <a:pt x="1" y="91"/>
                  </a:cubicBezTo>
                  <a:cubicBezTo>
                    <a:pt x="1" y="92"/>
                    <a:pt x="1" y="93"/>
                    <a:pt x="2" y="94"/>
                  </a:cubicBezTo>
                  <a:cubicBezTo>
                    <a:pt x="2" y="94"/>
                    <a:pt x="2" y="94"/>
                    <a:pt x="2" y="94"/>
                  </a:cubicBezTo>
                  <a:cubicBezTo>
                    <a:pt x="18" y="79"/>
                    <a:pt x="18" y="79"/>
                    <a:pt x="18" y="79"/>
                  </a:cubicBezTo>
                  <a:close/>
                  <a:moveTo>
                    <a:pt x="12" y="76"/>
                  </a:moveTo>
                  <a:cubicBezTo>
                    <a:pt x="0" y="87"/>
                    <a:pt x="0" y="87"/>
                    <a:pt x="0" y="87"/>
                  </a:cubicBezTo>
                  <a:cubicBezTo>
                    <a:pt x="0" y="82"/>
                    <a:pt x="0" y="82"/>
                    <a:pt x="0" y="82"/>
                  </a:cubicBezTo>
                  <a:cubicBezTo>
                    <a:pt x="11" y="72"/>
                    <a:pt x="11" y="72"/>
                    <a:pt x="11" y="72"/>
                  </a:cubicBezTo>
                  <a:cubicBezTo>
                    <a:pt x="11" y="72"/>
                    <a:pt x="11" y="72"/>
                    <a:pt x="11" y="72"/>
                  </a:cubicBezTo>
                  <a:cubicBezTo>
                    <a:pt x="11" y="74"/>
                    <a:pt x="11" y="75"/>
                    <a:pt x="12" y="76"/>
                  </a:cubicBezTo>
                  <a:close/>
                  <a:moveTo>
                    <a:pt x="17" y="66"/>
                  </a:moveTo>
                  <a:cubicBezTo>
                    <a:pt x="17" y="66"/>
                    <a:pt x="17" y="66"/>
                    <a:pt x="17" y="66"/>
                  </a:cubicBezTo>
                  <a:cubicBezTo>
                    <a:pt x="18" y="66"/>
                    <a:pt x="19" y="66"/>
                    <a:pt x="20" y="67"/>
                  </a:cubicBezTo>
                  <a:cubicBezTo>
                    <a:pt x="34" y="51"/>
                    <a:pt x="34" y="51"/>
                    <a:pt x="34" y="51"/>
                  </a:cubicBezTo>
                  <a:cubicBezTo>
                    <a:pt x="34" y="49"/>
                    <a:pt x="34" y="49"/>
                    <a:pt x="34" y="49"/>
                  </a:cubicBezTo>
                  <a:cubicBezTo>
                    <a:pt x="17" y="66"/>
                    <a:pt x="17" y="66"/>
                    <a:pt x="17" y="66"/>
                  </a:cubicBezTo>
                  <a:close/>
                  <a:moveTo>
                    <a:pt x="34" y="45"/>
                  </a:moveTo>
                  <a:cubicBezTo>
                    <a:pt x="0" y="79"/>
                    <a:pt x="0" y="79"/>
                    <a:pt x="0" y="79"/>
                  </a:cubicBezTo>
                  <a:cubicBezTo>
                    <a:pt x="0" y="74"/>
                    <a:pt x="0" y="74"/>
                    <a:pt x="0" y="74"/>
                  </a:cubicBezTo>
                  <a:cubicBezTo>
                    <a:pt x="34" y="40"/>
                    <a:pt x="34" y="40"/>
                    <a:pt x="34" y="40"/>
                  </a:cubicBezTo>
                  <a:cubicBezTo>
                    <a:pt x="34" y="45"/>
                    <a:pt x="34" y="45"/>
                    <a:pt x="34" y="45"/>
                  </a:cubicBezTo>
                  <a:close/>
                  <a:moveTo>
                    <a:pt x="34" y="36"/>
                  </a:moveTo>
                  <a:cubicBezTo>
                    <a:pt x="0" y="70"/>
                    <a:pt x="0" y="70"/>
                    <a:pt x="0" y="70"/>
                  </a:cubicBezTo>
                  <a:cubicBezTo>
                    <a:pt x="0" y="65"/>
                    <a:pt x="0" y="65"/>
                    <a:pt x="0" y="65"/>
                  </a:cubicBezTo>
                  <a:cubicBezTo>
                    <a:pt x="34" y="31"/>
                    <a:pt x="34" y="31"/>
                    <a:pt x="34" y="31"/>
                  </a:cubicBezTo>
                  <a:cubicBezTo>
                    <a:pt x="34" y="36"/>
                    <a:pt x="34" y="36"/>
                    <a:pt x="34" y="36"/>
                  </a:cubicBezTo>
                  <a:close/>
                  <a:moveTo>
                    <a:pt x="34" y="28"/>
                  </a:moveTo>
                  <a:cubicBezTo>
                    <a:pt x="0" y="62"/>
                    <a:pt x="0" y="62"/>
                    <a:pt x="0" y="62"/>
                  </a:cubicBezTo>
                  <a:cubicBezTo>
                    <a:pt x="0" y="56"/>
                    <a:pt x="0" y="56"/>
                    <a:pt x="0" y="56"/>
                  </a:cubicBezTo>
                  <a:cubicBezTo>
                    <a:pt x="34" y="23"/>
                    <a:pt x="34" y="23"/>
                    <a:pt x="34" y="23"/>
                  </a:cubicBezTo>
                  <a:cubicBezTo>
                    <a:pt x="34" y="28"/>
                    <a:pt x="34" y="28"/>
                    <a:pt x="34" y="28"/>
                  </a:cubicBezTo>
                  <a:close/>
                  <a:moveTo>
                    <a:pt x="34" y="19"/>
                  </a:moveTo>
                  <a:cubicBezTo>
                    <a:pt x="0" y="53"/>
                    <a:pt x="0" y="53"/>
                    <a:pt x="0" y="53"/>
                  </a:cubicBezTo>
                  <a:cubicBezTo>
                    <a:pt x="0" y="48"/>
                    <a:pt x="0" y="48"/>
                    <a:pt x="0" y="48"/>
                  </a:cubicBezTo>
                  <a:cubicBezTo>
                    <a:pt x="34" y="14"/>
                    <a:pt x="34" y="14"/>
                    <a:pt x="34" y="14"/>
                  </a:cubicBezTo>
                  <a:cubicBezTo>
                    <a:pt x="34" y="19"/>
                    <a:pt x="34" y="19"/>
                    <a:pt x="34" y="19"/>
                  </a:cubicBezTo>
                  <a:close/>
                  <a:moveTo>
                    <a:pt x="34" y="10"/>
                  </a:moveTo>
                  <a:cubicBezTo>
                    <a:pt x="34" y="5"/>
                    <a:pt x="34" y="5"/>
                    <a:pt x="34" y="5"/>
                  </a:cubicBezTo>
                  <a:cubicBezTo>
                    <a:pt x="0" y="39"/>
                    <a:pt x="0" y="39"/>
                    <a:pt x="0" y="39"/>
                  </a:cubicBezTo>
                  <a:cubicBezTo>
                    <a:pt x="0" y="44"/>
                    <a:pt x="0" y="44"/>
                    <a:pt x="0" y="44"/>
                  </a:cubicBezTo>
                  <a:cubicBezTo>
                    <a:pt x="34" y="10"/>
                    <a:pt x="34" y="10"/>
                    <a:pt x="34" y="10"/>
                  </a:cubicBezTo>
                  <a:close/>
                  <a:moveTo>
                    <a:pt x="34" y="2"/>
                  </a:moveTo>
                  <a:cubicBezTo>
                    <a:pt x="34" y="0"/>
                    <a:pt x="34" y="0"/>
                    <a:pt x="34" y="0"/>
                  </a:cubicBezTo>
                  <a:cubicBezTo>
                    <a:pt x="31" y="0"/>
                    <a:pt x="31" y="0"/>
                    <a:pt x="31" y="0"/>
                  </a:cubicBezTo>
                  <a:cubicBezTo>
                    <a:pt x="0" y="31"/>
                    <a:pt x="0" y="31"/>
                    <a:pt x="0" y="31"/>
                  </a:cubicBezTo>
                  <a:cubicBezTo>
                    <a:pt x="0" y="36"/>
                    <a:pt x="0" y="36"/>
                    <a:pt x="0" y="36"/>
                  </a:cubicBezTo>
                  <a:cubicBezTo>
                    <a:pt x="34" y="2"/>
                    <a:pt x="34" y="2"/>
                    <a:pt x="34" y="2"/>
                  </a:cubicBezTo>
                  <a:close/>
                  <a:moveTo>
                    <a:pt x="27" y="0"/>
                  </a:moveTo>
                  <a:cubicBezTo>
                    <a:pt x="22" y="0"/>
                    <a:pt x="22" y="0"/>
                    <a:pt x="22" y="0"/>
                  </a:cubicBezTo>
                  <a:cubicBezTo>
                    <a:pt x="0" y="22"/>
                    <a:pt x="0" y="22"/>
                    <a:pt x="0" y="22"/>
                  </a:cubicBezTo>
                  <a:cubicBezTo>
                    <a:pt x="0" y="27"/>
                    <a:pt x="0" y="27"/>
                    <a:pt x="0" y="27"/>
                  </a:cubicBezTo>
                  <a:cubicBezTo>
                    <a:pt x="27" y="0"/>
                    <a:pt x="27" y="0"/>
                    <a:pt x="27" y="0"/>
                  </a:cubicBezTo>
                  <a:close/>
                  <a:moveTo>
                    <a:pt x="18" y="0"/>
                  </a:moveTo>
                  <a:cubicBezTo>
                    <a:pt x="13" y="0"/>
                    <a:pt x="13" y="0"/>
                    <a:pt x="13" y="0"/>
                  </a:cubicBezTo>
                  <a:cubicBezTo>
                    <a:pt x="0" y="13"/>
                    <a:pt x="0" y="13"/>
                    <a:pt x="0" y="13"/>
                  </a:cubicBezTo>
                  <a:cubicBezTo>
                    <a:pt x="0" y="18"/>
                    <a:pt x="0" y="18"/>
                    <a:pt x="0" y="18"/>
                  </a:cubicBezTo>
                  <a:cubicBezTo>
                    <a:pt x="18" y="0"/>
                    <a:pt x="18" y="0"/>
                    <a:pt x="18" y="0"/>
                  </a:cubicBezTo>
                  <a:close/>
                  <a:moveTo>
                    <a:pt x="10" y="0"/>
                  </a:moveTo>
                  <a:cubicBezTo>
                    <a:pt x="0" y="10"/>
                    <a:pt x="0" y="10"/>
                    <a:pt x="0" y="10"/>
                  </a:cubicBezTo>
                  <a:cubicBezTo>
                    <a:pt x="0" y="6"/>
                    <a:pt x="0" y="6"/>
                    <a:pt x="0" y="6"/>
                  </a:cubicBezTo>
                  <a:cubicBezTo>
                    <a:pt x="0" y="6"/>
                    <a:pt x="1" y="5"/>
                    <a:pt x="1" y="4"/>
                  </a:cubicBezTo>
                  <a:cubicBezTo>
                    <a:pt x="4" y="1"/>
                    <a:pt x="4" y="1"/>
                    <a:pt x="4" y="1"/>
                  </a:cubicBezTo>
                  <a:cubicBezTo>
                    <a:pt x="5" y="1"/>
                    <a:pt x="6" y="0"/>
                    <a:pt x="6" y="0"/>
                  </a:cubicBezTo>
                  <a:cubicBezTo>
                    <a:pt x="10" y="0"/>
                    <a:pt x="10" y="0"/>
                    <a:pt x="10" y="0"/>
                  </a:cubicBezTo>
                  <a:close/>
                  <a:moveTo>
                    <a:pt x="5" y="95"/>
                  </a:moveTo>
                  <a:cubicBezTo>
                    <a:pt x="34" y="66"/>
                    <a:pt x="34" y="66"/>
                    <a:pt x="34" y="66"/>
                  </a:cubicBezTo>
                  <a:cubicBezTo>
                    <a:pt x="34" y="71"/>
                    <a:pt x="34" y="71"/>
                    <a:pt x="34" y="71"/>
                  </a:cubicBezTo>
                  <a:cubicBezTo>
                    <a:pt x="9" y="96"/>
                    <a:pt x="9" y="96"/>
                    <a:pt x="9" y="96"/>
                  </a:cubicBezTo>
                  <a:cubicBezTo>
                    <a:pt x="6" y="96"/>
                    <a:pt x="6" y="96"/>
                    <a:pt x="6" y="96"/>
                  </a:cubicBezTo>
                  <a:cubicBezTo>
                    <a:pt x="6" y="96"/>
                    <a:pt x="5" y="96"/>
                    <a:pt x="5" y="95"/>
                  </a:cubicBezTo>
                  <a:close/>
                  <a:moveTo>
                    <a:pt x="13" y="96"/>
                  </a:moveTo>
                  <a:cubicBezTo>
                    <a:pt x="34" y="74"/>
                    <a:pt x="34" y="74"/>
                    <a:pt x="34" y="74"/>
                  </a:cubicBezTo>
                  <a:cubicBezTo>
                    <a:pt x="34" y="79"/>
                    <a:pt x="34" y="79"/>
                    <a:pt x="34" y="79"/>
                  </a:cubicBezTo>
                  <a:cubicBezTo>
                    <a:pt x="18" y="96"/>
                    <a:pt x="18" y="96"/>
                    <a:pt x="18" y="96"/>
                  </a:cubicBezTo>
                  <a:cubicBezTo>
                    <a:pt x="13" y="96"/>
                    <a:pt x="13" y="96"/>
                    <a:pt x="13" y="96"/>
                  </a:cubicBezTo>
                  <a:close/>
                  <a:moveTo>
                    <a:pt x="22" y="96"/>
                  </a:moveTo>
                  <a:cubicBezTo>
                    <a:pt x="27" y="96"/>
                    <a:pt x="27" y="96"/>
                    <a:pt x="27" y="96"/>
                  </a:cubicBezTo>
                  <a:cubicBezTo>
                    <a:pt x="34" y="88"/>
                    <a:pt x="34" y="88"/>
                    <a:pt x="34" y="88"/>
                  </a:cubicBezTo>
                  <a:cubicBezTo>
                    <a:pt x="34" y="83"/>
                    <a:pt x="34" y="83"/>
                    <a:pt x="34" y="83"/>
                  </a:cubicBezTo>
                  <a:cubicBezTo>
                    <a:pt x="22" y="96"/>
                    <a:pt x="22" y="96"/>
                    <a:pt x="22" y="96"/>
                  </a:cubicBezTo>
                  <a:close/>
                  <a:moveTo>
                    <a:pt x="30" y="96"/>
                  </a:moveTo>
                  <a:cubicBezTo>
                    <a:pt x="34" y="96"/>
                    <a:pt x="34" y="96"/>
                    <a:pt x="34" y="96"/>
                  </a:cubicBezTo>
                  <a:cubicBezTo>
                    <a:pt x="34" y="92"/>
                    <a:pt x="34" y="92"/>
                    <a:pt x="34" y="92"/>
                  </a:cubicBezTo>
                  <a:cubicBezTo>
                    <a:pt x="30" y="96"/>
                    <a:pt x="30" y="96"/>
                    <a:pt x="30" y="96"/>
                  </a:cubicBezTo>
                  <a:close/>
                  <a:moveTo>
                    <a:pt x="34" y="62"/>
                  </a:moveTo>
                  <a:cubicBezTo>
                    <a:pt x="24" y="73"/>
                    <a:pt x="24" y="73"/>
                    <a:pt x="24" y="73"/>
                  </a:cubicBezTo>
                  <a:cubicBezTo>
                    <a:pt x="24" y="72"/>
                    <a:pt x="24" y="72"/>
                    <a:pt x="24" y="72"/>
                  </a:cubicBezTo>
                  <a:cubicBezTo>
                    <a:pt x="24" y="71"/>
                    <a:pt x="23" y="70"/>
                    <a:pt x="23" y="69"/>
                  </a:cubicBezTo>
                  <a:cubicBezTo>
                    <a:pt x="34" y="57"/>
                    <a:pt x="34" y="57"/>
                    <a:pt x="34" y="57"/>
                  </a:cubicBezTo>
                  <a:lnTo>
                    <a:pt x="34" y="62"/>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27"/>
            <p:cNvSpPr>
              <a:spLocks noEditPoints="1"/>
            </p:cNvSpPr>
            <p:nvPr/>
          </p:nvSpPr>
          <p:spPr bwMode="auto">
            <a:xfrm>
              <a:off x="3797" y="1493"/>
              <a:ext cx="48" cy="42"/>
            </a:xfrm>
            <a:custGeom>
              <a:avLst/>
              <a:gdLst>
                <a:gd name="T0" fmla="*/ 4 w 8"/>
                <a:gd name="T1" fmla="*/ 7 h 7"/>
                <a:gd name="T2" fmla="*/ 7 w 8"/>
                <a:gd name="T3" fmla="*/ 6 h 7"/>
                <a:gd name="T4" fmla="*/ 8 w 8"/>
                <a:gd name="T5" fmla="*/ 3 h 7"/>
                <a:gd name="T6" fmla="*/ 8 w 8"/>
                <a:gd name="T7" fmla="*/ 2 h 7"/>
                <a:gd name="T8" fmla="*/ 3 w 8"/>
                <a:gd name="T9" fmla="*/ 7 h 7"/>
                <a:gd name="T10" fmla="*/ 4 w 8"/>
                <a:gd name="T11" fmla="*/ 7 h 7"/>
                <a:gd name="T12" fmla="*/ 6 w 8"/>
                <a:gd name="T13" fmla="*/ 0 h 7"/>
                <a:gd name="T14" fmla="*/ 1 w 8"/>
                <a:gd name="T15" fmla="*/ 5 h 7"/>
                <a:gd name="T16" fmla="*/ 0 w 8"/>
                <a:gd name="T17" fmla="*/ 3 h 7"/>
                <a:gd name="T18" fmla="*/ 2 w 8"/>
                <a:gd name="T19" fmla="*/ 1 h 7"/>
                <a:gd name="T20" fmla="*/ 4 w 8"/>
                <a:gd name="T21" fmla="*/ 0 h 7"/>
                <a:gd name="T22" fmla="*/ 6 w 8"/>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4" y="7"/>
                  </a:moveTo>
                  <a:cubicBezTo>
                    <a:pt x="5" y="7"/>
                    <a:pt x="6" y="7"/>
                    <a:pt x="7" y="6"/>
                  </a:cubicBezTo>
                  <a:cubicBezTo>
                    <a:pt x="7" y="5"/>
                    <a:pt x="8" y="4"/>
                    <a:pt x="8" y="3"/>
                  </a:cubicBezTo>
                  <a:cubicBezTo>
                    <a:pt x="8" y="3"/>
                    <a:pt x="8" y="2"/>
                    <a:pt x="8" y="2"/>
                  </a:cubicBezTo>
                  <a:cubicBezTo>
                    <a:pt x="3" y="7"/>
                    <a:pt x="3" y="7"/>
                    <a:pt x="3" y="7"/>
                  </a:cubicBezTo>
                  <a:cubicBezTo>
                    <a:pt x="3" y="7"/>
                    <a:pt x="4" y="7"/>
                    <a:pt x="4" y="7"/>
                  </a:cubicBezTo>
                  <a:close/>
                  <a:moveTo>
                    <a:pt x="6" y="0"/>
                  </a:moveTo>
                  <a:cubicBezTo>
                    <a:pt x="1" y="5"/>
                    <a:pt x="1" y="5"/>
                    <a:pt x="1" y="5"/>
                  </a:cubicBezTo>
                  <a:cubicBezTo>
                    <a:pt x="1" y="5"/>
                    <a:pt x="0" y="4"/>
                    <a:pt x="0" y="3"/>
                  </a:cubicBezTo>
                  <a:cubicBezTo>
                    <a:pt x="0" y="2"/>
                    <a:pt x="1" y="1"/>
                    <a:pt x="2" y="1"/>
                  </a:cubicBezTo>
                  <a:cubicBezTo>
                    <a:pt x="2" y="0"/>
                    <a:pt x="3" y="0"/>
                    <a:pt x="4" y="0"/>
                  </a:cubicBezTo>
                  <a:cubicBezTo>
                    <a:pt x="5" y="0"/>
                    <a:pt x="5" y="0"/>
                    <a:pt x="6" y="0"/>
                  </a:cubicBezTo>
                  <a:close/>
                </a:path>
              </a:pathLst>
            </a:custGeom>
            <a:solidFill>
              <a:srgbClr val="40B4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28"/>
            <p:cNvSpPr>
              <a:spLocks noEditPoints="1"/>
            </p:cNvSpPr>
            <p:nvPr/>
          </p:nvSpPr>
          <p:spPr bwMode="auto">
            <a:xfrm>
              <a:off x="4234" y="1205"/>
              <a:ext cx="48" cy="48"/>
            </a:xfrm>
            <a:custGeom>
              <a:avLst/>
              <a:gdLst>
                <a:gd name="T0" fmla="*/ 4 w 8"/>
                <a:gd name="T1" fmla="*/ 8 h 8"/>
                <a:gd name="T2" fmla="*/ 7 w 8"/>
                <a:gd name="T3" fmla="*/ 7 h 8"/>
                <a:gd name="T4" fmla="*/ 8 w 8"/>
                <a:gd name="T5" fmla="*/ 4 h 8"/>
                <a:gd name="T6" fmla="*/ 8 w 8"/>
                <a:gd name="T7" fmla="*/ 3 h 8"/>
                <a:gd name="T8" fmla="*/ 3 w 8"/>
                <a:gd name="T9" fmla="*/ 7 h 8"/>
                <a:gd name="T10" fmla="*/ 4 w 8"/>
                <a:gd name="T11" fmla="*/ 8 h 8"/>
                <a:gd name="T12" fmla="*/ 6 w 8"/>
                <a:gd name="T13" fmla="*/ 1 h 8"/>
                <a:gd name="T14" fmla="*/ 1 w 8"/>
                <a:gd name="T15" fmla="*/ 6 h 8"/>
                <a:gd name="T16" fmla="*/ 0 w 8"/>
                <a:gd name="T17" fmla="*/ 4 h 8"/>
                <a:gd name="T18" fmla="*/ 2 w 8"/>
                <a:gd name="T19" fmla="*/ 1 h 8"/>
                <a:gd name="T20" fmla="*/ 4 w 8"/>
                <a:gd name="T21" fmla="*/ 0 h 8"/>
                <a:gd name="T22" fmla="*/ 6 w 8"/>
                <a:gd name="T2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4" y="8"/>
                  </a:moveTo>
                  <a:cubicBezTo>
                    <a:pt x="5" y="8"/>
                    <a:pt x="6" y="7"/>
                    <a:pt x="7" y="7"/>
                  </a:cubicBezTo>
                  <a:cubicBezTo>
                    <a:pt x="7" y="6"/>
                    <a:pt x="8" y="5"/>
                    <a:pt x="8" y="4"/>
                  </a:cubicBezTo>
                  <a:cubicBezTo>
                    <a:pt x="8" y="4"/>
                    <a:pt x="8" y="3"/>
                    <a:pt x="8" y="3"/>
                  </a:cubicBezTo>
                  <a:cubicBezTo>
                    <a:pt x="3" y="7"/>
                    <a:pt x="3" y="7"/>
                    <a:pt x="3" y="7"/>
                  </a:cubicBezTo>
                  <a:cubicBezTo>
                    <a:pt x="3" y="8"/>
                    <a:pt x="4" y="8"/>
                    <a:pt x="4" y="8"/>
                  </a:cubicBezTo>
                  <a:close/>
                  <a:moveTo>
                    <a:pt x="6" y="1"/>
                  </a:moveTo>
                  <a:cubicBezTo>
                    <a:pt x="1" y="6"/>
                    <a:pt x="1" y="6"/>
                    <a:pt x="1" y="6"/>
                  </a:cubicBezTo>
                  <a:cubicBezTo>
                    <a:pt x="1" y="5"/>
                    <a:pt x="0" y="5"/>
                    <a:pt x="0" y="4"/>
                  </a:cubicBezTo>
                  <a:cubicBezTo>
                    <a:pt x="0" y="3"/>
                    <a:pt x="1" y="2"/>
                    <a:pt x="2" y="1"/>
                  </a:cubicBezTo>
                  <a:cubicBezTo>
                    <a:pt x="2" y="1"/>
                    <a:pt x="3" y="0"/>
                    <a:pt x="4" y="0"/>
                  </a:cubicBezTo>
                  <a:cubicBezTo>
                    <a:pt x="5" y="0"/>
                    <a:pt x="5" y="0"/>
                    <a:pt x="6" y="1"/>
                  </a:cubicBezTo>
                  <a:close/>
                </a:path>
              </a:pathLst>
            </a:custGeom>
            <a:solidFill>
              <a:srgbClr val="40B4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29"/>
            <p:cNvSpPr>
              <a:spLocks noEditPoints="1"/>
            </p:cNvSpPr>
            <p:nvPr/>
          </p:nvSpPr>
          <p:spPr bwMode="auto">
            <a:xfrm>
              <a:off x="4288" y="1385"/>
              <a:ext cx="167" cy="174"/>
            </a:xfrm>
            <a:custGeom>
              <a:avLst/>
              <a:gdLst>
                <a:gd name="T0" fmla="*/ 10 w 28"/>
                <a:gd name="T1" fmla="*/ 1 h 29"/>
                <a:gd name="T2" fmla="*/ 4 w 28"/>
                <a:gd name="T3" fmla="*/ 4 h 29"/>
                <a:gd name="T4" fmla="*/ 0 w 28"/>
                <a:gd name="T5" fmla="*/ 10 h 29"/>
                <a:gd name="T6" fmla="*/ 10 w 28"/>
                <a:gd name="T7" fmla="*/ 1 h 29"/>
                <a:gd name="T8" fmla="*/ 0 w 28"/>
                <a:gd name="T9" fmla="*/ 14 h 29"/>
                <a:gd name="T10" fmla="*/ 14 w 28"/>
                <a:gd name="T11" fmla="*/ 0 h 29"/>
                <a:gd name="T12" fmla="*/ 19 w 28"/>
                <a:gd name="T13" fmla="*/ 1 h 29"/>
                <a:gd name="T14" fmla="*/ 1 w 28"/>
                <a:gd name="T15" fmla="*/ 19 h 29"/>
                <a:gd name="T16" fmla="*/ 0 w 28"/>
                <a:gd name="T17" fmla="*/ 14 h 29"/>
                <a:gd name="T18" fmla="*/ 2 w 28"/>
                <a:gd name="T19" fmla="*/ 21 h 29"/>
                <a:gd name="T20" fmla="*/ 21 w 28"/>
                <a:gd name="T21" fmla="*/ 2 h 29"/>
                <a:gd name="T22" fmla="*/ 24 w 28"/>
                <a:gd name="T23" fmla="*/ 4 h 29"/>
                <a:gd name="T24" fmla="*/ 4 w 28"/>
                <a:gd name="T25" fmla="*/ 24 h 29"/>
                <a:gd name="T26" fmla="*/ 2 w 28"/>
                <a:gd name="T27" fmla="*/ 21 h 29"/>
                <a:gd name="T28" fmla="*/ 6 w 28"/>
                <a:gd name="T29" fmla="*/ 26 h 29"/>
                <a:gd name="T30" fmla="*/ 26 w 28"/>
                <a:gd name="T31" fmla="*/ 6 h 29"/>
                <a:gd name="T32" fmla="*/ 27 w 28"/>
                <a:gd name="T33" fmla="*/ 9 h 29"/>
                <a:gd name="T34" fmla="*/ 9 w 28"/>
                <a:gd name="T35" fmla="*/ 28 h 29"/>
                <a:gd name="T36" fmla="*/ 6 w 28"/>
                <a:gd name="T37" fmla="*/ 26 h 29"/>
                <a:gd name="T38" fmla="*/ 12 w 28"/>
                <a:gd name="T39" fmla="*/ 28 h 29"/>
                <a:gd name="T40" fmla="*/ 14 w 28"/>
                <a:gd name="T41" fmla="*/ 29 h 29"/>
                <a:gd name="T42" fmla="*/ 17 w 28"/>
                <a:gd name="T43" fmla="*/ 28 h 29"/>
                <a:gd name="T44" fmla="*/ 28 w 28"/>
                <a:gd name="T45" fmla="*/ 17 h 29"/>
                <a:gd name="T46" fmla="*/ 28 w 28"/>
                <a:gd name="T47" fmla="*/ 14 h 29"/>
                <a:gd name="T48" fmla="*/ 28 w 28"/>
                <a:gd name="T49" fmla="*/ 14 h 29"/>
                <a:gd name="T50" fmla="*/ 28 w 28"/>
                <a:gd name="T51" fmla="*/ 12 h 29"/>
                <a:gd name="T52" fmla="*/ 12 w 28"/>
                <a:gd name="T53"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9">
                  <a:moveTo>
                    <a:pt x="10" y="1"/>
                  </a:moveTo>
                  <a:cubicBezTo>
                    <a:pt x="8" y="1"/>
                    <a:pt x="6" y="3"/>
                    <a:pt x="4" y="4"/>
                  </a:cubicBezTo>
                  <a:cubicBezTo>
                    <a:pt x="2" y="6"/>
                    <a:pt x="1" y="8"/>
                    <a:pt x="0" y="10"/>
                  </a:cubicBezTo>
                  <a:cubicBezTo>
                    <a:pt x="10" y="1"/>
                    <a:pt x="10" y="1"/>
                    <a:pt x="10" y="1"/>
                  </a:cubicBezTo>
                  <a:close/>
                  <a:moveTo>
                    <a:pt x="0" y="14"/>
                  </a:moveTo>
                  <a:cubicBezTo>
                    <a:pt x="14" y="0"/>
                    <a:pt x="14" y="0"/>
                    <a:pt x="14" y="0"/>
                  </a:cubicBezTo>
                  <a:cubicBezTo>
                    <a:pt x="16" y="0"/>
                    <a:pt x="17" y="0"/>
                    <a:pt x="19" y="1"/>
                  </a:cubicBezTo>
                  <a:cubicBezTo>
                    <a:pt x="1" y="19"/>
                    <a:pt x="1" y="19"/>
                    <a:pt x="1" y="19"/>
                  </a:cubicBezTo>
                  <a:cubicBezTo>
                    <a:pt x="0" y="17"/>
                    <a:pt x="0" y="16"/>
                    <a:pt x="0" y="14"/>
                  </a:cubicBezTo>
                  <a:close/>
                  <a:moveTo>
                    <a:pt x="2" y="21"/>
                  </a:moveTo>
                  <a:cubicBezTo>
                    <a:pt x="21" y="2"/>
                    <a:pt x="21" y="2"/>
                    <a:pt x="21" y="2"/>
                  </a:cubicBezTo>
                  <a:cubicBezTo>
                    <a:pt x="22" y="3"/>
                    <a:pt x="23" y="3"/>
                    <a:pt x="24" y="4"/>
                  </a:cubicBezTo>
                  <a:cubicBezTo>
                    <a:pt x="4" y="24"/>
                    <a:pt x="4" y="24"/>
                    <a:pt x="4" y="24"/>
                  </a:cubicBezTo>
                  <a:cubicBezTo>
                    <a:pt x="3" y="23"/>
                    <a:pt x="2" y="22"/>
                    <a:pt x="2" y="21"/>
                  </a:cubicBezTo>
                  <a:close/>
                  <a:moveTo>
                    <a:pt x="6" y="26"/>
                  </a:moveTo>
                  <a:cubicBezTo>
                    <a:pt x="26" y="6"/>
                    <a:pt x="26" y="6"/>
                    <a:pt x="26" y="6"/>
                  </a:cubicBezTo>
                  <a:cubicBezTo>
                    <a:pt x="26" y="7"/>
                    <a:pt x="27" y="8"/>
                    <a:pt x="27" y="9"/>
                  </a:cubicBezTo>
                  <a:cubicBezTo>
                    <a:pt x="9" y="28"/>
                    <a:pt x="9" y="28"/>
                    <a:pt x="9" y="28"/>
                  </a:cubicBezTo>
                  <a:cubicBezTo>
                    <a:pt x="8" y="27"/>
                    <a:pt x="7" y="27"/>
                    <a:pt x="6" y="26"/>
                  </a:cubicBezTo>
                  <a:close/>
                  <a:moveTo>
                    <a:pt x="12" y="28"/>
                  </a:moveTo>
                  <a:cubicBezTo>
                    <a:pt x="13" y="29"/>
                    <a:pt x="13" y="29"/>
                    <a:pt x="14" y="29"/>
                  </a:cubicBezTo>
                  <a:cubicBezTo>
                    <a:pt x="15" y="29"/>
                    <a:pt x="16" y="29"/>
                    <a:pt x="17" y="28"/>
                  </a:cubicBezTo>
                  <a:cubicBezTo>
                    <a:pt x="28" y="17"/>
                    <a:pt x="28" y="17"/>
                    <a:pt x="28" y="17"/>
                  </a:cubicBezTo>
                  <a:cubicBezTo>
                    <a:pt x="28" y="16"/>
                    <a:pt x="28" y="15"/>
                    <a:pt x="28" y="14"/>
                  </a:cubicBezTo>
                  <a:cubicBezTo>
                    <a:pt x="28" y="14"/>
                    <a:pt x="28" y="14"/>
                    <a:pt x="28" y="14"/>
                  </a:cubicBezTo>
                  <a:cubicBezTo>
                    <a:pt x="28" y="14"/>
                    <a:pt x="28" y="13"/>
                    <a:pt x="28" y="12"/>
                  </a:cubicBezTo>
                  <a:lnTo>
                    <a:pt x="12" y="28"/>
                  </a:lnTo>
                  <a:close/>
                </a:path>
              </a:pathLst>
            </a:cu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30"/>
            <p:cNvSpPr>
              <a:spLocks noEditPoints="1"/>
            </p:cNvSpPr>
            <p:nvPr/>
          </p:nvSpPr>
          <p:spPr bwMode="auto">
            <a:xfrm>
              <a:off x="3708" y="1066"/>
              <a:ext cx="849" cy="686"/>
            </a:xfrm>
            <a:custGeom>
              <a:avLst/>
              <a:gdLst>
                <a:gd name="T0" fmla="*/ 96 w 142"/>
                <a:gd name="T1" fmla="*/ 27 h 114"/>
                <a:gd name="T2" fmla="*/ 90 w 142"/>
                <a:gd name="T3" fmla="*/ 24 h 114"/>
                <a:gd name="T4" fmla="*/ 92 w 142"/>
                <a:gd name="T5" fmla="*/ 31 h 114"/>
                <a:gd name="T6" fmla="*/ 23 w 142"/>
                <a:gd name="T7" fmla="*/ 74 h 114"/>
                <a:gd name="T8" fmla="*/ 17 w 142"/>
                <a:gd name="T9" fmla="*/ 72 h 114"/>
                <a:gd name="T10" fmla="*/ 19 w 142"/>
                <a:gd name="T11" fmla="*/ 78 h 114"/>
                <a:gd name="T12" fmla="*/ 25 w 142"/>
                <a:gd name="T13" fmla="*/ 71 h 114"/>
                <a:gd name="T14" fmla="*/ 8 w 142"/>
                <a:gd name="T15" fmla="*/ 98 h 114"/>
                <a:gd name="T16" fmla="*/ 2 w 142"/>
                <a:gd name="T17" fmla="*/ 8 h 114"/>
                <a:gd name="T18" fmla="*/ 8 w 142"/>
                <a:gd name="T19" fmla="*/ 2 h 114"/>
                <a:gd name="T20" fmla="*/ 22 w 142"/>
                <a:gd name="T21" fmla="*/ 69 h 114"/>
                <a:gd name="T22" fmla="*/ 13 w 142"/>
                <a:gd name="T23" fmla="*/ 74 h 114"/>
                <a:gd name="T24" fmla="*/ 24 w 142"/>
                <a:gd name="T25" fmla="*/ 79 h 114"/>
                <a:gd name="T26" fmla="*/ 80 w 142"/>
                <a:gd name="T27" fmla="*/ 67 h 114"/>
                <a:gd name="T28" fmla="*/ 86 w 142"/>
                <a:gd name="T29" fmla="*/ 85 h 114"/>
                <a:gd name="T30" fmla="*/ 76 w 142"/>
                <a:gd name="T31" fmla="*/ 98 h 114"/>
                <a:gd name="T32" fmla="*/ 87 w 142"/>
                <a:gd name="T33" fmla="*/ 32 h 114"/>
                <a:gd name="T34" fmla="*/ 99 w 142"/>
                <a:gd name="T35" fmla="*/ 27 h 114"/>
                <a:gd name="T36" fmla="*/ 87 w 142"/>
                <a:gd name="T37" fmla="*/ 22 h 114"/>
                <a:gd name="T38" fmla="*/ 76 w 142"/>
                <a:gd name="T39" fmla="*/ 2 h 114"/>
                <a:gd name="T40" fmla="*/ 110 w 142"/>
                <a:gd name="T41" fmla="*/ 8 h 114"/>
                <a:gd name="T42" fmla="*/ 101 w 142"/>
                <a:gd name="T43" fmla="*/ 98 h 114"/>
                <a:gd name="T44" fmla="*/ 111 w 142"/>
                <a:gd name="T45" fmla="*/ 110 h 114"/>
                <a:gd name="T46" fmla="*/ 138 w 142"/>
                <a:gd name="T47" fmla="*/ 76 h 114"/>
                <a:gd name="T48" fmla="*/ 111 w 142"/>
                <a:gd name="T49" fmla="*/ 39 h 114"/>
                <a:gd name="T50" fmla="*/ 83 w 142"/>
                <a:gd name="T51" fmla="*/ 67 h 114"/>
                <a:gd name="T52" fmla="*/ 88 w 142"/>
                <a:gd name="T53" fmla="*/ 83 h 114"/>
                <a:gd name="T54" fmla="*/ 8 w 142"/>
                <a:gd name="T55" fmla="*/ 101 h 114"/>
                <a:gd name="T56" fmla="*/ 0 w 142"/>
                <a:gd name="T57" fmla="*/ 8 h 114"/>
                <a:gd name="T58" fmla="*/ 2 w 142"/>
                <a:gd name="T59" fmla="*/ 2 h 114"/>
                <a:gd name="T60" fmla="*/ 38 w 142"/>
                <a:gd name="T61" fmla="*/ 0 h 114"/>
                <a:gd name="T62" fmla="*/ 110 w 142"/>
                <a:gd name="T63" fmla="*/ 2 h 114"/>
                <a:gd name="T64" fmla="*/ 133 w 142"/>
                <a:gd name="T65" fmla="*/ 46 h 114"/>
                <a:gd name="T66" fmla="*/ 136 w 142"/>
                <a:gd name="T67" fmla="*/ 85 h 114"/>
                <a:gd name="T68" fmla="*/ 110 w 142"/>
                <a:gd name="T69" fmla="*/ 113 h 114"/>
                <a:gd name="T70" fmla="*/ 102 w 142"/>
                <a:gd name="T71" fmla="*/ 104 h 114"/>
                <a:gd name="T72" fmla="*/ 73 w 142"/>
                <a:gd name="T73" fmla="*/ 2 h 114"/>
                <a:gd name="T74" fmla="*/ 49 w 142"/>
                <a:gd name="T75" fmla="*/ 39 h 114"/>
                <a:gd name="T76" fmla="*/ 54 w 142"/>
                <a:gd name="T77" fmla="*/ 28 h 114"/>
                <a:gd name="T78" fmla="*/ 73 w 142"/>
                <a:gd name="T79" fmla="*/ 30 h 114"/>
                <a:gd name="T80" fmla="*/ 39 w 142"/>
                <a:gd name="T81" fmla="*/ 98 h 114"/>
                <a:gd name="T82" fmla="*/ 61 w 142"/>
                <a:gd name="T83" fmla="*/ 35 h 114"/>
                <a:gd name="T84" fmla="*/ 51 w 142"/>
                <a:gd name="T85" fmla="*/ 41 h 114"/>
                <a:gd name="T86" fmla="*/ 101 w 142"/>
                <a:gd name="T87" fmla="*/ 57 h 114"/>
                <a:gd name="T88" fmla="*/ 101 w 142"/>
                <a:gd name="T89" fmla="*/ 77 h 114"/>
                <a:gd name="T90" fmla="*/ 125 w 142"/>
                <a:gd name="T91" fmla="*/ 67 h 114"/>
                <a:gd name="T92" fmla="*/ 121 w 142"/>
                <a:gd name="T93" fmla="*/ 57 h 114"/>
                <a:gd name="T94" fmla="*/ 111 w 142"/>
                <a:gd name="T95" fmla="*/ 53 h 114"/>
                <a:gd name="T96" fmla="*/ 94 w 142"/>
                <a:gd name="T97" fmla="*/ 67 h 114"/>
                <a:gd name="T98" fmla="*/ 99 w 142"/>
                <a:gd name="T99" fmla="*/ 79 h 114"/>
                <a:gd name="T100" fmla="*/ 123 w 142"/>
                <a:gd name="T101" fmla="*/ 79 h 114"/>
                <a:gd name="T102" fmla="*/ 123 w 142"/>
                <a:gd name="T103" fmla="*/ 55 h 114"/>
                <a:gd name="T104" fmla="*/ 123 w 142"/>
                <a:gd name="T105" fmla="*/ 55 h 114"/>
                <a:gd name="T106" fmla="*/ 111 w 142"/>
                <a:gd name="T107" fmla="*/ 50 h 114"/>
                <a:gd name="T108" fmla="*/ 57 w 142"/>
                <a:gd name="T109" fmla="*/ 37 h 114"/>
                <a:gd name="T110" fmla="*/ 54 w 142"/>
                <a:gd name="T111" fmla="*/ 31 h 114"/>
                <a:gd name="T112" fmla="*/ 51 w 142"/>
                <a:gd name="T113" fmla="*/ 3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2" h="114">
                  <a:moveTo>
                    <a:pt x="92" y="31"/>
                  </a:moveTo>
                  <a:cubicBezTo>
                    <a:pt x="93" y="31"/>
                    <a:pt x="94" y="30"/>
                    <a:pt x="95" y="30"/>
                  </a:cubicBezTo>
                  <a:cubicBezTo>
                    <a:pt x="95" y="29"/>
                    <a:pt x="96" y="28"/>
                    <a:pt x="96" y="27"/>
                  </a:cubicBezTo>
                  <a:cubicBezTo>
                    <a:pt x="96" y="26"/>
                    <a:pt x="95" y="25"/>
                    <a:pt x="95" y="24"/>
                  </a:cubicBezTo>
                  <a:cubicBezTo>
                    <a:pt x="94" y="24"/>
                    <a:pt x="93" y="23"/>
                    <a:pt x="92" y="23"/>
                  </a:cubicBezTo>
                  <a:cubicBezTo>
                    <a:pt x="91" y="23"/>
                    <a:pt x="90" y="24"/>
                    <a:pt x="90" y="24"/>
                  </a:cubicBezTo>
                  <a:cubicBezTo>
                    <a:pt x="89" y="25"/>
                    <a:pt x="88" y="26"/>
                    <a:pt x="88" y="27"/>
                  </a:cubicBezTo>
                  <a:cubicBezTo>
                    <a:pt x="88" y="28"/>
                    <a:pt x="89" y="29"/>
                    <a:pt x="90" y="30"/>
                  </a:cubicBezTo>
                  <a:cubicBezTo>
                    <a:pt x="90" y="30"/>
                    <a:pt x="91" y="31"/>
                    <a:pt x="92" y="31"/>
                  </a:cubicBezTo>
                  <a:close/>
                  <a:moveTo>
                    <a:pt x="19" y="78"/>
                  </a:moveTo>
                  <a:cubicBezTo>
                    <a:pt x="20" y="78"/>
                    <a:pt x="21" y="78"/>
                    <a:pt x="22" y="77"/>
                  </a:cubicBezTo>
                  <a:cubicBezTo>
                    <a:pt x="22" y="76"/>
                    <a:pt x="23" y="75"/>
                    <a:pt x="23" y="74"/>
                  </a:cubicBezTo>
                  <a:cubicBezTo>
                    <a:pt x="23" y="73"/>
                    <a:pt x="22" y="72"/>
                    <a:pt x="22" y="72"/>
                  </a:cubicBezTo>
                  <a:cubicBezTo>
                    <a:pt x="21" y="71"/>
                    <a:pt x="20" y="71"/>
                    <a:pt x="19" y="71"/>
                  </a:cubicBezTo>
                  <a:cubicBezTo>
                    <a:pt x="18" y="71"/>
                    <a:pt x="17" y="71"/>
                    <a:pt x="17" y="72"/>
                  </a:cubicBezTo>
                  <a:cubicBezTo>
                    <a:pt x="16" y="72"/>
                    <a:pt x="15" y="73"/>
                    <a:pt x="15" y="74"/>
                  </a:cubicBezTo>
                  <a:cubicBezTo>
                    <a:pt x="15" y="75"/>
                    <a:pt x="16" y="76"/>
                    <a:pt x="17" y="77"/>
                  </a:cubicBezTo>
                  <a:cubicBezTo>
                    <a:pt x="17" y="78"/>
                    <a:pt x="18" y="78"/>
                    <a:pt x="19" y="78"/>
                  </a:cubicBezTo>
                  <a:close/>
                  <a:moveTo>
                    <a:pt x="24" y="79"/>
                  </a:moveTo>
                  <a:cubicBezTo>
                    <a:pt x="25" y="78"/>
                    <a:pt x="26" y="76"/>
                    <a:pt x="26" y="74"/>
                  </a:cubicBezTo>
                  <a:cubicBezTo>
                    <a:pt x="26" y="73"/>
                    <a:pt x="25" y="72"/>
                    <a:pt x="25" y="71"/>
                  </a:cubicBezTo>
                  <a:cubicBezTo>
                    <a:pt x="36" y="57"/>
                    <a:pt x="36" y="57"/>
                    <a:pt x="36" y="57"/>
                  </a:cubicBezTo>
                  <a:cubicBezTo>
                    <a:pt x="36" y="98"/>
                    <a:pt x="36" y="98"/>
                    <a:pt x="36" y="98"/>
                  </a:cubicBezTo>
                  <a:cubicBezTo>
                    <a:pt x="8" y="98"/>
                    <a:pt x="8" y="98"/>
                    <a:pt x="8" y="98"/>
                  </a:cubicBezTo>
                  <a:cubicBezTo>
                    <a:pt x="7" y="98"/>
                    <a:pt x="5" y="97"/>
                    <a:pt x="4" y="96"/>
                  </a:cubicBezTo>
                  <a:cubicBezTo>
                    <a:pt x="3" y="95"/>
                    <a:pt x="2" y="94"/>
                    <a:pt x="2" y="92"/>
                  </a:cubicBezTo>
                  <a:cubicBezTo>
                    <a:pt x="2" y="8"/>
                    <a:pt x="2" y="8"/>
                    <a:pt x="2" y="8"/>
                  </a:cubicBezTo>
                  <a:cubicBezTo>
                    <a:pt x="2" y="7"/>
                    <a:pt x="3" y="5"/>
                    <a:pt x="4" y="4"/>
                  </a:cubicBezTo>
                  <a:cubicBezTo>
                    <a:pt x="4" y="4"/>
                    <a:pt x="4" y="4"/>
                    <a:pt x="4" y="4"/>
                  </a:cubicBezTo>
                  <a:cubicBezTo>
                    <a:pt x="5" y="3"/>
                    <a:pt x="7" y="2"/>
                    <a:pt x="8" y="2"/>
                  </a:cubicBezTo>
                  <a:cubicBezTo>
                    <a:pt x="36" y="2"/>
                    <a:pt x="36" y="2"/>
                    <a:pt x="36" y="2"/>
                  </a:cubicBezTo>
                  <a:cubicBezTo>
                    <a:pt x="36" y="53"/>
                    <a:pt x="36" y="53"/>
                    <a:pt x="36" y="53"/>
                  </a:cubicBezTo>
                  <a:cubicBezTo>
                    <a:pt x="22" y="69"/>
                    <a:pt x="22" y="69"/>
                    <a:pt x="22" y="69"/>
                  </a:cubicBezTo>
                  <a:cubicBezTo>
                    <a:pt x="21" y="68"/>
                    <a:pt x="20" y="68"/>
                    <a:pt x="19" y="68"/>
                  </a:cubicBezTo>
                  <a:cubicBezTo>
                    <a:pt x="17" y="68"/>
                    <a:pt x="16" y="69"/>
                    <a:pt x="14" y="70"/>
                  </a:cubicBezTo>
                  <a:cubicBezTo>
                    <a:pt x="13" y="71"/>
                    <a:pt x="13" y="73"/>
                    <a:pt x="13" y="74"/>
                  </a:cubicBezTo>
                  <a:cubicBezTo>
                    <a:pt x="13" y="76"/>
                    <a:pt x="13" y="78"/>
                    <a:pt x="14" y="79"/>
                  </a:cubicBezTo>
                  <a:cubicBezTo>
                    <a:pt x="16" y="80"/>
                    <a:pt x="17" y="81"/>
                    <a:pt x="19" y="81"/>
                  </a:cubicBezTo>
                  <a:cubicBezTo>
                    <a:pt x="21" y="81"/>
                    <a:pt x="23" y="80"/>
                    <a:pt x="24" y="79"/>
                  </a:cubicBezTo>
                  <a:close/>
                  <a:moveTo>
                    <a:pt x="110" y="37"/>
                  </a:moveTo>
                  <a:cubicBezTo>
                    <a:pt x="102" y="37"/>
                    <a:pt x="95" y="40"/>
                    <a:pt x="89" y="46"/>
                  </a:cubicBezTo>
                  <a:cubicBezTo>
                    <a:pt x="84" y="51"/>
                    <a:pt x="80" y="59"/>
                    <a:pt x="80" y="67"/>
                  </a:cubicBezTo>
                  <a:cubicBezTo>
                    <a:pt x="80" y="71"/>
                    <a:pt x="81" y="74"/>
                    <a:pt x="82" y="77"/>
                  </a:cubicBezTo>
                  <a:cubicBezTo>
                    <a:pt x="83" y="80"/>
                    <a:pt x="84" y="82"/>
                    <a:pt x="86" y="85"/>
                  </a:cubicBezTo>
                  <a:cubicBezTo>
                    <a:pt x="86" y="85"/>
                    <a:pt x="86" y="85"/>
                    <a:pt x="86" y="85"/>
                  </a:cubicBezTo>
                  <a:cubicBezTo>
                    <a:pt x="86" y="85"/>
                    <a:pt x="86" y="85"/>
                    <a:pt x="86" y="85"/>
                  </a:cubicBezTo>
                  <a:cubicBezTo>
                    <a:pt x="89" y="89"/>
                    <a:pt x="92" y="93"/>
                    <a:pt x="96" y="98"/>
                  </a:cubicBezTo>
                  <a:cubicBezTo>
                    <a:pt x="76" y="98"/>
                    <a:pt x="76" y="98"/>
                    <a:pt x="76" y="98"/>
                  </a:cubicBezTo>
                  <a:cubicBezTo>
                    <a:pt x="76" y="32"/>
                    <a:pt x="76" y="32"/>
                    <a:pt x="76" y="32"/>
                  </a:cubicBezTo>
                  <a:cubicBezTo>
                    <a:pt x="86" y="30"/>
                    <a:pt x="86" y="30"/>
                    <a:pt x="86" y="30"/>
                  </a:cubicBezTo>
                  <a:cubicBezTo>
                    <a:pt x="86" y="30"/>
                    <a:pt x="87" y="31"/>
                    <a:pt x="87" y="32"/>
                  </a:cubicBezTo>
                  <a:cubicBezTo>
                    <a:pt x="89" y="33"/>
                    <a:pt x="90" y="34"/>
                    <a:pt x="92" y="34"/>
                  </a:cubicBezTo>
                  <a:cubicBezTo>
                    <a:pt x="94" y="34"/>
                    <a:pt x="96" y="33"/>
                    <a:pt x="97" y="32"/>
                  </a:cubicBezTo>
                  <a:cubicBezTo>
                    <a:pt x="98" y="30"/>
                    <a:pt x="99" y="29"/>
                    <a:pt x="99" y="27"/>
                  </a:cubicBezTo>
                  <a:cubicBezTo>
                    <a:pt x="99" y="25"/>
                    <a:pt x="98" y="24"/>
                    <a:pt x="97" y="22"/>
                  </a:cubicBezTo>
                  <a:cubicBezTo>
                    <a:pt x="96" y="21"/>
                    <a:pt x="94" y="20"/>
                    <a:pt x="92" y="20"/>
                  </a:cubicBezTo>
                  <a:cubicBezTo>
                    <a:pt x="90" y="20"/>
                    <a:pt x="89" y="21"/>
                    <a:pt x="87" y="22"/>
                  </a:cubicBezTo>
                  <a:cubicBezTo>
                    <a:pt x="86" y="24"/>
                    <a:pt x="86" y="25"/>
                    <a:pt x="86" y="27"/>
                  </a:cubicBezTo>
                  <a:cubicBezTo>
                    <a:pt x="76" y="29"/>
                    <a:pt x="76" y="29"/>
                    <a:pt x="76" y="29"/>
                  </a:cubicBezTo>
                  <a:cubicBezTo>
                    <a:pt x="76" y="2"/>
                    <a:pt x="76" y="2"/>
                    <a:pt x="76" y="2"/>
                  </a:cubicBezTo>
                  <a:cubicBezTo>
                    <a:pt x="104" y="2"/>
                    <a:pt x="104" y="2"/>
                    <a:pt x="104" y="2"/>
                  </a:cubicBezTo>
                  <a:cubicBezTo>
                    <a:pt x="106" y="2"/>
                    <a:pt x="107" y="3"/>
                    <a:pt x="108" y="4"/>
                  </a:cubicBezTo>
                  <a:cubicBezTo>
                    <a:pt x="109" y="5"/>
                    <a:pt x="110" y="7"/>
                    <a:pt x="110" y="8"/>
                  </a:cubicBezTo>
                  <a:cubicBezTo>
                    <a:pt x="110" y="37"/>
                    <a:pt x="110" y="37"/>
                    <a:pt x="110" y="37"/>
                  </a:cubicBezTo>
                  <a:close/>
                  <a:moveTo>
                    <a:pt x="100" y="98"/>
                  </a:moveTo>
                  <a:cubicBezTo>
                    <a:pt x="101" y="98"/>
                    <a:pt x="101" y="98"/>
                    <a:pt x="101" y="98"/>
                  </a:cubicBezTo>
                  <a:cubicBezTo>
                    <a:pt x="102" y="100"/>
                    <a:pt x="103" y="101"/>
                    <a:pt x="104" y="102"/>
                  </a:cubicBezTo>
                  <a:cubicBezTo>
                    <a:pt x="104" y="102"/>
                    <a:pt x="104" y="102"/>
                    <a:pt x="104" y="102"/>
                  </a:cubicBezTo>
                  <a:cubicBezTo>
                    <a:pt x="107" y="105"/>
                    <a:pt x="109" y="108"/>
                    <a:pt x="111" y="110"/>
                  </a:cubicBezTo>
                  <a:cubicBezTo>
                    <a:pt x="113" y="108"/>
                    <a:pt x="116" y="105"/>
                    <a:pt x="118" y="102"/>
                  </a:cubicBezTo>
                  <a:cubicBezTo>
                    <a:pt x="124" y="96"/>
                    <a:pt x="130" y="89"/>
                    <a:pt x="134" y="83"/>
                  </a:cubicBezTo>
                  <a:cubicBezTo>
                    <a:pt x="136" y="81"/>
                    <a:pt x="137" y="78"/>
                    <a:pt x="138" y="76"/>
                  </a:cubicBezTo>
                  <a:cubicBezTo>
                    <a:pt x="139" y="73"/>
                    <a:pt x="139" y="70"/>
                    <a:pt x="139" y="67"/>
                  </a:cubicBezTo>
                  <a:cubicBezTo>
                    <a:pt x="139" y="60"/>
                    <a:pt x="136" y="53"/>
                    <a:pt x="131" y="48"/>
                  </a:cubicBezTo>
                  <a:cubicBezTo>
                    <a:pt x="126" y="43"/>
                    <a:pt x="119" y="39"/>
                    <a:pt x="111" y="39"/>
                  </a:cubicBezTo>
                  <a:cubicBezTo>
                    <a:pt x="111" y="39"/>
                    <a:pt x="111" y="39"/>
                    <a:pt x="111" y="39"/>
                  </a:cubicBezTo>
                  <a:cubicBezTo>
                    <a:pt x="103" y="39"/>
                    <a:pt x="96" y="43"/>
                    <a:pt x="91" y="48"/>
                  </a:cubicBezTo>
                  <a:cubicBezTo>
                    <a:pt x="86" y="53"/>
                    <a:pt x="83" y="60"/>
                    <a:pt x="83" y="67"/>
                  </a:cubicBezTo>
                  <a:cubicBezTo>
                    <a:pt x="83" y="70"/>
                    <a:pt x="84" y="73"/>
                    <a:pt x="85" y="76"/>
                  </a:cubicBezTo>
                  <a:cubicBezTo>
                    <a:pt x="85" y="78"/>
                    <a:pt x="87" y="81"/>
                    <a:pt x="88" y="83"/>
                  </a:cubicBezTo>
                  <a:cubicBezTo>
                    <a:pt x="88" y="83"/>
                    <a:pt x="88" y="83"/>
                    <a:pt x="88" y="83"/>
                  </a:cubicBezTo>
                  <a:cubicBezTo>
                    <a:pt x="92" y="88"/>
                    <a:pt x="96" y="93"/>
                    <a:pt x="100" y="98"/>
                  </a:cubicBezTo>
                  <a:close/>
                  <a:moveTo>
                    <a:pt x="99" y="101"/>
                  </a:moveTo>
                  <a:cubicBezTo>
                    <a:pt x="8" y="101"/>
                    <a:pt x="8" y="101"/>
                    <a:pt x="8" y="101"/>
                  </a:cubicBezTo>
                  <a:cubicBezTo>
                    <a:pt x="6" y="101"/>
                    <a:pt x="4" y="100"/>
                    <a:pt x="2" y="98"/>
                  </a:cubicBezTo>
                  <a:cubicBezTo>
                    <a:pt x="1" y="97"/>
                    <a:pt x="0" y="94"/>
                    <a:pt x="0" y="92"/>
                  </a:cubicBezTo>
                  <a:cubicBezTo>
                    <a:pt x="0" y="8"/>
                    <a:pt x="0" y="8"/>
                    <a:pt x="0" y="8"/>
                  </a:cubicBezTo>
                  <a:cubicBezTo>
                    <a:pt x="0" y="6"/>
                    <a:pt x="1" y="4"/>
                    <a:pt x="2" y="2"/>
                  </a:cubicBezTo>
                  <a:cubicBezTo>
                    <a:pt x="2" y="2"/>
                    <a:pt x="2" y="2"/>
                    <a:pt x="2" y="2"/>
                  </a:cubicBezTo>
                  <a:cubicBezTo>
                    <a:pt x="2" y="2"/>
                    <a:pt x="2" y="2"/>
                    <a:pt x="2" y="2"/>
                  </a:cubicBezTo>
                  <a:cubicBezTo>
                    <a:pt x="2" y="2"/>
                    <a:pt x="2" y="2"/>
                    <a:pt x="2" y="2"/>
                  </a:cubicBezTo>
                  <a:cubicBezTo>
                    <a:pt x="4" y="1"/>
                    <a:pt x="6" y="0"/>
                    <a:pt x="8" y="0"/>
                  </a:cubicBezTo>
                  <a:cubicBezTo>
                    <a:pt x="38" y="0"/>
                    <a:pt x="38" y="0"/>
                    <a:pt x="38" y="0"/>
                  </a:cubicBezTo>
                  <a:cubicBezTo>
                    <a:pt x="74" y="0"/>
                    <a:pt x="74" y="0"/>
                    <a:pt x="74" y="0"/>
                  </a:cubicBezTo>
                  <a:cubicBezTo>
                    <a:pt x="104" y="0"/>
                    <a:pt x="104" y="0"/>
                    <a:pt x="104" y="0"/>
                  </a:cubicBezTo>
                  <a:cubicBezTo>
                    <a:pt x="106" y="0"/>
                    <a:pt x="109" y="1"/>
                    <a:pt x="110" y="2"/>
                  </a:cubicBezTo>
                  <a:cubicBezTo>
                    <a:pt x="112" y="4"/>
                    <a:pt x="113" y="6"/>
                    <a:pt x="113" y="8"/>
                  </a:cubicBezTo>
                  <a:cubicBezTo>
                    <a:pt x="113" y="37"/>
                    <a:pt x="113" y="37"/>
                    <a:pt x="113" y="37"/>
                  </a:cubicBezTo>
                  <a:cubicBezTo>
                    <a:pt x="121" y="37"/>
                    <a:pt x="128" y="40"/>
                    <a:pt x="133" y="46"/>
                  </a:cubicBezTo>
                  <a:cubicBezTo>
                    <a:pt x="138" y="51"/>
                    <a:pt x="142" y="59"/>
                    <a:pt x="142" y="67"/>
                  </a:cubicBezTo>
                  <a:cubicBezTo>
                    <a:pt x="142" y="71"/>
                    <a:pt x="141" y="74"/>
                    <a:pt x="140" y="77"/>
                  </a:cubicBezTo>
                  <a:cubicBezTo>
                    <a:pt x="140" y="80"/>
                    <a:pt x="138" y="82"/>
                    <a:pt x="136" y="85"/>
                  </a:cubicBezTo>
                  <a:cubicBezTo>
                    <a:pt x="132" y="91"/>
                    <a:pt x="126" y="98"/>
                    <a:pt x="120" y="104"/>
                  </a:cubicBezTo>
                  <a:cubicBezTo>
                    <a:pt x="117" y="107"/>
                    <a:pt x="115" y="110"/>
                    <a:pt x="112" y="113"/>
                  </a:cubicBezTo>
                  <a:cubicBezTo>
                    <a:pt x="112" y="114"/>
                    <a:pt x="111" y="114"/>
                    <a:pt x="110" y="113"/>
                  </a:cubicBezTo>
                  <a:cubicBezTo>
                    <a:pt x="110" y="113"/>
                    <a:pt x="110" y="113"/>
                    <a:pt x="110" y="113"/>
                  </a:cubicBezTo>
                  <a:cubicBezTo>
                    <a:pt x="108" y="110"/>
                    <a:pt x="105" y="107"/>
                    <a:pt x="102" y="104"/>
                  </a:cubicBezTo>
                  <a:cubicBezTo>
                    <a:pt x="102" y="104"/>
                    <a:pt x="102" y="104"/>
                    <a:pt x="102" y="104"/>
                  </a:cubicBezTo>
                  <a:cubicBezTo>
                    <a:pt x="102" y="104"/>
                    <a:pt x="102" y="104"/>
                    <a:pt x="102" y="104"/>
                  </a:cubicBezTo>
                  <a:cubicBezTo>
                    <a:pt x="101" y="103"/>
                    <a:pt x="100" y="102"/>
                    <a:pt x="99" y="101"/>
                  </a:cubicBezTo>
                  <a:close/>
                  <a:moveTo>
                    <a:pt x="73" y="2"/>
                  </a:moveTo>
                  <a:cubicBezTo>
                    <a:pt x="39" y="2"/>
                    <a:pt x="39" y="2"/>
                    <a:pt x="39" y="2"/>
                  </a:cubicBezTo>
                  <a:cubicBezTo>
                    <a:pt x="39" y="50"/>
                    <a:pt x="39" y="50"/>
                    <a:pt x="39" y="50"/>
                  </a:cubicBezTo>
                  <a:cubicBezTo>
                    <a:pt x="49" y="39"/>
                    <a:pt x="49" y="39"/>
                    <a:pt x="49" y="39"/>
                  </a:cubicBezTo>
                  <a:cubicBezTo>
                    <a:pt x="48" y="38"/>
                    <a:pt x="47" y="36"/>
                    <a:pt x="47" y="35"/>
                  </a:cubicBezTo>
                  <a:cubicBezTo>
                    <a:pt x="47" y="33"/>
                    <a:pt x="48" y="31"/>
                    <a:pt x="49" y="30"/>
                  </a:cubicBezTo>
                  <a:cubicBezTo>
                    <a:pt x="51" y="29"/>
                    <a:pt x="52" y="28"/>
                    <a:pt x="54" y="28"/>
                  </a:cubicBezTo>
                  <a:cubicBezTo>
                    <a:pt x="56" y="28"/>
                    <a:pt x="57" y="29"/>
                    <a:pt x="59" y="30"/>
                  </a:cubicBezTo>
                  <a:cubicBezTo>
                    <a:pt x="59" y="31"/>
                    <a:pt x="60" y="31"/>
                    <a:pt x="60" y="32"/>
                  </a:cubicBezTo>
                  <a:cubicBezTo>
                    <a:pt x="73" y="30"/>
                    <a:pt x="73" y="30"/>
                    <a:pt x="73" y="30"/>
                  </a:cubicBezTo>
                  <a:cubicBezTo>
                    <a:pt x="73" y="2"/>
                    <a:pt x="73" y="2"/>
                    <a:pt x="73" y="2"/>
                  </a:cubicBezTo>
                  <a:close/>
                  <a:moveTo>
                    <a:pt x="39" y="54"/>
                  </a:moveTo>
                  <a:cubicBezTo>
                    <a:pt x="39" y="98"/>
                    <a:pt x="39" y="98"/>
                    <a:pt x="39" y="98"/>
                  </a:cubicBezTo>
                  <a:cubicBezTo>
                    <a:pt x="73" y="98"/>
                    <a:pt x="73" y="98"/>
                    <a:pt x="73" y="98"/>
                  </a:cubicBezTo>
                  <a:cubicBezTo>
                    <a:pt x="73" y="32"/>
                    <a:pt x="73" y="32"/>
                    <a:pt x="73" y="32"/>
                  </a:cubicBezTo>
                  <a:cubicBezTo>
                    <a:pt x="61" y="35"/>
                    <a:pt x="61" y="35"/>
                    <a:pt x="61" y="35"/>
                  </a:cubicBezTo>
                  <a:cubicBezTo>
                    <a:pt x="60" y="37"/>
                    <a:pt x="60" y="38"/>
                    <a:pt x="59" y="39"/>
                  </a:cubicBezTo>
                  <a:cubicBezTo>
                    <a:pt x="57" y="41"/>
                    <a:pt x="56" y="41"/>
                    <a:pt x="54" y="41"/>
                  </a:cubicBezTo>
                  <a:cubicBezTo>
                    <a:pt x="53" y="41"/>
                    <a:pt x="52" y="41"/>
                    <a:pt x="51" y="41"/>
                  </a:cubicBezTo>
                  <a:cubicBezTo>
                    <a:pt x="39" y="54"/>
                    <a:pt x="39" y="54"/>
                    <a:pt x="39" y="54"/>
                  </a:cubicBezTo>
                  <a:close/>
                  <a:moveTo>
                    <a:pt x="111" y="53"/>
                  </a:moveTo>
                  <a:cubicBezTo>
                    <a:pt x="107" y="53"/>
                    <a:pt x="104" y="55"/>
                    <a:pt x="101" y="57"/>
                  </a:cubicBezTo>
                  <a:cubicBezTo>
                    <a:pt x="99" y="60"/>
                    <a:pt x="97" y="63"/>
                    <a:pt x="97" y="67"/>
                  </a:cubicBezTo>
                  <a:cubicBezTo>
                    <a:pt x="97" y="71"/>
                    <a:pt x="99" y="75"/>
                    <a:pt x="101" y="77"/>
                  </a:cubicBezTo>
                  <a:cubicBezTo>
                    <a:pt x="101" y="77"/>
                    <a:pt x="101" y="77"/>
                    <a:pt x="101" y="77"/>
                  </a:cubicBezTo>
                  <a:cubicBezTo>
                    <a:pt x="104" y="80"/>
                    <a:pt x="107" y="82"/>
                    <a:pt x="111" y="82"/>
                  </a:cubicBezTo>
                  <a:cubicBezTo>
                    <a:pt x="115" y="82"/>
                    <a:pt x="119" y="80"/>
                    <a:pt x="121" y="77"/>
                  </a:cubicBezTo>
                  <a:cubicBezTo>
                    <a:pt x="124" y="75"/>
                    <a:pt x="125" y="71"/>
                    <a:pt x="125" y="67"/>
                  </a:cubicBezTo>
                  <a:cubicBezTo>
                    <a:pt x="125" y="67"/>
                    <a:pt x="125" y="67"/>
                    <a:pt x="125" y="67"/>
                  </a:cubicBezTo>
                  <a:cubicBezTo>
                    <a:pt x="125" y="63"/>
                    <a:pt x="124" y="60"/>
                    <a:pt x="121" y="57"/>
                  </a:cubicBezTo>
                  <a:cubicBezTo>
                    <a:pt x="121" y="57"/>
                    <a:pt x="121" y="57"/>
                    <a:pt x="121" y="57"/>
                  </a:cubicBezTo>
                  <a:cubicBezTo>
                    <a:pt x="119" y="55"/>
                    <a:pt x="115" y="53"/>
                    <a:pt x="111" y="53"/>
                  </a:cubicBezTo>
                  <a:cubicBezTo>
                    <a:pt x="111" y="53"/>
                    <a:pt x="111" y="53"/>
                    <a:pt x="111" y="53"/>
                  </a:cubicBezTo>
                  <a:cubicBezTo>
                    <a:pt x="111" y="53"/>
                    <a:pt x="111" y="53"/>
                    <a:pt x="111" y="53"/>
                  </a:cubicBezTo>
                  <a:close/>
                  <a:moveTo>
                    <a:pt x="99" y="55"/>
                  </a:moveTo>
                  <a:cubicBezTo>
                    <a:pt x="99" y="55"/>
                    <a:pt x="99" y="55"/>
                    <a:pt x="99" y="55"/>
                  </a:cubicBezTo>
                  <a:cubicBezTo>
                    <a:pt x="96" y="58"/>
                    <a:pt x="94" y="63"/>
                    <a:pt x="94" y="67"/>
                  </a:cubicBezTo>
                  <a:cubicBezTo>
                    <a:pt x="94" y="72"/>
                    <a:pt x="96" y="76"/>
                    <a:pt x="99" y="79"/>
                  </a:cubicBezTo>
                  <a:cubicBezTo>
                    <a:pt x="99" y="79"/>
                    <a:pt x="99" y="79"/>
                    <a:pt x="99" y="79"/>
                  </a:cubicBezTo>
                  <a:cubicBezTo>
                    <a:pt x="99" y="79"/>
                    <a:pt x="99" y="79"/>
                    <a:pt x="99" y="79"/>
                  </a:cubicBezTo>
                  <a:cubicBezTo>
                    <a:pt x="99" y="79"/>
                    <a:pt x="99" y="79"/>
                    <a:pt x="99" y="79"/>
                  </a:cubicBezTo>
                  <a:cubicBezTo>
                    <a:pt x="102" y="83"/>
                    <a:pt x="106" y="84"/>
                    <a:pt x="111" y="84"/>
                  </a:cubicBezTo>
                  <a:cubicBezTo>
                    <a:pt x="116" y="84"/>
                    <a:pt x="120" y="83"/>
                    <a:pt x="123" y="79"/>
                  </a:cubicBezTo>
                  <a:cubicBezTo>
                    <a:pt x="126" y="76"/>
                    <a:pt x="128" y="72"/>
                    <a:pt x="128" y="67"/>
                  </a:cubicBezTo>
                  <a:cubicBezTo>
                    <a:pt x="128" y="67"/>
                    <a:pt x="128" y="67"/>
                    <a:pt x="128" y="67"/>
                  </a:cubicBezTo>
                  <a:cubicBezTo>
                    <a:pt x="128" y="63"/>
                    <a:pt x="126" y="58"/>
                    <a:pt x="123" y="55"/>
                  </a:cubicBezTo>
                  <a:cubicBezTo>
                    <a:pt x="123" y="55"/>
                    <a:pt x="123" y="55"/>
                    <a:pt x="123" y="55"/>
                  </a:cubicBezTo>
                  <a:cubicBezTo>
                    <a:pt x="123" y="55"/>
                    <a:pt x="123" y="55"/>
                    <a:pt x="123" y="55"/>
                  </a:cubicBezTo>
                  <a:cubicBezTo>
                    <a:pt x="123" y="55"/>
                    <a:pt x="123" y="55"/>
                    <a:pt x="123" y="55"/>
                  </a:cubicBezTo>
                  <a:cubicBezTo>
                    <a:pt x="120" y="52"/>
                    <a:pt x="116" y="50"/>
                    <a:pt x="111" y="50"/>
                  </a:cubicBezTo>
                  <a:cubicBezTo>
                    <a:pt x="111" y="50"/>
                    <a:pt x="111" y="50"/>
                    <a:pt x="111" y="50"/>
                  </a:cubicBezTo>
                  <a:cubicBezTo>
                    <a:pt x="111" y="50"/>
                    <a:pt x="111" y="50"/>
                    <a:pt x="111" y="50"/>
                  </a:cubicBezTo>
                  <a:cubicBezTo>
                    <a:pt x="106" y="50"/>
                    <a:pt x="102" y="52"/>
                    <a:pt x="99" y="55"/>
                  </a:cubicBezTo>
                  <a:close/>
                  <a:moveTo>
                    <a:pt x="54" y="38"/>
                  </a:moveTo>
                  <a:cubicBezTo>
                    <a:pt x="55" y="38"/>
                    <a:pt x="56" y="38"/>
                    <a:pt x="57" y="37"/>
                  </a:cubicBezTo>
                  <a:cubicBezTo>
                    <a:pt x="57" y="37"/>
                    <a:pt x="58" y="36"/>
                    <a:pt x="58" y="35"/>
                  </a:cubicBezTo>
                  <a:cubicBezTo>
                    <a:pt x="58" y="34"/>
                    <a:pt x="57" y="33"/>
                    <a:pt x="57" y="32"/>
                  </a:cubicBezTo>
                  <a:cubicBezTo>
                    <a:pt x="56" y="31"/>
                    <a:pt x="55" y="31"/>
                    <a:pt x="54" y="31"/>
                  </a:cubicBezTo>
                  <a:cubicBezTo>
                    <a:pt x="53" y="31"/>
                    <a:pt x="52" y="31"/>
                    <a:pt x="51" y="32"/>
                  </a:cubicBezTo>
                  <a:cubicBezTo>
                    <a:pt x="51" y="33"/>
                    <a:pt x="50" y="34"/>
                    <a:pt x="50" y="35"/>
                  </a:cubicBezTo>
                  <a:cubicBezTo>
                    <a:pt x="50" y="36"/>
                    <a:pt x="51" y="37"/>
                    <a:pt x="51" y="37"/>
                  </a:cubicBezTo>
                  <a:cubicBezTo>
                    <a:pt x="52" y="38"/>
                    <a:pt x="53" y="38"/>
                    <a:pt x="54" y="38"/>
                  </a:cubicBez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6096000" y="0"/>
            <a:ext cx="0" cy="2020824"/>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rot="10800000">
            <a:off x="5182235" y="2020824"/>
            <a:ext cx="1958079" cy="1956816"/>
            <a:chOff x="5045075" y="739776"/>
            <a:chExt cx="2462212" cy="2460624"/>
          </a:xfrm>
        </p:grpSpPr>
        <p:sp>
          <p:nvSpPr>
            <p:cNvPr id="32" name="Freeform 11"/>
            <p:cNvSpPr>
              <a:spLocks noEditPoints="1"/>
            </p:cNvSpPr>
            <p:nvPr/>
          </p:nvSpPr>
          <p:spPr bwMode="auto">
            <a:xfrm>
              <a:off x="5527675" y="1296988"/>
              <a:ext cx="1563687" cy="1468437"/>
            </a:xfrm>
            <a:custGeom>
              <a:avLst/>
              <a:gdLst>
                <a:gd name="T0" fmla="*/ 694 w 710"/>
                <a:gd name="T1" fmla="*/ 221 h 666"/>
                <a:gd name="T2" fmla="*/ 681 w 710"/>
                <a:gd name="T3" fmla="*/ 166 h 666"/>
                <a:gd name="T4" fmla="*/ 627 w 710"/>
                <a:gd name="T5" fmla="*/ 134 h 666"/>
                <a:gd name="T6" fmla="*/ 632 w 710"/>
                <a:gd name="T7" fmla="*/ 87 h 666"/>
                <a:gd name="T8" fmla="*/ 562 w 710"/>
                <a:gd name="T9" fmla="*/ 33 h 666"/>
                <a:gd name="T10" fmla="*/ 478 w 710"/>
                <a:gd name="T11" fmla="*/ 11 h 666"/>
                <a:gd name="T12" fmla="*/ 418 w 710"/>
                <a:gd name="T13" fmla="*/ 19 h 666"/>
                <a:gd name="T14" fmla="*/ 366 w 710"/>
                <a:gd name="T15" fmla="*/ 29 h 666"/>
                <a:gd name="T16" fmla="*/ 320 w 710"/>
                <a:gd name="T17" fmla="*/ 29 h 666"/>
                <a:gd name="T18" fmla="*/ 330 w 710"/>
                <a:gd name="T19" fmla="*/ 90 h 666"/>
                <a:gd name="T20" fmla="*/ 220 w 710"/>
                <a:gd name="T21" fmla="*/ 61 h 666"/>
                <a:gd name="T22" fmla="*/ 167 w 710"/>
                <a:gd name="T23" fmla="*/ 57 h 666"/>
                <a:gd name="T24" fmla="*/ 147 w 710"/>
                <a:gd name="T25" fmla="*/ 92 h 666"/>
                <a:gd name="T26" fmla="*/ 252 w 710"/>
                <a:gd name="T27" fmla="*/ 227 h 666"/>
                <a:gd name="T28" fmla="*/ 97 w 710"/>
                <a:gd name="T29" fmla="*/ 167 h 666"/>
                <a:gd name="T30" fmla="*/ 124 w 710"/>
                <a:gd name="T31" fmla="*/ 227 h 666"/>
                <a:gd name="T32" fmla="*/ 48 w 710"/>
                <a:gd name="T33" fmla="*/ 219 h 666"/>
                <a:gd name="T34" fmla="*/ 16 w 710"/>
                <a:gd name="T35" fmla="*/ 270 h 666"/>
                <a:gd name="T36" fmla="*/ 42 w 710"/>
                <a:gd name="T37" fmla="*/ 312 h 666"/>
                <a:gd name="T38" fmla="*/ 46 w 710"/>
                <a:gd name="T39" fmla="*/ 353 h 666"/>
                <a:gd name="T40" fmla="*/ 59 w 710"/>
                <a:gd name="T41" fmla="*/ 396 h 666"/>
                <a:gd name="T42" fmla="*/ 84 w 710"/>
                <a:gd name="T43" fmla="*/ 447 h 666"/>
                <a:gd name="T44" fmla="*/ 126 w 710"/>
                <a:gd name="T45" fmla="*/ 514 h 666"/>
                <a:gd name="T46" fmla="*/ 201 w 710"/>
                <a:gd name="T47" fmla="*/ 587 h 666"/>
                <a:gd name="T48" fmla="*/ 223 w 710"/>
                <a:gd name="T49" fmla="*/ 608 h 666"/>
                <a:gd name="T50" fmla="*/ 305 w 710"/>
                <a:gd name="T51" fmla="*/ 637 h 666"/>
                <a:gd name="T52" fmla="*/ 332 w 710"/>
                <a:gd name="T53" fmla="*/ 630 h 666"/>
                <a:gd name="T54" fmla="*/ 399 w 710"/>
                <a:gd name="T55" fmla="*/ 640 h 666"/>
                <a:gd name="T56" fmla="*/ 440 w 710"/>
                <a:gd name="T57" fmla="*/ 631 h 666"/>
                <a:gd name="T58" fmla="*/ 455 w 710"/>
                <a:gd name="T59" fmla="*/ 619 h 666"/>
                <a:gd name="T60" fmla="*/ 456 w 710"/>
                <a:gd name="T61" fmla="*/ 571 h 666"/>
                <a:gd name="T62" fmla="*/ 461 w 710"/>
                <a:gd name="T63" fmla="*/ 571 h 666"/>
                <a:gd name="T64" fmla="*/ 417 w 710"/>
                <a:gd name="T65" fmla="*/ 492 h 666"/>
                <a:gd name="T66" fmla="*/ 492 w 710"/>
                <a:gd name="T67" fmla="*/ 487 h 666"/>
                <a:gd name="T68" fmla="*/ 560 w 710"/>
                <a:gd name="T69" fmla="*/ 527 h 666"/>
                <a:gd name="T70" fmla="*/ 379 w 710"/>
                <a:gd name="T71" fmla="*/ 359 h 666"/>
                <a:gd name="T72" fmla="*/ 557 w 710"/>
                <a:gd name="T73" fmla="*/ 455 h 666"/>
                <a:gd name="T74" fmla="*/ 622 w 710"/>
                <a:gd name="T75" fmla="*/ 452 h 666"/>
                <a:gd name="T76" fmla="*/ 632 w 710"/>
                <a:gd name="T77" fmla="*/ 411 h 666"/>
                <a:gd name="T78" fmla="*/ 585 w 710"/>
                <a:gd name="T79" fmla="*/ 339 h 666"/>
                <a:gd name="T80" fmla="*/ 645 w 710"/>
                <a:gd name="T81" fmla="*/ 333 h 666"/>
                <a:gd name="T82" fmla="*/ 675 w 710"/>
                <a:gd name="T83" fmla="*/ 304 h 666"/>
                <a:gd name="T84" fmla="*/ 667 w 710"/>
                <a:gd name="T85" fmla="*/ 297 h 666"/>
                <a:gd name="T86" fmla="*/ 684 w 710"/>
                <a:gd name="T87" fmla="*/ 259 h 666"/>
                <a:gd name="T88" fmla="*/ 396 w 710"/>
                <a:gd name="T89" fmla="*/ 260 h 666"/>
                <a:gd name="T90" fmla="*/ 531 w 710"/>
                <a:gd name="T91" fmla="*/ 352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0" h="666">
                  <a:moveTo>
                    <a:pt x="684" y="259"/>
                  </a:moveTo>
                  <a:cubicBezTo>
                    <a:pt x="701" y="258"/>
                    <a:pt x="710" y="233"/>
                    <a:pt x="694" y="221"/>
                  </a:cubicBezTo>
                  <a:cubicBezTo>
                    <a:pt x="669" y="203"/>
                    <a:pt x="669" y="203"/>
                    <a:pt x="669" y="203"/>
                  </a:cubicBezTo>
                  <a:cubicBezTo>
                    <a:pt x="688" y="205"/>
                    <a:pt x="701" y="177"/>
                    <a:pt x="681" y="166"/>
                  </a:cubicBezTo>
                  <a:cubicBezTo>
                    <a:pt x="676" y="163"/>
                    <a:pt x="671" y="160"/>
                    <a:pt x="666" y="158"/>
                  </a:cubicBezTo>
                  <a:cubicBezTo>
                    <a:pt x="653" y="150"/>
                    <a:pt x="640" y="142"/>
                    <a:pt x="627" y="134"/>
                  </a:cubicBezTo>
                  <a:cubicBezTo>
                    <a:pt x="645" y="137"/>
                    <a:pt x="661" y="117"/>
                    <a:pt x="646" y="101"/>
                  </a:cubicBezTo>
                  <a:cubicBezTo>
                    <a:pt x="641" y="96"/>
                    <a:pt x="636" y="91"/>
                    <a:pt x="632" y="87"/>
                  </a:cubicBezTo>
                  <a:cubicBezTo>
                    <a:pt x="633" y="81"/>
                    <a:pt x="631" y="76"/>
                    <a:pt x="625" y="71"/>
                  </a:cubicBezTo>
                  <a:cubicBezTo>
                    <a:pt x="605" y="56"/>
                    <a:pt x="585" y="43"/>
                    <a:pt x="562" y="33"/>
                  </a:cubicBezTo>
                  <a:cubicBezTo>
                    <a:pt x="549" y="27"/>
                    <a:pt x="537" y="34"/>
                    <a:pt x="533" y="44"/>
                  </a:cubicBezTo>
                  <a:cubicBezTo>
                    <a:pt x="515" y="34"/>
                    <a:pt x="496" y="23"/>
                    <a:pt x="478" y="11"/>
                  </a:cubicBezTo>
                  <a:cubicBezTo>
                    <a:pt x="460" y="0"/>
                    <a:pt x="442" y="21"/>
                    <a:pt x="450" y="37"/>
                  </a:cubicBezTo>
                  <a:cubicBezTo>
                    <a:pt x="439" y="31"/>
                    <a:pt x="428" y="25"/>
                    <a:pt x="418" y="19"/>
                  </a:cubicBezTo>
                  <a:cubicBezTo>
                    <a:pt x="400" y="9"/>
                    <a:pt x="385" y="27"/>
                    <a:pt x="389" y="42"/>
                  </a:cubicBezTo>
                  <a:cubicBezTo>
                    <a:pt x="381" y="38"/>
                    <a:pt x="374" y="33"/>
                    <a:pt x="366" y="29"/>
                  </a:cubicBezTo>
                  <a:cubicBezTo>
                    <a:pt x="353" y="22"/>
                    <a:pt x="340" y="30"/>
                    <a:pt x="337" y="41"/>
                  </a:cubicBezTo>
                  <a:cubicBezTo>
                    <a:pt x="331" y="37"/>
                    <a:pt x="325" y="33"/>
                    <a:pt x="320" y="29"/>
                  </a:cubicBezTo>
                  <a:cubicBezTo>
                    <a:pt x="301" y="16"/>
                    <a:pt x="278" y="46"/>
                    <a:pt x="296" y="61"/>
                  </a:cubicBezTo>
                  <a:cubicBezTo>
                    <a:pt x="307" y="70"/>
                    <a:pt x="318" y="80"/>
                    <a:pt x="330" y="90"/>
                  </a:cubicBezTo>
                  <a:cubicBezTo>
                    <a:pt x="302" y="71"/>
                    <a:pt x="275" y="52"/>
                    <a:pt x="247" y="33"/>
                  </a:cubicBezTo>
                  <a:cubicBezTo>
                    <a:pt x="230" y="21"/>
                    <a:pt x="211" y="45"/>
                    <a:pt x="220" y="61"/>
                  </a:cubicBezTo>
                  <a:cubicBezTo>
                    <a:pt x="210" y="59"/>
                    <a:pt x="200" y="68"/>
                    <a:pt x="198" y="77"/>
                  </a:cubicBezTo>
                  <a:cubicBezTo>
                    <a:pt x="188" y="71"/>
                    <a:pt x="178" y="64"/>
                    <a:pt x="167" y="57"/>
                  </a:cubicBezTo>
                  <a:cubicBezTo>
                    <a:pt x="148" y="44"/>
                    <a:pt x="127" y="73"/>
                    <a:pt x="143" y="88"/>
                  </a:cubicBezTo>
                  <a:cubicBezTo>
                    <a:pt x="145" y="90"/>
                    <a:pt x="146" y="91"/>
                    <a:pt x="147" y="92"/>
                  </a:cubicBezTo>
                  <a:cubicBezTo>
                    <a:pt x="140" y="99"/>
                    <a:pt x="138" y="110"/>
                    <a:pt x="147" y="120"/>
                  </a:cubicBezTo>
                  <a:cubicBezTo>
                    <a:pt x="180" y="157"/>
                    <a:pt x="215" y="193"/>
                    <a:pt x="252" y="227"/>
                  </a:cubicBezTo>
                  <a:cubicBezTo>
                    <a:pt x="210" y="200"/>
                    <a:pt x="168" y="173"/>
                    <a:pt x="127" y="144"/>
                  </a:cubicBezTo>
                  <a:cubicBezTo>
                    <a:pt x="111" y="134"/>
                    <a:pt x="93" y="152"/>
                    <a:pt x="97" y="167"/>
                  </a:cubicBezTo>
                  <a:cubicBezTo>
                    <a:pt x="88" y="173"/>
                    <a:pt x="84" y="186"/>
                    <a:pt x="94" y="197"/>
                  </a:cubicBezTo>
                  <a:cubicBezTo>
                    <a:pt x="104" y="207"/>
                    <a:pt x="114" y="217"/>
                    <a:pt x="124" y="227"/>
                  </a:cubicBezTo>
                  <a:cubicBezTo>
                    <a:pt x="109" y="216"/>
                    <a:pt x="94" y="205"/>
                    <a:pt x="78" y="196"/>
                  </a:cubicBezTo>
                  <a:cubicBezTo>
                    <a:pt x="62" y="186"/>
                    <a:pt x="43" y="204"/>
                    <a:pt x="48" y="219"/>
                  </a:cubicBezTo>
                  <a:cubicBezTo>
                    <a:pt x="42" y="222"/>
                    <a:pt x="37" y="229"/>
                    <a:pt x="36" y="236"/>
                  </a:cubicBezTo>
                  <a:cubicBezTo>
                    <a:pt x="19" y="230"/>
                    <a:pt x="0" y="257"/>
                    <a:pt x="16" y="270"/>
                  </a:cubicBezTo>
                  <a:cubicBezTo>
                    <a:pt x="24" y="276"/>
                    <a:pt x="32" y="282"/>
                    <a:pt x="39" y="288"/>
                  </a:cubicBezTo>
                  <a:cubicBezTo>
                    <a:pt x="34" y="295"/>
                    <a:pt x="33" y="304"/>
                    <a:pt x="42" y="312"/>
                  </a:cubicBezTo>
                  <a:cubicBezTo>
                    <a:pt x="45" y="315"/>
                    <a:pt x="49" y="318"/>
                    <a:pt x="52" y="321"/>
                  </a:cubicBezTo>
                  <a:cubicBezTo>
                    <a:pt x="41" y="326"/>
                    <a:pt x="34" y="341"/>
                    <a:pt x="46" y="353"/>
                  </a:cubicBezTo>
                  <a:cubicBezTo>
                    <a:pt x="51" y="357"/>
                    <a:pt x="56" y="362"/>
                    <a:pt x="61" y="367"/>
                  </a:cubicBezTo>
                  <a:cubicBezTo>
                    <a:pt x="53" y="374"/>
                    <a:pt x="49" y="388"/>
                    <a:pt x="59" y="396"/>
                  </a:cubicBezTo>
                  <a:cubicBezTo>
                    <a:pt x="68" y="404"/>
                    <a:pt x="77" y="411"/>
                    <a:pt x="85" y="418"/>
                  </a:cubicBezTo>
                  <a:cubicBezTo>
                    <a:pt x="78" y="426"/>
                    <a:pt x="75" y="438"/>
                    <a:pt x="84" y="447"/>
                  </a:cubicBezTo>
                  <a:cubicBezTo>
                    <a:pt x="97" y="459"/>
                    <a:pt x="110" y="471"/>
                    <a:pt x="123" y="482"/>
                  </a:cubicBezTo>
                  <a:cubicBezTo>
                    <a:pt x="115" y="491"/>
                    <a:pt x="114" y="505"/>
                    <a:pt x="126" y="514"/>
                  </a:cubicBezTo>
                  <a:cubicBezTo>
                    <a:pt x="149" y="529"/>
                    <a:pt x="172" y="545"/>
                    <a:pt x="194" y="561"/>
                  </a:cubicBezTo>
                  <a:cubicBezTo>
                    <a:pt x="190" y="569"/>
                    <a:pt x="191" y="580"/>
                    <a:pt x="201" y="587"/>
                  </a:cubicBezTo>
                  <a:cubicBezTo>
                    <a:pt x="205" y="590"/>
                    <a:pt x="210" y="593"/>
                    <a:pt x="214" y="596"/>
                  </a:cubicBezTo>
                  <a:cubicBezTo>
                    <a:pt x="215" y="600"/>
                    <a:pt x="218" y="605"/>
                    <a:pt x="223" y="608"/>
                  </a:cubicBezTo>
                  <a:cubicBezTo>
                    <a:pt x="280" y="642"/>
                    <a:pt x="280" y="642"/>
                    <a:pt x="280" y="642"/>
                  </a:cubicBezTo>
                  <a:cubicBezTo>
                    <a:pt x="290" y="648"/>
                    <a:pt x="300" y="644"/>
                    <a:pt x="305" y="637"/>
                  </a:cubicBezTo>
                  <a:cubicBezTo>
                    <a:pt x="307" y="638"/>
                    <a:pt x="309" y="639"/>
                    <a:pt x="310" y="639"/>
                  </a:cubicBezTo>
                  <a:cubicBezTo>
                    <a:pt x="321" y="643"/>
                    <a:pt x="329" y="638"/>
                    <a:pt x="332" y="630"/>
                  </a:cubicBezTo>
                  <a:cubicBezTo>
                    <a:pt x="345" y="639"/>
                    <a:pt x="357" y="648"/>
                    <a:pt x="369" y="657"/>
                  </a:cubicBezTo>
                  <a:cubicBezTo>
                    <a:pt x="382" y="666"/>
                    <a:pt x="398" y="653"/>
                    <a:pt x="399" y="640"/>
                  </a:cubicBezTo>
                  <a:cubicBezTo>
                    <a:pt x="403" y="642"/>
                    <a:pt x="407" y="644"/>
                    <a:pt x="410" y="647"/>
                  </a:cubicBezTo>
                  <a:cubicBezTo>
                    <a:pt x="425" y="656"/>
                    <a:pt x="439" y="644"/>
                    <a:pt x="440" y="631"/>
                  </a:cubicBezTo>
                  <a:cubicBezTo>
                    <a:pt x="444" y="626"/>
                    <a:pt x="447" y="620"/>
                    <a:pt x="447" y="614"/>
                  </a:cubicBezTo>
                  <a:cubicBezTo>
                    <a:pt x="450" y="615"/>
                    <a:pt x="452" y="617"/>
                    <a:pt x="455" y="619"/>
                  </a:cubicBezTo>
                  <a:cubicBezTo>
                    <a:pt x="477" y="633"/>
                    <a:pt x="497" y="599"/>
                    <a:pt x="475" y="584"/>
                  </a:cubicBezTo>
                  <a:cubicBezTo>
                    <a:pt x="469" y="580"/>
                    <a:pt x="463" y="576"/>
                    <a:pt x="456" y="571"/>
                  </a:cubicBezTo>
                  <a:cubicBezTo>
                    <a:pt x="457" y="571"/>
                    <a:pt x="458" y="571"/>
                    <a:pt x="459" y="571"/>
                  </a:cubicBezTo>
                  <a:cubicBezTo>
                    <a:pt x="460" y="571"/>
                    <a:pt x="461" y="571"/>
                    <a:pt x="461" y="571"/>
                  </a:cubicBezTo>
                  <a:cubicBezTo>
                    <a:pt x="484" y="580"/>
                    <a:pt x="494" y="547"/>
                    <a:pt x="477" y="535"/>
                  </a:cubicBezTo>
                  <a:cubicBezTo>
                    <a:pt x="456" y="521"/>
                    <a:pt x="437" y="507"/>
                    <a:pt x="417" y="492"/>
                  </a:cubicBezTo>
                  <a:cubicBezTo>
                    <a:pt x="435" y="502"/>
                    <a:pt x="453" y="512"/>
                    <a:pt x="472" y="522"/>
                  </a:cubicBezTo>
                  <a:cubicBezTo>
                    <a:pt x="494" y="534"/>
                    <a:pt x="514" y="501"/>
                    <a:pt x="492" y="487"/>
                  </a:cubicBezTo>
                  <a:cubicBezTo>
                    <a:pt x="465" y="471"/>
                    <a:pt x="438" y="453"/>
                    <a:pt x="413" y="434"/>
                  </a:cubicBezTo>
                  <a:cubicBezTo>
                    <a:pt x="460" y="468"/>
                    <a:pt x="509" y="499"/>
                    <a:pt x="560" y="527"/>
                  </a:cubicBezTo>
                  <a:cubicBezTo>
                    <a:pt x="583" y="540"/>
                    <a:pt x="602" y="506"/>
                    <a:pt x="580" y="493"/>
                  </a:cubicBezTo>
                  <a:cubicBezTo>
                    <a:pt x="512" y="450"/>
                    <a:pt x="445" y="405"/>
                    <a:pt x="379" y="359"/>
                  </a:cubicBezTo>
                  <a:cubicBezTo>
                    <a:pt x="367" y="350"/>
                    <a:pt x="356" y="341"/>
                    <a:pt x="344" y="332"/>
                  </a:cubicBezTo>
                  <a:cubicBezTo>
                    <a:pt x="414" y="375"/>
                    <a:pt x="485" y="416"/>
                    <a:pt x="557" y="455"/>
                  </a:cubicBezTo>
                  <a:cubicBezTo>
                    <a:pt x="574" y="464"/>
                    <a:pt x="590" y="447"/>
                    <a:pt x="587" y="433"/>
                  </a:cubicBezTo>
                  <a:cubicBezTo>
                    <a:pt x="598" y="439"/>
                    <a:pt x="610" y="446"/>
                    <a:pt x="622" y="452"/>
                  </a:cubicBezTo>
                  <a:cubicBezTo>
                    <a:pt x="645" y="464"/>
                    <a:pt x="665" y="430"/>
                    <a:pt x="642" y="417"/>
                  </a:cubicBezTo>
                  <a:cubicBezTo>
                    <a:pt x="639" y="415"/>
                    <a:pt x="635" y="413"/>
                    <a:pt x="632" y="411"/>
                  </a:cubicBezTo>
                  <a:cubicBezTo>
                    <a:pt x="646" y="407"/>
                    <a:pt x="653" y="385"/>
                    <a:pt x="637" y="374"/>
                  </a:cubicBezTo>
                  <a:cubicBezTo>
                    <a:pt x="620" y="363"/>
                    <a:pt x="602" y="351"/>
                    <a:pt x="585" y="339"/>
                  </a:cubicBezTo>
                  <a:cubicBezTo>
                    <a:pt x="595" y="344"/>
                    <a:pt x="605" y="350"/>
                    <a:pt x="615" y="355"/>
                  </a:cubicBezTo>
                  <a:cubicBezTo>
                    <a:pt x="632" y="363"/>
                    <a:pt x="647" y="347"/>
                    <a:pt x="645" y="333"/>
                  </a:cubicBezTo>
                  <a:cubicBezTo>
                    <a:pt x="648" y="335"/>
                    <a:pt x="651" y="337"/>
                    <a:pt x="655" y="339"/>
                  </a:cubicBezTo>
                  <a:cubicBezTo>
                    <a:pt x="677" y="352"/>
                    <a:pt x="696" y="319"/>
                    <a:pt x="675" y="304"/>
                  </a:cubicBezTo>
                  <a:cubicBezTo>
                    <a:pt x="669" y="300"/>
                    <a:pt x="662" y="295"/>
                    <a:pt x="656" y="291"/>
                  </a:cubicBezTo>
                  <a:cubicBezTo>
                    <a:pt x="659" y="293"/>
                    <a:pt x="663" y="295"/>
                    <a:pt x="667" y="297"/>
                  </a:cubicBezTo>
                  <a:cubicBezTo>
                    <a:pt x="687" y="308"/>
                    <a:pt x="706" y="282"/>
                    <a:pt x="691" y="266"/>
                  </a:cubicBezTo>
                  <a:cubicBezTo>
                    <a:pt x="689" y="263"/>
                    <a:pt x="687" y="261"/>
                    <a:pt x="684" y="259"/>
                  </a:cubicBezTo>
                  <a:close/>
                  <a:moveTo>
                    <a:pt x="531" y="352"/>
                  </a:moveTo>
                  <a:cubicBezTo>
                    <a:pt x="485" y="324"/>
                    <a:pt x="439" y="293"/>
                    <a:pt x="396" y="260"/>
                  </a:cubicBezTo>
                  <a:cubicBezTo>
                    <a:pt x="463" y="305"/>
                    <a:pt x="463" y="305"/>
                    <a:pt x="463" y="305"/>
                  </a:cubicBezTo>
                  <a:cubicBezTo>
                    <a:pt x="485" y="321"/>
                    <a:pt x="508" y="337"/>
                    <a:pt x="531" y="35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12"/>
            <p:cNvSpPr>
              <a:spLocks noEditPoints="1"/>
            </p:cNvSpPr>
            <p:nvPr/>
          </p:nvSpPr>
          <p:spPr bwMode="auto">
            <a:xfrm>
              <a:off x="5618163" y="1284288"/>
              <a:ext cx="1427162" cy="1916112"/>
            </a:xfrm>
            <a:custGeom>
              <a:avLst/>
              <a:gdLst>
                <a:gd name="T0" fmla="*/ 158 w 648"/>
                <a:gd name="T1" fmla="*/ 52 h 869"/>
                <a:gd name="T2" fmla="*/ 100 w 648"/>
                <a:gd name="T3" fmla="*/ 490 h 869"/>
                <a:gd name="T4" fmla="*/ 248 w 648"/>
                <a:gd name="T5" fmla="*/ 653 h 869"/>
                <a:gd name="T6" fmla="*/ 240 w 648"/>
                <a:gd name="T7" fmla="*/ 697 h 869"/>
                <a:gd name="T8" fmla="*/ 240 w 648"/>
                <a:gd name="T9" fmla="*/ 743 h 869"/>
                <a:gd name="T10" fmla="*/ 256 w 648"/>
                <a:gd name="T11" fmla="*/ 811 h 869"/>
                <a:gd name="T12" fmla="*/ 394 w 648"/>
                <a:gd name="T13" fmla="*/ 821 h 869"/>
                <a:gd name="T14" fmla="*/ 420 w 648"/>
                <a:gd name="T15" fmla="*/ 808 h 869"/>
                <a:gd name="T16" fmla="*/ 413 w 648"/>
                <a:gd name="T17" fmla="*/ 705 h 869"/>
                <a:gd name="T18" fmla="*/ 411 w 648"/>
                <a:gd name="T19" fmla="*/ 655 h 869"/>
                <a:gd name="T20" fmla="*/ 413 w 648"/>
                <a:gd name="T21" fmla="*/ 645 h 869"/>
                <a:gd name="T22" fmla="*/ 620 w 648"/>
                <a:gd name="T23" fmla="*/ 354 h 869"/>
                <a:gd name="T24" fmla="*/ 254 w 648"/>
                <a:gd name="T25" fmla="*/ 660 h 869"/>
                <a:gd name="T26" fmla="*/ 348 w 648"/>
                <a:gd name="T27" fmla="*/ 667 h 869"/>
                <a:gd name="T28" fmla="*/ 401 w 648"/>
                <a:gd name="T29" fmla="*/ 669 h 869"/>
                <a:gd name="T30" fmla="*/ 385 w 648"/>
                <a:gd name="T31" fmla="*/ 694 h 869"/>
                <a:gd name="T32" fmla="*/ 323 w 648"/>
                <a:gd name="T33" fmla="*/ 699 h 869"/>
                <a:gd name="T34" fmla="*/ 254 w 648"/>
                <a:gd name="T35" fmla="*/ 660 h 869"/>
                <a:gd name="T36" fmla="*/ 298 w 648"/>
                <a:gd name="T37" fmla="*/ 649 h 869"/>
                <a:gd name="T38" fmla="*/ 190 w 648"/>
                <a:gd name="T39" fmla="*/ 400 h 869"/>
                <a:gd name="T40" fmla="*/ 321 w 648"/>
                <a:gd name="T41" fmla="*/ 329 h 869"/>
                <a:gd name="T42" fmla="*/ 380 w 648"/>
                <a:gd name="T43" fmla="*/ 431 h 869"/>
                <a:gd name="T44" fmla="*/ 361 w 648"/>
                <a:gd name="T45" fmla="*/ 651 h 869"/>
                <a:gd name="T46" fmla="*/ 271 w 648"/>
                <a:gd name="T47" fmla="*/ 816 h 869"/>
                <a:gd name="T48" fmla="*/ 379 w 648"/>
                <a:gd name="T49" fmla="*/ 818 h 869"/>
                <a:gd name="T50" fmla="*/ 317 w 648"/>
                <a:gd name="T51" fmla="*/ 850 h 869"/>
                <a:gd name="T52" fmla="*/ 370 w 648"/>
                <a:gd name="T53" fmla="*/ 802 h 869"/>
                <a:gd name="T54" fmla="*/ 266 w 648"/>
                <a:gd name="T55" fmla="*/ 798 h 869"/>
                <a:gd name="T56" fmla="*/ 315 w 648"/>
                <a:gd name="T57" fmla="*/ 764 h 869"/>
                <a:gd name="T58" fmla="*/ 403 w 648"/>
                <a:gd name="T59" fmla="*/ 759 h 869"/>
                <a:gd name="T60" fmla="*/ 396 w 648"/>
                <a:gd name="T61" fmla="*/ 743 h 869"/>
                <a:gd name="T62" fmla="*/ 323 w 648"/>
                <a:gd name="T63" fmla="*/ 748 h 869"/>
                <a:gd name="T64" fmla="*/ 249 w 648"/>
                <a:gd name="T65" fmla="*/ 704 h 869"/>
                <a:gd name="T66" fmla="*/ 381 w 648"/>
                <a:gd name="T67" fmla="*/ 711 h 869"/>
                <a:gd name="T68" fmla="*/ 399 w 648"/>
                <a:gd name="T69" fmla="*/ 714 h 869"/>
                <a:gd name="T70" fmla="*/ 601 w 648"/>
                <a:gd name="T71" fmla="*/ 355 h 869"/>
                <a:gd name="T72" fmla="*/ 484 w 648"/>
                <a:gd name="T73" fmla="*/ 509 h 869"/>
                <a:gd name="T74" fmla="*/ 396 w 648"/>
                <a:gd name="T75" fmla="*/ 649 h 869"/>
                <a:gd name="T76" fmla="*/ 377 w 648"/>
                <a:gd name="T77" fmla="*/ 544 h 869"/>
                <a:gd name="T78" fmla="*/ 423 w 648"/>
                <a:gd name="T79" fmla="*/ 362 h 869"/>
                <a:gd name="T80" fmla="*/ 484 w 648"/>
                <a:gd name="T81" fmla="*/ 345 h 869"/>
                <a:gd name="T82" fmla="*/ 454 w 648"/>
                <a:gd name="T83" fmla="*/ 347 h 869"/>
                <a:gd name="T84" fmla="*/ 435 w 648"/>
                <a:gd name="T85" fmla="*/ 334 h 869"/>
                <a:gd name="T86" fmla="*/ 478 w 648"/>
                <a:gd name="T87" fmla="*/ 230 h 869"/>
                <a:gd name="T88" fmla="*/ 413 w 648"/>
                <a:gd name="T89" fmla="*/ 340 h 869"/>
                <a:gd name="T90" fmla="*/ 257 w 648"/>
                <a:gd name="T91" fmla="*/ 308 h 869"/>
                <a:gd name="T92" fmla="*/ 142 w 648"/>
                <a:gd name="T93" fmla="*/ 329 h 869"/>
                <a:gd name="T94" fmla="*/ 152 w 648"/>
                <a:gd name="T95" fmla="*/ 371 h 869"/>
                <a:gd name="T96" fmla="*/ 141 w 648"/>
                <a:gd name="T97" fmla="*/ 419 h 869"/>
                <a:gd name="T98" fmla="*/ 164 w 648"/>
                <a:gd name="T99" fmla="*/ 390 h 869"/>
                <a:gd name="T100" fmla="*/ 219 w 648"/>
                <a:gd name="T101" fmla="*/ 490 h 869"/>
                <a:gd name="T102" fmla="*/ 255 w 648"/>
                <a:gd name="T103" fmla="*/ 649 h 869"/>
                <a:gd name="T104" fmla="*/ 255 w 648"/>
                <a:gd name="T105" fmla="*/ 647 h 869"/>
                <a:gd name="T106" fmla="*/ 45 w 648"/>
                <a:gd name="T107" fmla="*/ 390 h 869"/>
                <a:gd name="T108" fmla="*/ 468 w 648"/>
                <a:gd name="T109" fmla="*/ 56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869">
                  <a:moveTo>
                    <a:pt x="503" y="51"/>
                  </a:moveTo>
                  <a:cubicBezTo>
                    <a:pt x="401" y="0"/>
                    <a:pt x="261" y="4"/>
                    <a:pt x="158" y="52"/>
                  </a:cubicBezTo>
                  <a:cubicBezTo>
                    <a:pt x="54" y="101"/>
                    <a:pt x="0" y="213"/>
                    <a:pt x="11" y="327"/>
                  </a:cubicBezTo>
                  <a:cubicBezTo>
                    <a:pt x="18" y="393"/>
                    <a:pt x="51" y="445"/>
                    <a:pt x="100" y="490"/>
                  </a:cubicBezTo>
                  <a:cubicBezTo>
                    <a:pt x="155" y="539"/>
                    <a:pt x="209" y="586"/>
                    <a:pt x="246" y="651"/>
                  </a:cubicBezTo>
                  <a:cubicBezTo>
                    <a:pt x="246" y="652"/>
                    <a:pt x="247" y="653"/>
                    <a:pt x="248" y="653"/>
                  </a:cubicBezTo>
                  <a:cubicBezTo>
                    <a:pt x="231" y="653"/>
                    <a:pt x="228" y="678"/>
                    <a:pt x="236" y="691"/>
                  </a:cubicBezTo>
                  <a:cubicBezTo>
                    <a:pt x="237" y="693"/>
                    <a:pt x="239" y="695"/>
                    <a:pt x="240" y="697"/>
                  </a:cubicBezTo>
                  <a:cubicBezTo>
                    <a:pt x="230" y="704"/>
                    <a:pt x="227" y="720"/>
                    <a:pt x="233" y="733"/>
                  </a:cubicBezTo>
                  <a:cubicBezTo>
                    <a:pt x="235" y="737"/>
                    <a:pt x="237" y="740"/>
                    <a:pt x="240" y="743"/>
                  </a:cubicBezTo>
                  <a:cubicBezTo>
                    <a:pt x="225" y="757"/>
                    <a:pt x="225" y="782"/>
                    <a:pt x="238" y="798"/>
                  </a:cubicBezTo>
                  <a:cubicBezTo>
                    <a:pt x="243" y="804"/>
                    <a:pt x="249" y="808"/>
                    <a:pt x="256" y="811"/>
                  </a:cubicBezTo>
                  <a:cubicBezTo>
                    <a:pt x="266" y="840"/>
                    <a:pt x="288" y="863"/>
                    <a:pt x="319" y="866"/>
                  </a:cubicBezTo>
                  <a:cubicBezTo>
                    <a:pt x="344" y="869"/>
                    <a:pt x="389" y="848"/>
                    <a:pt x="394" y="821"/>
                  </a:cubicBezTo>
                  <a:cubicBezTo>
                    <a:pt x="395" y="819"/>
                    <a:pt x="394" y="818"/>
                    <a:pt x="394" y="816"/>
                  </a:cubicBezTo>
                  <a:cubicBezTo>
                    <a:pt x="403" y="815"/>
                    <a:pt x="413" y="813"/>
                    <a:pt x="420" y="808"/>
                  </a:cubicBezTo>
                  <a:cubicBezTo>
                    <a:pt x="439" y="793"/>
                    <a:pt x="433" y="767"/>
                    <a:pt x="418" y="752"/>
                  </a:cubicBezTo>
                  <a:cubicBezTo>
                    <a:pt x="434" y="740"/>
                    <a:pt x="425" y="717"/>
                    <a:pt x="413" y="705"/>
                  </a:cubicBezTo>
                  <a:cubicBezTo>
                    <a:pt x="416" y="704"/>
                    <a:pt x="419" y="702"/>
                    <a:pt x="421" y="699"/>
                  </a:cubicBezTo>
                  <a:cubicBezTo>
                    <a:pt x="437" y="684"/>
                    <a:pt x="428" y="663"/>
                    <a:pt x="411" y="655"/>
                  </a:cubicBezTo>
                  <a:cubicBezTo>
                    <a:pt x="411" y="654"/>
                    <a:pt x="411" y="652"/>
                    <a:pt x="410" y="651"/>
                  </a:cubicBezTo>
                  <a:cubicBezTo>
                    <a:pt x="412" y="650"/>
                    <a:pt x="413" y="648"/>
                    <a:pt x="413" y="645"/>
                  </a:cubicBezTo>
                  <a:cubicBezTo>
                    <a:pt x="417" y="577"/>
                    <a:pt x="479" y="537"/>
                    <a:pt x="526" y="498"/>
                  </a:cubicBezTo>
                  <a:cubicBezTo>
                    <a:pt x="571" y="460"/>
                    <a:pt x="605" y="411"/>
                    <a:pt x="620" y="354"/>
                  </a:cubicBezTo>
                  <a:cubicBezTo>
                    <a:pt x="648" y="247"/>
                    <a:pt x="608" y="103"/>
                    <a:pt x="503" y="51"/>
                  </a:cubicBezTo>
                  <a:close/>
                  <a:moveTo>
                    <a:pt x="254" y="660"/>
                  </a:moveTo>
                  <a:cubicBezTo>
                    <a:pt x="254" y="660"/>
                    <a:pt x="255" y="660"/>
                    <a:pt x="255" y="660"/>
                  </a:cubicBezTo>
                  <a:cubicBezTo>
                    <a:pt x="286" y="665"/>
                    <a:pt x="317" y="666"/>
                    <a:pt x="348" y="667"/>
                  </a:cubicBezTo>
                  <a:cubicBezTo>
                    <a:pt x="363" y="668"/>
                    <a:pt x="381" y="671"/>
                    <a:pt x="397" y="665"/>
                  </a:cubicBezTo>
                  <a:cubicBezTo>
                    <a:pt x="397" y="667"/>
                    <a:pt x="399" y="668"/>
                    <a:pt x="401" y="669"/>
                  </a:cubicBezTo>
                  <a:cubicBezTo>
                    <a:pt x="407" y="684"/>
                    <a:pt x="405" y="692"/>
                    <a:pt x="396" y="693"/>
                  </a:cubicBezTo>
                  <a:cubicBezTo>
                    <a:pt x="392" y="693"/>
                    <a:pt x="389" y="694"/>
                    <a:pt x="385" y="694"/>
                  </a:cubicBezTo>
                  <a:cubicBezTo>
                    <a:pt x="380" y="695"/>
                    <a:pt x="375" y="696"/>
                    <a:pt x="370" y="696"/>
                  </a:cubicBezTo>
                  <a:cubicBezTo>
                    <a:pt x="354" y="698"/>
                    <a:pt x="339" y="698"/>
                    <a:pt x="323" y="699"/>
                  </a:cubicBezTo>
                  <a:cubicBezTo>
                    <a:pt x="310" y="699"/>
                    <a:pt x="297" y="699"/>
                    <a:pt x="285" y="698"/>
                  </a:cubicBezTo>
                  <a:cubicBezTo>
                    <a:pt x="272" y="697"/>
                    <a:pt x="225" y="683"/>
                    <a:pt x="254" y="660"/>
                  </a:cubicBezTo>
                  <a:close/>
                  <a:moveTo>
                    <a:pt x="361" y="651"/>
                  </a:moveTo>
                  <a:cubicBezTo>
                    <a:pt x="340" y="652"/>
                    <a:pt x="319" y="650"/>
                    <a:pt x="298" y="649"/>
                  </a:cubicBezTo>
                  <a:cubicBezTo>
                    <a:pt x="285" y="592"/>
                    <a:pt x="260" y="535"/>
                    <a:pt x="234" y="482"/>
                  </a:cubicBezTo>
                  <a:cubicBezTo>
                    <a:pt x="220" y="454"/>
                    <a:pt x="206" y="427"/>
                    <a:pt x="190" y="400"/>
                  </a:cubicBezTo>
                  <a:cubicBezTo>
                    <a:pt x="185" y="392"/>
                    <a:pt x="181" y="383"/>
                    <a:pt x="176" y="374"/>
                  </a:cubicBezTo>
                  <a:cubicBezTo>
                    <a:pt x="210" y="333"/>
                    <a:pt x="264" y="316"/>
                    <a:pt x="321" y="329"/>
                  </a:cubicBezTo>
                  <a:cubicBezTo>
                    <a:pt x="350" y="335"/>
                    <a:pt x="377" y="348"/>
                    <a:pt x="406" y="357"/>
                  </a:cubicBezTo>
                  <a:cubicBezTo>
                    <a:pt x="396" y="381"/>
                    <a:pt x="387" y="406"/>
                    <a:pt x="380" y="431"/>
                  </a:cubicBezTo>
                  <a:cubicBezTo>
                    <a:pt x="370" y="466"/>
                    <a:pt x="363" y="503"/>
                    <a:pt x="360" y="540"/>
                  </a:cubicBezTo>
                  <a:cubicBezTo>
                    <a:pt x="356" y="576"/>
                    <a:pt x="353" y="616"/>
                    <a:pt x="361" y="651"/>
                  </a:cubicBezTo>
                  <a:close/>
                  <a:moveTo>
                    <a:pt x="317" y="850"/>
                  </a:moveTo>
                  <a:cubicBezTo>
                    <a:pt x="296" y="847"/>
                    <a:pt x="282" y="833"/>
                    <a:pt x="271" y="816"/>
                  </a:cubicBezTo>
                  <a:cubicBezTo>
                    <a:pt x="289" y="819"/>
                    <a:pt x="310" y="818"/>
                    <a:pt x="326" y="819"/>
                  </a:cubicBezTo>
                  <a:cubicBezTo>
                    <a:pt x="343" y="820"/>
                    <a:pt x="361" y="820"/>
                    <a:pt x="379" y="818"/>
                  </a:cubicBezTo>
                  <a:cubicBezTo>
                    <a:pt x="380" y="818"/>
                    <a:pt x="380" y="818"/>
                    <a:pt x="380" y="818"/>
                  </a:cubicBezTo>
                  <a:cubicBezTo>
                    <a:pt x="366" y="836"/>
                    <a:pt x="341" y="853"/>
                    <a:pt x="317" y="850"/>
                  </a:cubicBezTo>
                  <a:close/>
                  <a:moveTo>
                    <a:pt x="403" y="798"/>
                  </a:moveTo>
                  <a:cubicBezTo>
                    <a:pt x="394" y="801"/>
                    <a:pt x="379" y="801"/>
                    <a:pt x="370" y="802"/>
                  </a:cubicBezTo>
                  <a:cubicBezTo>
                    <a:pt x="353" y="803"/>
                    <a:pt x="336" y="803"/>
                    <a:pt x="319" y="802"/>
                  </a:cubicBezTo>
                  <a:cubicBezTo>
                    <a:pt x="302" y="801"/>
                    <a:pt x="283" y="802"/>
                    <a:pt x="266" y="798"/>
                  </a:cubicBezTo>
                  <a:cubicBezTo>
                    <a:pt x="242" y="791"/>
                    <a:pt x="241" y="769"/>
                    <a:pt x="248" y="750"/>
                  </a:cubicBezTo>
                  <a:cubicBezTo>
                    <a:pt x="267" y="762"/>
                    <a:pt x="294" y="763"/>
                    <a:pt x="315" y="764"/>
                  </a:cubicBezTo>
                  <a:cubicBezTo>
                    <a:pt x="333" y="765"/>
                    <a:pt x="352" y="765"/>
                    <a:pt x="370" y="764"/>
                  </a:cubicBezTo>
                  <a:cubicBezTo>
                    <a:pt x="380" y="763"/>
                    <a:pt x="392" y="762"/>
                    <a:pt x="403" y="759"/>
                  </a:cubicBezTo>
                  <a:cubicBezTo>
                    <a:pt x="414" y="771"/>
                    <a:pt x="425" y="787"/>
                    <a:pt x="403" y="798"/>
                  </a:cubicBezTo>
                  <a:close/>
                  <a:moveTo>
                    <a:pt x="396" y="743"/>
                  </a:moveTo>
                  <a:cubicBezTo>
                    <a:pt x="390" y="746"/>
                    <a:pt x="381" y="746"/>
                    <a:pt x="375" y="747"/>
                  </a:cubicBezTo>
                  <a:cubicBezTo>
                    <a:pt x="357" y="749"/>
                    <a:pt x="340" y="749"/>
                    <a:pt x="323" y="748"/>
                  </a:cubicBezTo>
                  <a:cubicBezTo>
                    <a:pt x="306" y="747"/>
                    <a:pt x="288" y="747"/>
                    <a:pt x="272" y="743"/>
                  </a:cubicBezTo>
                  <a:cubicBezTo>
                    <a:pt x="254" y="738"/>
                    <a:pt x="236" y="720"/>
                    <a:pt x="249" y="704"/>
                  </a:cubicBezTo>
                  <a:cubicBezTo>
                    <a:pt x="270" y="718"/>
                    <a:pt x="303" y="715"/>
                    <a:pt x="326" y="715"/>
                  </a:cubicBezTo>
                  <a:cubicBezTo>
                    <a:pt x="344" y="715"/>
                    <a:pt x="363" y="713"/>
                    <a:pt x="381" y="711"/>
                  </a:cubicBezTo>
                  <a:cubicBezTo>
                    <a:pt x="386" y="711"/>
                    <a:pt x="391" y="710"/>
                    <a:pt x="396" y="709"/>
                  </a:cubicBezTo>
                  <a:cubicBezTo>
                    <a:pt x="396" y="711"/>
                    <a:pt x="397" y="713"/>
                    <a:pt x="399" y="714"/>
                  </a:cubicBezTo>
                  <a:cubicBezTo>
                    <a:pt x="414" y="726"/>
                    <a:pt x="412" y="737"/>
                    <a:pt x="396" y="743"/>
                  </a:cubicBezTo>
                  <a:close/>
                  <a:moveTo>
                    <a:pt x="601" y="355"/>
                  </a:moveTo>
                  <a:cubicBezTo>
                    <a:pt x="592" y="386"/>
                    <a:pt x="577" y="415"/>
                    <a:pt x="558" y="440"/>
                  </a:cubicBezTo>
                  <a:cubicBezTo>
                    <a:pt x="537" y="467"/>
                    <a:pt x="510" y="488"/>
                    <a:pt x="484" y="509"/>
                  </a:cubicBezTo>
                  <a:cubicBezTo>
                    <a:pt x="441" y="544"/>
                    <a:pt x="398" y="586"/>
                    <a:pt x="395" y="645"/>
                  </a:cubicBezTo>
                  <a:cubicBezTo>
                    <a:pt x="395" y="646"/>
                    <a:pt x="395" y="647"/>
                    <a:pt x="396" y="649"/>
                  </a:cubicBezTo>
                  <a:cubicBezTo>
                    <a:pt x="388" y="650"/>
                    <a:pt x="380" y="651"/>
                    <a:pt x="372" y="651"/>
                  </a:cubicBezTo>
                  <a:cubicBezTo>
                    <a:pt x="375" y="615"/>
                    <a:pt x="373" y="579"/>
                    <a:pt x="377" y="544"/>
                  </a:cubicBezTo>
                  <a:cubicBezTo>
                    <a:pt x="380" y="507"/>
                    <a:pt x="387" y="471"/>
                    <a:pt x="397" y="436"/>
                  </a:cubicBezTo>
                  <a:cubicBezTo>
                    <a:pt x="404" y="411"/>
                    <a:pt x="413" y="386"/>
                    <a:pt x="423" y="362"/>
                  </a:cubicBezTo>
                  <a:cubicBezTo>
                    <a:pt x="424" y="362"/>
                    <a:pt x="425" y="362"/>
                    <a:pt x="426" y="363"/>
                  </a:cubicBezTo>
                  <a:cubicBezTo>
                    <a:pt x="446" y="367"/>
                    <a:pt x="476" y="368"/>
                    <a:pt x="484" y="345"/>
                  </a:cubicBezTo>
                  <a:cubicBezTo>
                    <a:pt x="486" y="339"/>
                    <a:pt x="479" y="334"/>
                    <a:pt x="474" y="337"/>
                  </a:cubicBezTo>
                  <a:cubicBezTo>
                    <a:pt x="467" y="340"/>
                    <a:pt x="462" y="345"/>
                    <a:pt x="454" y="347"/>
                  </a:cubicBezTo>
                  <a:cubicBezTo>
                    <a:pt x="446" y="348"/>
                    <a:pt x="438" y="347"/>
                    <a:pt x="430" y="345"/>
                  </a:cubicBezTo>
                  <a:cubicBezTo>
                    <a:pt x="432" y="341"/>
                    <a:pt x="434" y="337"/>
                    <a:pt x="435" y="334"/>
                  </a:cubicBezTo>
                  <a:cubicBezTo>
                    <a:pt x="451" y="301"/>
                    <a:pt x="474" y="272"/>
                    <a:pt x="490" y="240"/>
                  </a:cubicBezTo>
                  <a:cubicBezTo>
                    <a:pt x="493" y="232"/>
                    <a:pt x="485" y="223"/>
                    <a:pt x="478" y="230"/>
                  </a:cubicBezTo>
                  <a:cubicBezTo>
                    <a:pt x="453" y="255"/>
                    <a:pt x="436" y="292"/>
                    <a:pt x="420" y="324"/>
                  </a:cubicBezTo>
                  <a:cubicBezTo>
                    <a:pt x="418" y="329"/>
                    <a:pt x="415" y="335"/>
                    <a:pt x="413" y="340"/>
                  </a:cubicBezTo>
                  <a:cubicBezTo>
                    <a:pt x="398" y="336"/>
                    <a:pt x="384" y="330"/>
                    <a:pt x="370" y="325"/>
                  </a:cubicBezTo>
                  <a:cubicBezTo>
                    <a:pt x="334" y="312"/>
                    <a:pt x="295" y="302"/>
                    <a:pt x="257" y="308"/>
                  </a:cubicBezTo>
                  <a:cubicBezTo>
                    <a:pt x="222" y="314"/>
                    <a:pt x="190" y="333"/>
                    <a:pt x="168" y="360"/>
                  </a:cubicBezTo>
                  <a:cubicBezTo>
                    <a:pt x="160" y="348"/>
                    <a:pt x="152" y="336"/>
                    <a:pt x="142" y="329"/>
                  </a:cubicBezTo>
                  <a:cubicBezTo>
                    <a:pt x="137" y="325"/>
                    <a:pt x="130" y="330"/>
                    <a:pt x="132" y="336"/>
                  </a:cubicBezTo>
                  <a:cubicBezTo>
                    <a:pt x="135" y="349"/>
                    <a:pt x="144" y="360"/>
                    <a:pt x="152" y="371"/>
                  </a:cubicBezTo>
                  <a:cubicBezTo>
                    <a:pt x="153" y="374"/>
                    <a:pt x="155" y="376"/>
                    <a:pt x="156" y="378"/>
                  </a:cubicBezTo>
                  <a:cubicBezTo>
                    <a:pt x="149" y="391"/>
                    <a:pt x="143" y="405"/>
                    <a:pt x="141" y="419"/>
                  </a:cubicBezTo>
                  <a:cubicBezTo>
                    <a:pt x="140" y="424"/>
                    <a:pt x="147" y="425"/>
                    <a:pt x="149" y="421"/>
                  </a:cubicBezTo>
                  <a:cubicBezTo>
                    <a:pt x="153" y="410"/>
                    <a:pt x="158" y="400"/>
                    <a:pt x="164" y="390"/>
                  </a:cubicBezTo>
                  <a:cubicBezTo>
                    <a:pt x="168" y="397"/>
                    <a:pt x="172" y="404"/>
                    <a:pt x="176" y="411"/>
                  </a:cubicBezTo>
                  <a:cubicBezTo>
                    <a:pt x="191" y="437"/>
                    <a:pt x="205" y="463"/>
                    <a:pt x="219" y="490"/>
                  </a:cubicBezTo>
                  <a:cubicBezTo>
                    <a:pt x="244" y="542"/>
                    <a:pt x="263" y="596"/>
                    <a:pt x="286" y="649"/>
                  </a:cubicBezTo>
                  <a:cubicBezTo>
                    <a:pt x="276" y="649"/>
                    <a:pt x="266" y="649"/>
                    <a:pt x="255" y="649"/>
                  </a:cubicBezTo>
                  <a:cubicBezTo>
                    <a:pt x="255" y="649"/>
                    <a:pt x="255" y="649"/>
                    <a:pt x="255" y="649"/>
                  </a:cubicBezTo>
                  <a:cubicBezTo>
                    <a:pt x="255" y="648"/>
                    <a:pt x="255" y="648"/>
                    <a:pt x="255" y="647"/>
                  </a:cubicBezTo>
                  <a:cubicBezTo>
                    <a:pt x="230" y="595"/>
                    <a:pt x="198" y="553"/>
                    <a:pt x="156" y="515"/>
                  </a:cubicBezTo>
                  <a:cubicBezTo>
                    <a:pt x="114" y="477"/>
                    <a:pt x="68" y="443"/>
                    <a:pt x="45" y="390"/>
                  </a:cubicBezTo>
                  <a:cubicBezTo>
                    <a:pt x="0" y="285"/>
                    <a:pt x="40" y="144"/>
                    <a:pt x="137" y="84"/>
                  </a:cubicBezTo>
                  <a:cubicBezTo>
                    <a:pt x="232" y="25"/>
                    <a:pt x="366" y="19"/>
                    <a:pt x="468" y="56"/>
                  </a:cubicBezTo>
                  <a:cubicBezTo>
                    <a:pt x="585" y="97"/>
                    <a:pt x="634" y="242"/>
                    <a:pt x="601" y="35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13"/>
            <p:cNvSpPr/>
            <p:nvPr/>
          </p:nvSpPr>
          <p:spPr bwMode="auto">
            <a:xfrm>
              <a:off x="5461000" y="2530476"/>
              <a:ext cx="254000" cy="130175"/>
            </a:xfrm>
            <a:custGeom>
              <a:avLst/>
              <a:gdLst>
                <a:gd name="T0" fmla="*/ 104 w 115"/>
                <a:gd name="T1" fmla="*/ 2 h 59"/>
                <a:gd name="T2" fmla="*/ 10 w 115"/>
                <a:gd name="T3" fmla="*/ 38 h 59"/>
                <a:gd name="T4" fmla="*/ 17 w 115"/>
                <a:gd name="T5" fmla="*/ 54 h 59"/>
                <a:gd name="T6" fmla="*/ 108 w 115"/>
                <a:gd name="T7" fmla="*/ 14 h 59"/>
                <a:gd name="T8" fmla="*/ 104 w 115"/>
                <a:gd name="T9" fmla="*/ 2 h 59"/>
              </a:gdLst>
              <a:ahLst/>
              <a:cxnLst>
                <a:cxn ang="0">
                  <a:pos x="T0" y="T1"/>
                </a:cxn>
                <a:cxn ang="0">
                  <a:pos x="T2" y="T3"/>
                </a:cxn>
                <a:cxn ang="0">
                  <a:pos x="T4" y="T5"/>
                </a:cxn>
                <a:cxn ang="0">
                  <a:pos x="T6" y="T7"/>
                </a:cxn>
                <a:cxn ang="0">
                  <a:pos x="T8" y="T9"/>
                </a:cxn>
              </a:cxnLst>
              <a:rect l="0" t="0" r="r" b="b"/>
              <a:pathLst>
                <a:path w="115" h="59">
                  <a:moveTo>
                    <a:pt x="104" y="2"/>
                  </a:moveTo>
                  <a:cubicBezTo>
                    <a:pt x="72" y="10"/>
                    <a:pt x="40" y="24"/>
                    <a:pt x="10" y="38"/>
                  </a:cubicBezTo>
                  <a:cubicBezTo>
                    <a:pt x="0" y="41"/>
                    <a:pt x="5" y="59"/>
                    <a:pt x="17" y="54"/>
                  </a:cubicBezTo>
                  <a:cubicBezTo>
                    <a:pt x="47" y="41"/>
                    <a:pt x="79" y="29"/>
                    <a:pt x="108" y="14"/>
                  </a:cubicBezTo>
                  <a:cubicBezTo>
                    <a:pt x="115" y="11"/>
                    <a:pt x="112" y="0"/>
                    <a:pt x="104" y="2"/>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4"/>
            <p:cNvSpPr/>
            <p:nvPr/>
          </p:nvSpPr>
          <p:spPr bwMode="auto">
            <a:xfrm>
              <a:off x="6804025" y="2552701"/>
              <a:ext cx="227012" cy="187325"/>
            </a:xfrm>
            <a:custGeom>
              <a:avLst/>
              <a:gdLst>
                <a:gd name="T0" fmla="*/ 98 w 103"/>
                <a:gd name="T1" fmla="*/ 71 h 85"/>
                <a:gd name="T2" fmla="*/ 21 w 103"/>
                <a:gd name="T3" fmla="*/ 6 h 85"/>
                <a:gd name="T4" fmla="*/ 11 w 103"/>
                <a:gd name="T5" fmla="*/ 20 h 85"/>
                <a:gd name="T6" fmla="*/ 90 w 103"/>
                <a:gd name="T7" fmla="*/ 81 h 85"/>
                <a:gd name="T8" fmla="*/ 98 w 103"/>
                <a:gd name="T9" fmla="*/ 71 h 85"/>
              </a:gdLst>
              <a:ahLst/>
              <a:cxnLst>
                <a:cxn ang="0">
                  <a:pos x="T0" y="T1"/>
                </a:cxn>
                <a:cxn ang="0">
                  <a:pos x="T2" y="T3"/>
                </a:cxn>
                <a:cxn ang="0">
                  <a:pos x="T4" y="T5"/>
                </a:cxn>
                <a:cxn ang="0">
                  <a:pos x="T6" y="T7"/>
                </a:cxn>
                <a:cxn ang="0">
                  <a:pos x="T8" y="T9"/>
                </a:cxn>
              </a:cxnLst>
              <a:rect l="0" t="0" r="r" b="b"/>
              <a:pathLst>
                <a:path w="103" h="85">
                  <a:moveTo>
                    <a:pt x="98" y="71"/>
                  </a:moveTo>
                  <a:cubicBezTo>
                    <a:pt x="75" y="47"/>
                    <a:pt x="48" y="26"/>
                    <a:pt x="21" y="6"/>
                  </a:cubicBezTo>
                  <a:cubicBezTo>
                    <a:pt x="13" y="0"/>
                    <a:pt x="0" y="12"/>
                    <a:pt x="11" y="20"/>
                  </a:cubicBezTo>
                  <a:cubicBezTo>
                    <a:pt x="37" y="40"/>
                    <a:pt x="62" y="63"/>
                    <a:pt x="90" y="81"/>
                  </a:cubicBezTo>
                  <a:cubicBezTo>
                    <a:pt x="96" y="85"/>
                    <a:pt x="103" y="77"/>
                    <a:pt x="98" y="7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15"/>
            <p:cNvSpPr/>
            <p:nvPr/>
          </p:nvSpPr>
          <p:spPr bwMode="auto">
            <a:xfrm>
              <a:off x="5045075" y="1385888"/>
              <a:ext cx="438150" cy="174625"/>
            </a:xfrm>
            <a:custGeom>
              <a:avLst/>
              <a:gdLst>
                <a:gd name="T0" fmla="*/ 194 w 199"/>
                <a:gd name="T1" fmla="*/ 68 h 79"/>
                <a:gd name="T2" fmla="*/ 116 w 199"/>
                <a:gd name="T3" fmla="*/ 37 h 79"/>
                <a:gd name="T4" fmla="*/ 15 w 199"/>
                <a:gd name="T5" fmla="*/ 4 h 79"/>
                <a:gd name="T6" fmla="*/ 10 w 199"/>
                <a:gd name="T7" fmla="*/ 20 h 79"/>
                <a:gd name="T8" fmla="*/ 105 w 199"/>
                <a:gd name="T9" fmla="*/ 51 h 79"/>
                <a:gd name="T10" fmla="*/ 188 w 199"/>
                <a:gd name="T11" fmla="*/ 77 h 79"/>
                <a:gd name="T12" fmla="*/ 194 w 199"/>
                <a:gd name="T13" fmla="*/ 68 h 79"/>
              </a:gdLst>
              <a:ahLst/>
              <a:cxnLst>
                <a:cxn ang="0">
                  <a:pos x="T0" y="T1"/>
                </a:cxn>
                <a:cxn ang="0">
                  <a:pos x="T2" y="T3"/>
                </a:cxn>
                <a:cxn ang="0">
                  <a:pos x="T4" y="T5"/>
                </a:cxn>
                <a:cxn ang="0">
                  <a:pos x="T6" y="T7"/>
                </a:cxn>
                <a:cxn ang="0">
                  <a:pos x="T8" y="T9"/>
                </a:cxn>
                <a:cxn ang="0">
                  <a:pos x="T10" y="T11"/>
                </a:cxn>
                <a:cxn ang="0">
                  <a:pos x="T12" y="T13"/>
                </a:cxn>
              </a:cxnLst>
              <a:rect l="0" t="0" r="r" b="b"/>
              <a:pathLst>
                <a:path w="199" h="79">
                  <a:moveTo>
                    <a:pt x="194" y="68"/>
                  </a:moveTo>
                  <a:cubicBezTo>
                    <a:pt x="174" y="49"/>
                    <a:pt x="143" y="43"/>
                    <a:pt x="116" y="37"/>
                  </a:cubicBezTo>
                  <a:cubicBezTo>
                    <a:pt x="82" y="28"/>
                    <a:pt x="49" y="16"/>
                    <a:pt x="15" y="4"/>
                  </a:cubicBezTo>
                  <a:cubicBezTo>
                    <a:pt x="5" y="0"/>
                    <a:pt x="0" y="16"/>
                    <a:pt x="10" y="20"/>
                  </a:cubicBezTo>
                  <a:cubicBezTo>
                    <a:pt x="39" y="34"/>
                    <a:pt x="72" y="43"/>
                    <a:pt x="105" y="51"/>
                  </a:cubicBezTo>
                  <a:cubicBezTo>
                    <a:pt x="134" y="58"/>
                    <a:pt x="160" y="68"/>
                    <a:pt x="188" y="77"/>
                  </a:cubicBezTo>
                  <a:cubicBezTo>
                    <a:pt x="193" y="79"/>
                    <a:pt x="199" y="72"/>
                    <a:pt x="194" y="68"/>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16"/>
            <p:cNvSpPr/>
            <p:nvPr/>
          </p:nvSpPr>
          <p:spPr bwMode="auto">
            <a:xfrm>
              <a:off x="5940425" y="739776"/>
              <a:ext cx="133350" cy="431800"/>
            </a:xfrm>
            <a:custGeom>
              <a:avLst/>
              <a:gdLst>
                <a:gd name="T0" fmla="*/ 59 w 60"/>
                <a:gd name="T1" fmla="*/ 185 h 196"/>
                <a:gd name="T2" fmla="*/ 38 w 60"/>
                <a:gd name="T3" fmla="*/ 92 h 196"/>
                <a:gd name="T4" fmla="*/ 13 w 60"/>
                <a:gd name="T5" fmla="*/ 6 h 196"/>
                <a:gd name="T6" fmla="*/ 0 w 60"/>
                <a:gd name="T7" fmla="*/ 10 h 196"/>
                <a:gd name="T8" fmla="*/ 22 w 60"/>
                <a:gd name="T9" fmla="*/ 97 h 196"/>
                <a:gd name="T10" fmla="*/ 48 w 60"/>
                <a:gd name="T11" fmla="*/ 189 h 196"/>
                <a:gd name="T12" fmla="*/ 59 w 60"/>
                <a:gd name="T13" fmla="*/ 185 h 196"/>
              </a:gdLst>
              <a:ahLst/>
              <a:cxnLst>
                <a:cxn ang="0">
                  <a:pos x="T0" y="T1"/>
                </a:cxn>
                <a:cxn ang="0">
                  <a:pos x="T2" y="T3"/>
                </a:cxn>
                <a:cxn ang="0">
                  <a:pos x="T4" y="T5"/>
                </a:cxn>
                <a:cxn ang="0">
                  <a:pos x="T6" y="T7"/>
                </a:cxn>
                <a:cxn ang="0">
                  <a:pos x="T8" y="T9"/>
                </a:cxn>
                <a:cxn ang="0">
                  <a:pos x="T10" y="T11"/>
                </a:cxn>
                <a:cxn ang="0">
                  <a:pos x="T12" y="T13"/>
                </a:cxn>
              </a:cxnLst>
              <a:rect l="0" t="0" r="r" b="b"/>
              <a:pathLst>
                <a:path w="60" h="196">
                  <a:moveTo>
                    <a:pt x="59" y="185"/>
                  </a:moveTo>
                  <a:cubicBezTo>
                    <a:pt x="55" y="154"/>
                    <a:pt x="46" y="123"/>
                    <a:pt x="38" y="92"/>
                  </a:cubicBezTo>
                  <a:cubicBezTo>
                    <a:pt x="31" y="65"/>
                    <a:pt x="27" y="31"/>
                    <a:pt x="13" y="6"/>
                  </a:cubicBezTo>
                  <a:cubicBezTo>
                    <a:pt x="9" y="0"/>
                    <a:pt x="0" y="3"/>
                    <a:pt x="0" y="10"/>
                  </a:cubicBezTo>
                  <a:cubicBezTo>
                    <a:pt x="1" y="38"/>
                    <a:pt x="15" y="69"/>
                    <a:pt x="22" y="97"/>
                  </a:cubicBezTo>
                  <a:cubicBezTo>
                    <a:pt x="31" y="127"/>
                    <a:pt x="38" y="159"/>
                    <a:pt x="48" y="189"/>
                  </a:cubicBezTo>
                  <a:cubicBezTo>
                    <a:pt x="51" y="196"/>
                    <a:pt x="60" y="193"/>
                    <a:pt x="59" y="18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7"/>
            <p:cNvSpPr/>
            <p:nvPr/>
          </p:nvSpPr>
          <p:spPr bwMode="auto">
            <a:xfrm>
              <a:off x="6769100" y="808038"/>
              <a:ext cx="100012" cy="360362"/>
            </a:xfrm>
            <a:custGeom>
              <a:avLst/>
              <a:gdLst>
                <a:gd name="T0" fmla="*/ 31 w 45"/>
                <a:gd name="T1" fmla="*/ 7 h 163"/>
                <a:gd name="T2" fmla="*/ 14 w 45"/>
                <a:gd name="T3" fmla="*/ 81 h 163"/>
                <a:gd name="T4" fmla="*/ 1 w 45"/>
                <a:gd name="T5" fmla="*/ 156 h 163"/>
                <a:gd name="T6" fmla="*/ 11 w 45"/>
                <a:gd name="T7" fmla="*/ 158 h 163"/>
                <a:gd name="T8" fmla="*/ 30 w 45"/>
                <a:gd name="T9" fmla="*/ 82 h 163"/>
                <a:gd name="T10" fmla="*/ 45 w 45"/>
                <a:gd name="T11" fmla="*/ 10 h 163"/>
                <a:gd name="T12" fmla="*/ 31 w 45"/>
                <a:gd name="T13" fmla="*/ 7 h 163"/>
              </a:gdLst>
              <a:ahLst/>
              <a:cxnLst>
                <a:cxn ang="0">
                  <a:pos x="T0" y="T1"/>
                </a:cxn>
                <a:cxn ang="0">
                  <a:pos x="T2" y="T3"/>
                </a:cxn>
                <a:cxn ang="0">
                  <a:pos x="T4" y="T5"/>
                </a:cxn>
                <a:cxn ang="0">
                  <a:pos x="T6" y="T7"/>
                </a:cxn>
                <a:cxn ang="0">
                  <a:pos x="T8" y="T9"/>
                </a:cxn>
                <a:cxn ang="0">
                  <a:pos x="T10" y="T11"/>
                </a:cxn>
                <a:cxn ang="0">
                  <a:pos x="T12" y="T13"/>
                </a:cxn>
              </a:cxnLst>
              <a:rect l="0" t="0" r="r" b="b"/>
              <a:pathLst>
                <a:path w="45" h="163">
                  <a:moveTo>
                    <a:pt x="31" y="7"/>
                  </a:moveTo>
                  <a:cubicBezTo>
                    <a:pt x="22" y="30"/>
                    <a:pt x="19" y="57"/>
                    <a:pt x="14" y="81"/>
                  </a:cubicBezTo>
                  <a:cubicBezTo>
                    <a:pt x="9" y="106"/>
                    <a:pt x="4" y="131"/>
                    <a:pt x="1" y="156"/>
                  </a:cubicBezTo>
                  <a:cubicBezTo>
                    <a:pt x="0" y="163"/>
                    <a:pt x="10" y="163"/>
                    <a:pt x="11" y="158"/>
                  </a:cubicBezTo>
                  <a:cubicBezTo>
                    <a:pt x="18" y="133"/>
                    <a:pt x="24" y="107"/>
                    <a:pt x="30" y="82"/>
                  </a:cubicBezTo>
                  <a:cubicBezTo>
                    <a:pt x="35" y="58"/>
                    <a:pt x="44" y="34"/>
                    <a:pt x="45" y="10"/>
                  </a:cubicBezTo>
                  <a:cubicBezTo>
                    <a:pt x="45" y="3"/>
                    <a:pt x="34" y="0"/>
                    <a:pt x="31" y="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18"/>
            <p:cNvSpPr/>
            <p:nvPr/>
          </p:nvSpPr>
          <p:spPr bwMode="auto">
            <a:xfrm>
              <a:off x="7153275" y="2155826"/>
              <a:ext cx="349250" cy="138112"/>
            </a:xfrm>
            <a:custGeom>
              <a:avLst/>
              <a:gdLst>
                <a:gd name="T0" fmla="*/ 6 w 159"/>
                <a:gd name="T1" fmla="*/ 14 h 63"/>
                <a:gd name="T2" fmla="*/ 78 w 159"/>
                <a:gd name="T3" fmla="*/ 40 h 63"/>
                <a:gd name="T4" fmla="*/ 151 w 159"/>
                <a:gd name="T5" fmla="*/ 62 h 63"/>
                <a:gd name="T6" fmla="*/ 154 w 159"/>
                <a:gd name="T7" fmla="*/ 51 h 63"/>
                <a:gd name="T8" fmla="*/ 80 w 159"/>
                <a:gd name="T9" fmla="*/ 24 h 63"/>
                <a:gd name="T10" fmla="*/ 11 w 159"/>
                <a:gd name="T11" fmla="*/ 1 h 63"/>
                <a:gd name="T12" fmla="*/ 6 w 159"/>
                <a:gd name="T13" fmla="*/ 14 h 63"/>
              </a:gdLst>
              <a:ahLst/>
              <a:cxnLst>
                <a:cxn ang="0">
                  <a:pos x="T0" y="T1"/>
                </a:cxn>
                <a:cxn ang="0">
                  <a:pos x="T2" y="T3"/>
                </a:cxn>
                <a:cxn ang="0">
                  <a:pos x="T4" y="T5"/>
                </a:cxn>
                <a:cxn ang="0">
                  <a:pos x="T6" y="T7"/>
                </a:cxn>
                <a:cxn ang="0">
                  <a:pos x="T8" y="T9"/>
                </a:cxn>
                <a:cxn ang="0">
                  <a:pos x="T10" y="T11"/>
                </a:cxn>
                <a:cxn ang="0">
                  <a:pos x="T12" y="T13"/>
                </a:cxn>
              </a:cxnLst>
              <a:rect l="0" t="0" r="r" b="b"/>
              <a:pathLst>
                <a:path w="159" h="63">
                  <a:moveTo>
                    <a:pt x="6" y="14"/>
                  </a:moveTo>
                  <a:cubicBezTo>
                    <a:pt x="28" y="26"/>
                    <a:pt x="54" y="32"/>
                    <a:pt x="78" y="40"/>
                  </a:cubicBezTo>
                  <a:cubicBezTo>
                    <a:pt x="102" y="48"/>
                    <a:pt x="127" y="56"/>
                    <a:pt x="151" y="62"/>
                  </a:cubicBezTo>
                  <a:cubicBezTo>
                    <a:pt x="157" y="63"/>
                    <a:pt x="159" y="54"/>
                    <a:pt x="154" y="51"/>
                  </a:cubicBezTo>
                  <a:cubicBezTo>
                    <a:pt x="130" y="41"/>
                    <a:pt x="105" y="33"/>
                    <a:pt x="80" y="24"/>
                  </a:cubicBezTo>
                  <a:cubicBezTo>
                    <a:pt x="58" y="16"/>
                    <a:pt x="35" y="5"/>
                    <a:pt x="11" y="1"/>
                  </a:cubicBezTo>
                  <a:cubicBezTo>
                    <a:pt x="5" y="0"/>
                    <a:pt x="0" y="10"/>
                    <a:pt x="6" y="14"/>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19"/>
            <p:cNvSpPr/>
            <p:nvPr/>
          </p:nvSpPr>
          <p:spPr bwMode="auto">
            <a:xfrm>
              <a:off x="5091113" y="1998663"/>
              <a:ext cx="347662" cy="149225"/>
            </a:xfrm>
            <a:custGeom>
              <a:avLst/>
              <a:gdLst>
                <a:gd name="T0" fmla="*/ 10 w 158"/>
                <a:gd name="T1" fmla="*/ 67 h 68"/>
                <a:gd name="T2" fmla="*/ 82 w 158"/>
                <a:gd name="T3" fmla="*/ 41 h 68"/>
                <a:gd name="T4" fmla="*/ 152 w 158"/>
                <a:gd name="T5" fmla="*/ 11 h 68"/>
                <a:gd name="T6" fmla="*/ 148 w 158"/>
                <a:gd name="T7" fmla="*/ 1 h 68"/>
                <a:gd name="T8" fmla="*/ 74 w 158"/>
                <a:gd name="T9" fmla="*/ 27 h 68"/>
                <a:gd name="T10" fmla="*/ 6 w 158"/>
                <a:gd name="T11" fmla="*/ 53 h 68"/>
                <a:gd name="T12" fmla="*/ 10 w 158"/>
                <a:gd name="T13" fmla="*/ 67 h 68"/>
              </a:gdLst>
              <a:ahLst/>
              <a:cxnLst>
                <a:cxn ang="0">
                  <a:pos x="T0" y="T1"/>
                </a:cxn>
                <a:cxn ang="0">
                  <a:pos x="T2" y="T3"/>
                </a:cxn>
                <a:cxn ang="0">
                  <a:pos x="T4" y="T5"/>
                </a:cxn>
                <a:cxn ang="0">
                  <a:pos x="T6" y="T7"/>
                </a:cxn>
                <a:cxn ang="0">
                  <a:pos x="T8" y="T9"/>
                </a:cxn>
                <a:cxn ang="0">
                  <a:pos x="T10" y="T11"/>
                </a:cxn>
                <a:cxn ang="0">
                  <a:pos x="T12" y="T13"/>
                </a:cxn>
              </a:cxnLst>
              <a:rect l="0" t="0" r="r" b="b"/>
              <a:pathLst>
                <a:path w="158" h="68">
                  <a:moveTo>
                    <a:pt x="10" y="67"/>
                  </a:moveTo>
                  <a:cubicBezTo>
                    <a:pt x="34" y="62"/>
                    <a:pt x="59" y="50"/>
                    <a:pt x="82" y="41"/>
                  </a:cubicBezTo>
                  <a:cubicBezTo>
                    <a:pt x="106" y="32"/>
                    <a:pt x="129" y="22"/>
                    <a:pt x="152" y="11"/>
                  </a:cubicBezTo>
                  <a:cubicBezTo>
                    <a:pt x="158" y="8"/>
                    <a:pt x="153" y="0"/>
                    <a:pt x="148" y="1"/>
                  </a:cubicBezTo>
                  <a:cubicBezTo>
                    <a:pt x="123" y="9"/>
                    <a:pt x="98" y="18"/>
                    <a:pt x="74" y="27"/>
                  </a:cubicBezTo>
                  <a:cubicBezTo>
                    <a:pt x="51" y="35"/>
                    <a:pt x="26" y="41"/>
                    <a:pt x="6" y="53"/>
                  </a:cubicBezTo>
                  <a:cubicBezTo>
                    <a:pt x="0" y="57"/>
                    <a:pt x="3" y="68"/>
                    <a:pt x="10" y="67"/>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20"/>
            <p:cNvSpPr/>
            <p:nvPr/>
          </p:nvSpPr>
          <p:spPr bwMode="auto">
            <a:xfrm>
              <a:off x="7153275" y="1323976"/>
              <a:ext cx="354012" cy="298450"/>
            </a:xfrm>
            <a:custGeom>
              <a:avLst/>
              <a:gdLst>
                <a:gd name="T0" fmla="*/ 144 w 161"/>
                <a:gd name="T1" fmla="*/ 6 h 135"/>
                <a:gd name="T2" fmla="*/ 77 w 161"/>
                <a:gd name="T3" fmla="*/ 67 h 135"/>
                <a:gd name="T4" fmla="*/ 6 w 161"/>
                <a:gd name="T5" fmla="*/ 123 h 135"/>
                <a:gd name="T6" fmla="*/ 12 w 161"/>
                <a:gd name="T7" fmla="*/ 132 h 135"/>
                <a:gd name="T8" fmla="*/ 149 w 161"/>
                <a:gd name="T9" fmla="*/ 25 h 135"/>
                <a:gd name="T10" fmla="*/ 152 w 161"/>
                <a:gd name="T11" fmla="*/ 23 h 135"/>
                <a:gd name="T12" fmla="*/ 155 w 161"/>
                <a:gd name="T13" fmla="*/ 19 h 135"/>
                <a:gd name="T14" fmla="*/ 144 w 161"/>
                <a:gd name="T15" fmla="*/ 6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35">
                  <a:moveTo>
                    <a:pt x="144" y="6"/>
                  </a:moveTo>
                  <a:cubicBezTo>
                    <a:pt x="122" y="27"/>
                    <a:pt x="100" y="48"/>
                    <a:pt x="77" y="67"/>
                  </a:cubicBezTo>
                  <a:cubicBezTo>
                    <a:pt x="54" y="86"/>
                    <a:pt x="29" y="104"/>
                    <a:pt x="6" y="123"/>
                  </a:cubicBezTo>
                  <a:cubicBezTo>
                    <a:pt x="0" y="127"/>
                    <a:pt x="6" y="135"/>
                    <a:pt x="12" y="132"/>
                  </a:cubicBezTo>
                  <a:cubicBezTo>
                    <a:pt x="62" y="104"/>
                    <a:pt x="109" y="65"/>
                    <a:pt x="149" y="25"/>
                  </a:cubicBezTo>
                  <a:cubicBezTo>
                    <a:pt x="150" y="24"/>
                    <a:pt x="151" y="24"/>
                    <a:pt x="152" y="23"/>
                  </a:cubicBezTo>
                  <a:cubicBezTo>
                    <a:pt x="153" y="21"/>
                    <a:pt x="154" y="20"/>
                    <a:pt x="155" y="19"/>
                  </a:cubicBezTo>
                  <a:cubicBezTo>
                    <a:pt x="161" y="11"/>
                    <a:pt x="151" y="0"/>
                    <a:pt x="144" y="6"/>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61" name="文本框 60"/>
          <p:cNvSpPr txBox="1"/>
          <p:nvPr/>
        </p:nvSpPr>
        <p:spPr>
          <a:xfrm flipH="1">
            <a:off x="4286250" y="4626610"/>
            <a:ext cx="4314825" cy="645160"/>
          </a:xfrm>
          <a:prstGeom prst="rect">
            <a:avLst/>
          </a:prstGeom>
          <a:noFill/>
        </p:spPr>
        <p:txBody>
          <a:bodyPr wrap="square" rtlCol="0">
            <a:spAutoFit/>
          </a:bodyPr>
          <a:lstStyle/>
          <a:p>
            <a:pPr algn="ctr"/>
            <a:r>
              <a:rPr lang="en-US" altLang="zh-CN" sz="3600">
                <a:solidFill>
                  <a:schemeClr val="tx1">
                    <a:lumMod val="85000"/>
                    <a:lumOff val="15000"/>
                  </a:schemeClr>
                </a:solidFill>
                <a:cs typeface="+mn-ea"/>
                <a:sym typeface="+mn-lt"/>
              </a:rPr>
              <a:t>2.</a:t>
            </a:r>
            <a:r>
              <a:rPr lang="zh-CN" altLang="en-US" sz="3600">
                <a:solidFill>
                  <a:schemeClr val="tx1">
                    <a:lumMod val="85000"/>
                    <a:lumOff val="15000"/>
                  </a:schemeClr>
                </a:solidFill>
                <a:cs typeface="+mn-ea"/>
                <a:sym typeface="+mn-lt"/>
              </a:rPr>
              <a:t>请添加您的标题</a:t>
            </a:r>
            <a:endParaRPr lang="zh-CN" altLang="en-US" sz="6600" b="1" dirty="0">
              <a:solidFill>
                <a:schemeClr val="tx1">
                  <a:lumMod val="85000"/>
                  <a:lumOff val="15000"/>
                </a:schemeClr>
              </a:solidFill>
              <a:cs typeface="+mn-ea"/>
              <a:sym typeface="+mn-lt"/>
            </a:endParaRPr>
          </a:p>
        </p:txBody>
      </p:sp>
      <p:sp>
        <p:nvSpPr>
          <p:cNvPr id="62" name="Freeform 34"/>
          <p:cNvSpPr>
            <a:spLocks noEditPoints="1"/>
          </p:cNvSpPr>
          <p:nvPr/>
        </p:nvSpPr>
        <p:spPr bwMode="auto">
          <a:xfrm>
            <a:off x="8669923" y="4887314"/>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任意多边形 62"/>
          <p:cNvSpPr/>
          <p:nvPr/>
        </p:nvSpPr>
        <p:spPr>
          <a:xfrm>
            <a:off x="3576646" y="4981563"/>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任意多边形 63"/>
          <p:cNvSpPr/>
          <p:nvPr/>
        </p:nvSpPr>
        <p:spPr>
          <a:xfrm>
            <a:off x="2497869" y="4973871"/>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grpSp>
        <p:nvGrpSpPr>
          <p:cNvPr id="55" name="Group 15"/>
          <p:cNvGrpSpPr>
            <a:grpSpLocks noChangeAspect="1"/>
          </p:cNvGrpSpPr>
          <p:nvPr/>
        </p:nvGrpSpPr>
        <p:grpSpPr bwMode="auto">
          <a:xfrm>
            <a:off x="812557" y="2978984"/>
            <a:ext cx="2169794" cy="1271512"/>
            <a:chOff x="3702" y="2079"/>
            <a:chExt cx="1715" cy="1005"/>
          </a:xfrm>
        </p:grpSpPr>
        <p:sp>
          <p:nvSpPr>
            <p:cNvPr id="56" name="Freeform 16"/>
            <p:cNvSpPr>
              <a:spLocks noEditPoints="1"/>
            </p:cNvSpPr>
            <p:nvPr/>
          </p:nvSpPr>
          <p:spPr bwMode="auto">
            <a:xfrm>
              <a:off x="3991" y="2110"/>
              <a:ext cx="1304" cy="742"/>
            </a:xfrm>
            <a:custGeom>
              <a:avLst/>
              <a:gdLst>
                <a:gd name="T0" fmla="*/ 85 w 86"/>
                <a:gd name="T1" fmla="*/ 28 h 48"/>
                <a:gd name="T2" fmla="*/ 74 w 86"/>
                <a:gd name="T3" fmla="*/ 35 h 48"/>
                <a:gd name="T4" fmla="*/ 62 w 86"/>
                <a:gd name="T5" fmla="*/ 46 h 48"/>
                <a:gd name="T6" fmla="*/ 64 w 86"/>
                <a:gd name="T7" fmla="*/ 48 h 48"/>
                <a:gd name="T8" fmla="*/ 61 w 86"/>
                <a:gd name="T9" fmla="*/ 44 h 48"/>
                <a:gd name="T10" fmla="*/ 52 w 86"/>
                <a:gd name="T11" fmla="*/ 48 h 48"/>
                <a:gd name="T12" fmla="*/ 61 w 86"/>
                <a:gd name="T13" fmla="*/ 44 h 48"/>
                <a:gd name="T14" fmla="*/ 51 w 86"/>
                <a:gd name="T15" fmla="*/ 47 h 48"/>
                <a:gd name="T16" fmla="*/ 82 w 86"/>
                <a:gd name="T17" fmla="*/ 11 h 48"/>
                <a:gd name="T18" fmla="*/ 84 w 86"/>
                <a:gd name="T19" fmla="*/ 13 h 48"/>
                <a:gd name="T20" fmla="*/ 64 w 86"/>
                <a:gd name="T21" fmla="*/ 32 h 48"/>
                <a:gd name="T22" fmla="*/ 58 w 86"/>
                <a:gd name="T23" fmla="*/ 38 h 48"/>
                <a:gd name="T24" fmla="*/ 67 w 86"/>
                <a:gd name="T25" fmla="*/ 33 h 48"/>
                <a:gd name="T26" fmla="*/ 86 w 86"/>
                <a:gd name="T27" fmla="*/ 19 h 48"/>
                <a:gd name="T28" fmla="*/ 69 w 86"/>
                <a:gd name="T29" fmla="*/ 34 h 48"/>
                <a:gd name="T30" fmla="*/ 80 w 86"/>
                <a:gd name="T31" fmla="*/ 10 h 48"/>
                <a:gd name="T32" fmla="*/ 47 w 86"/>
                <a:gd name="T33" fmla="*/ 39 h 48"/>
                <a:gd name="T34" fmla="*/ 80 w 86"/>
                <a:gd name="T35" fmla="*/ 10 h 48"/>
                <a:gd name="T36" fmla="*/ 60 w 86"/>
                <a:gd name="T37" fmla="*/ 23 h 48"/>
                <a:gd name="T38" fmla="*/ 60 w 86"/>
                <a:gd name="T39" fmla="*/ 22 h 48"/>
                <a:gd name="T40" fmla="*/ 60 w 86"/>
                <a:gd name="T41" fmla="*/ 18 h 48"/>
                <a:gd name="T42" fmla="*/ 73 w 86"/>
                <a:gd name="T43" fmla="*/ 8 h 48"/>
                <a:gd name="T44" fmla="*/ 58 w 86"/>
                <a:gd name="T45" fmla="*/ 24 h 48"/>
                <a:gd name="T46" fmla="*/ 51 w 86"/>
                <a:gd name="T47" fmla="*/ 27 h 48"/>
                <a:gd name="T48" fmla="*/ 51 w 86"/>
                <a:gd name="T49" fmla="*/ 27 h 48"/>
                <a:gd name="T50" fmla="*/ 44 w 86"/>
                <a:gd name="T51" fmla="*/ 36 h 48"/>
                <a:gd name="T52" fmla="*/ 45 w 86"/>
                <a:gd name="T53" fmla="*/ 36 h 48"/>
                <a:gd name="T54" fmla="*/ 58 w 86"/>
                <a:gd name="T55" fmla="*/ 24 h 48"/>
                <a:gd name="T56" fmla="*/ 49 w 86"/>
                <a:gd name="T57" fmla="*/ 22 h 48"/>
                <a:gd name="T58" fmla="*/ 39 w 86"/>
                <a:gd name="T59" fmla="*/ 36 h 48"/>
                <a:gd name="T60" fmla="*/ 48 w 86"/>
                <a:gd name="T61" fmla="*/ 20 h 48"/>
                <a:gd name="T62" fmla="*/ 27 w 86"/>
                <a:gd name="T63" fmla="*/ 36 h 48"/>
                <a:gd name="T64" fmla="*/ 48 w 86"/>
                <a:gd name="T65" fmla="*/ 20 h 48"/>
                <a:gd name="T66" fmla="*/ 24 w 86"/>
                <a:gd name="T67" fmla="*/ 36 h 48"/>
                <a:gd name="T68" fmla="*/ 28 w 86"/>
                <a:gd name="T69" fmla="*/ 28 h 48"/>
                <a:gd name="T70" fmla="*/ 36 w 86"/>
                <a:gd name="T71" fmla="*/ 22 h 48"/>
                <a:gd name="T72" fmla="*/ 43 w 86"/>
                <a:gd name="T73" fmla="*/ 12 h 48"/>
                <a:gd name="T74" fmla="*/ 42 w 86"/>
                <a:gd name="T75" fmla="*/ 10 h 48"/>
                <a:gd name="T76" fmla="*/ 32 w 86"/>
                <a:gd name="T77" fmla="*/ 16 h 48"/>
                <a:gd name="T78" fmla="*/ 42 w 86"/>
                <a:gd name="T79" fmla="*/ 10 h 48"/>
                <a:gd name="T80" fmla="*/ 38 w 86"/>
                <a:gd name="T81" fmla="*/ 3 h 48"/>
                <a:gd name="T82" fmla="*/ 31 w 86"/>
                <a:gd name="T83" fmla="*/ 14 h 48"/>
                <a:gd name="T84" fmla="*/ 37 w 86"/>
                <a:gd name="T85" fmla="*/ 1 h 48"/>
                <a:gd name="T86" fmla="*/ 33 w 86"/>
                <a:gd name="T87" fmla="*/ 0 h 48"/>
                <a:gd name="T88" fmla="*/ 27 w 86"/>
                <a:gd name="T89" fmla="*/ 8 h 48"/>
                <a:gd name="T90" fmla="*/ 37 w 86"/>
                <a:gd name="T91" fmla="*/ 1 h 48"/>
                <a:gd name="T92" fmla="*/ 21 w 86"/>
                <a:gd name="T93" fmla="*/ 8 h 48"/>
                <a:gd name="T94" fmla="*/ 25 w 86"/>
                <a:gd name="T95" fmla="*/ 0 h 48"/>
                <a:gd name="T96" fmla="*/ 22 w 86"/>
                <a:gd name="T97" fmla="*/ 0 h 48"/>
                <a:gd name="T98" fmla="*/ 10 w 86"/>
                <a:gd name="T99" fmla="*/ 8 h 48"/>
                <a:gd name="T100" fmla="*/ 22 w 86"/>
                <a:gd name="T101" fmla="*/ 0 h 48"/>
                <a:gd name="T102" fmla="*/ 6 w 86"/>
                <a:gd name="T103" fmla="*/ 8 h 48"/>
                <a:gd name="T104" fmla="*/ 2 w 86"/>
                <a:gd name="T105" fmla="*/ 8 h 48"/>
                <a:gd name="T106" fmla="*/ 15 w 86"/>
                <a:gd name="T107" fmla="*/ 0 h 48"/>
                <a:gd name="T108" fmla="*/ 3 w 86"/>
                <a:gd name="T109" fmla="*/ 0 h 48"/>
                <a:gd name="T110" fmla="*/ 0 w 86"/>
                <a:gd name="T111" fmla="*/ 6 h 48"/>
                <a:gd name="T112" fmla="*/ 7 w 86"/>
                <a:gd name="T113" fmla="*/ 0 h 48"/>
                <a:gd name="T114" fmla="*/ 17 w 86"/>
                <a:gd name="T115" fmla="*/ 34 h 48"/>
                <a:gd name="T116" fmla="*/ 14 w 86"/>
                <a:gd name="T117" fmla="*/ 36 h 48"/>
                <a:gd name="T118" fmla="*/ 20 w 86"/>
                <a:gd name="T11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 h="48">
                  <a:moveTo>
                    <a:pt x="80" y="33"/>
                  </a:moveTo>
                  <a:cubicBezTo>
                    <a:pt x="85" y="28"/>
                    <a:pt x="85" y="28"/>
                    <a:pt x="85" y="28"/>
                  </a:cubicBezTo>
                  <a:cubicBezTo>
                    <a:pt x="86" y="26"/>
                    <a:pt x="86" y="24"/>
                    <a:pt x="86" y="22"/>
                  </a:cubicBezTo>
                  <a:cubicBezTo>
                    <a:pt x="74" y="35"/>
                    <a:pt x="74" y="35"/>
                    <a:pt x="74" y="35"/>
                  </a:cubicBezTo>
                  <a:cubicBezTo>
                    <a:pt x="76" y="35"/>
                    <a:pt x="78" y="34"/>
                    <a:pt x="80" y="33"/>
                  </a:cubicBezTo>
                  <a:close/>
                  <a:moveTo>
                    <a:pt x="62" y="46"/>
                  </a:moveTo>
                  <a:cubicBezTo>
                    <a:pt x="60" y="48"/>
                    <a:pt x="60" y="48"/>
                    <a:pt x="60" y="48"/>
                  </a:cubicBezTo>
                  <a:cubicBezTo>
                    <a:pt x="64" y="48"/>
                    <a:pt x="64" y="48"/>
                    <a:pt x="64" y="48"/>
                  </a:cubicBezTo>
                  <a:cubicBezTo>
                    <a:pt x="62" y="46"/>
                    <a:pt x="62" y="46"/>
                    <a:pt x="62" y="46"/>
                  </a:cubicBezTo>
                  <a:close/>
                  <a:moveTo>
                    <a:pt x="61" y="44"/>
                  </a:moveTo>
                  <a:cubicBezTo>
                    <a:pt x="57" y="48"/>
                    <a:pt x="57" y="48"/>
                    <a:pt x="57" y="48"/>
                  </a:cubicBezTo>
                  <a:cubicBezTo>
                    <a:pt x="52" y="48"/>
                    <a:pt x="52" y="48"/>
                    <a:pt x="52" y="48"/>
                  </a:cubicBezTo>
                  <a:cubicBezTo>
                    <a:pt x="60" y="41"/>
                    <a:pt x="60" y="41"/>
                    <a:pt x="60" y="41"/>
                  </a:cubicBezTo>
                  <a:cubicBezTo>
                    <a:pt x="61" y="44"/>
                    <a:pt x="61" y="44"/>
                    <a:pt x="61" y="44"/>
                  </a:cubicBezTo>
                  <a:close/>
                  <a:moveTo>
                    <a:pt x="59" y="39"/>
                  </a:moveTo>
                  <a:cubicBezTo>
                    <a:pt x="51" y="47"/>
                    <a:pt x="51" y="47"/>
                    <a:pt x="51" y="47"/>
                  </a:cubicBezTo>
                  <a:cubicBezTo>
                    <a:pt x="49" y="44"/>
                    <a:pt x="49" y="44"/>
                    <a:pt x="49" y="44"/>
                  </a:cubicBezTo>
                  <a:cubicBezTo>
                    <a:pt x="82" y="11"/>
                    <a:pt x="82" y="11"/>
                    <a:pt x="82" y="11"/>
                  </a:cubicBezTo>
                  <a:cubicBezTo>
                    <a:pt x="82" y="11"/>
                    <a:pt x="82" y="12"/>
                    <a:pt x="83" y="12"/>
                  </a:cubicBezTo>
                  <a:cubicBezTo>
                    <a:pt x="83" y="12"/>
                    <a:pt x="84" y="13"/>
                    <a:pt x="84" y="13"/>
                  </a:cubicBezTo>
                  <a:cubicBezTo>
                    <a:pt x="65" y="32"/>
                    <a:pt x="65" y="32"/>
                    <a:pt x="65" y="32"/>
                  </a:cubicBezTo>
                  <a:cubicBezTo>
                    <a:pt x="65" y="32"/>
                    <a:pt x="65" y="32"/>
                    <a:pt x="64" y="32"/>
                  </a:cubicBezTo>
                  <a:cubicBezTo>
                    <a:pt x="58" y="36"/>
                    <a:pt x="58" y="36"/>
                    <a:pt x="58" y="36"/>
                  </a:cubicBezTo>
                  <a:cubicBezTo>
                    <a:pt x="58" y="36"/>
                    <a:pt x="57" y="37"/>
                    <a:pt x="58" y="38"/>
                  </a:cubicBezTo>
                  <a:cubicBezTo>
                    <a:pt x="59" y="39"/>
                    <a:pt x="59" y="39"/>
                    <a:pt x="59" y="39"/>
                  </a:cubicBezTo>
                  <a:close/>
                  <a:moveTo>
                    <a:pt x="67" y="33"/>
                  </a:moveTo>
                  <a:cubicBezTo>
                    <a:pt x="85" y="15"/>
                    <a:pt x="85" y="15"/>
                    <a:pt x="85" y="15"/>
                  </a:cubicBezTo>
                  <a:cubicBezTo>
                    <a:pt x="86" y="16"/>
                    <a:pt x="86" y="18"/>
                    <a:pt x="86" y="19"/>
                  </a:cubicBezTo>
                  <a:cubicBezTo>
                    <a:pt x="71" y="34"/>
                    <a:pt x="71" y="34"/>
                    <a:pt x="71" y="34"/>
                  </a:cubicBezTo>
                  <a:cubicBezTo>
                    <a:pt x="70" y="34"/>
                    <a:pt x="70" y="34"/>
                    <a:pt x="69" y="34"/>
                  </a:cubicBezTo>
                  <a:cubicBezTo>
                    <a:pt x="69" y="34"/>
                    <a:pt x="68" y="34"/>
                    <a:pt x="67" y="33"/>
                  </a:cubicBezTo>
                  <a:close/>
                  <a:moveTo>
                    <a:pt x="80" y="10"/>
                  </a:moveTo>
                  <a:cubicBezTo>
                    <a:pt x="48" y="42"/>
                    <a:pt x="48" y="42"/>
                    <a:pt x="48" y="42"/>
                  </a:cubicBezTo>
                  <a:cubicBezTo>
                    <a:pt x="47" y="39"/>
                    <a:pt x="47" y="39"/>
                    <a:pt x="47" y="39"/>
                  </a:cubicBezTo>
                  <a:cubicBezTo>
                    <a:pt x="77" y="8"/>
                    <a:pt x="77" y="8"/>
                    <a:pt x="77" y="8"/>
                  </a:cubicBezTo>
                  <a:cubicBezTo>
                    <a:pt x="78" y="9"/>
                    <a:pt x="79" y="9"/>
                    <a:pt x="80" y="10"/>
                  </a:cubicBezTo>
                  <a:close/>
                  <a:moveTo>
                    <a:pt x="75" y="8"/>
                  </a:moveTo>
                  <a:cubicBezTo>
                    <a:pt x="60" y="23"/>
                    <a:pt x="60" y="23"/>
                    <a:pt x="60" y="23"/>
                  </a:cubicBezTo>
                  <a:cubicBezTo>
                    <a:pt x="60" y="23"/>
                    <a:pt x="60" y="22"/>
                    <a:pt x="60" y="22"/>
                  </a:cubicBezTo>
                  <a:cubicBezTo>
                    <a:pt x="60" y="22"/>
                    <a:pt x="60" y="22"/>
                    <a:pt x="60" y="22"/>
                  </a:cubicBezTo>
                  <a:cubicBezTo>
                    <a:pt x="60" y="22"/>
                    <a:pt x="60" y="21"/>
                    <a:pt x="60" y="21"/>
                  </a:cubicBezTo>
                  <a:cubicBezTo>
                    <a:pt x="60" y="20"/>
                    <a:pt x="60" y="19"/>
                    <a:pt x="60" y="18"/>
                  </a:cubicBezTo>
                  <a:cubicBezTo>
                    <a:pt x="70" y="8"/>
                    <a:pt x="70" y="8"/>
                    <a:pt x="70" y="8"/>
                  </a:cubicBezTo>
                  <a:cubicBezTo>
                    <a:pt x="71" y="8"/>
                    <a:pt x="72" y="8"/>
                    <a:pt x="73" y="8"/>
                  </a:cubicBezTo>
                  <a:cubicBezTo>
                    <a:pt x="74" y="8"/>
                    <a:pt x="74" y="8"/>
                    <a:pt x="75" y="8"/>
                  </a:cubicBezTo>
                  <a:close/>
                  <a:moveTo>
                    <a:pt x="58" y="24"/>
                  </a:moveTo>
                  <a:cubicBezTo>
                    <a:pt x="53" y="27"/>
                    <a:pt x="53" y="27"/>
                    <a:pt x="53" y="27"/>
                  </a:cubicBezTo>
                  <a:cubicBezTo>
                    <a:pt x="53" y="27"/>
                    <a:pt x="52" y="27"/>
                    <a:pt x="51" y="27"/>
                  </a:cubicBezTo>
                  <a:cubicBezTo>
                    <a:pt x="51" y="27"/>
                    <a:pt x="51" y="27"/>
                    <a:pt x="51" y="27"/>
                  </a:cubicBezTo>
                  <a:cubicBezTo>
                    <a:pt x="51" y="27"/>
                    <a:pt x="51" y="27"/>
                    <a:pt x="51" y="27"/>
                  </a:cubicBezTo>
                  <a:cubicBezTo>
                    <a:pt x="42" y="36"/>
                    <a:pt x="42" y="36"/>
                    <a:pt x="42" y="36"/>
                  </a:cubicBezTo>
                  <a:cubicBezTo>
                    <a:pt x="44" y="36"/>
                    <a:pt x="44" y="36"/>
                    <a:pt x="44" y="36"/>
                  </a:cubicBezTo>
                  <a:cubicBezTo>
                    <a:pt x="44" y="36"/>
                    <a:pt x="44" y="36"/>
                    <a:pt x="44" y="36"/>
                  </a:cubicBezTo>
                  <a:cubicBezTo>
                    <a:pt x="45" y="36"/>
                    <a:pt x="45" y="36"/>
                    <a:pt x="45" y="36"/>
                  </a:cubicBezTo>
                  <a:cubicBezTo>
                    <a:pt x="45" y="37"/>
                    <a:pt x="45" y="37"/>
                    <a:pt x="45" y="37"/>
                  </a:cubicBezTo>
                  <a:cubicBezTo>
                    <a:pt x="58" y="24"/>
                    <a:pt x="58" y="24"/>
                    <a:pt x="58" y="24"/>
                  </a:cubicBezTo>
                  <a:close/>
                  <a:moveTo>
                    <a:pt x="50" y="25"/>
                  </a:moveTo>
                  <a:cubicBezTo>
                    <a:pt x="49" y="22"/>
                    <a:pt x="49" y="22"/>
                    <a:pt x="49" y="22"/>
                  </a:cubicBezTo>
                  <a:cubicBezTo>
                    <a:pt x="35" y="36"/>
                    <a:pt x="35" y="36"/>
                    <a:pt x="35" y="36"/>
                  </a:cubicBezTo>
                  <a:cubicBezTo>
                    <a:pt x="39" y="36"/>
                    <a:pt x="39" y="36"/>
                    <a:pt x="39" y="36"/>
                  </a:cubicBezTo>
                  <a:cubicBezTo>
                    <a:pt x="50" y="25"/>
                    <a:pt x="50" y="25"/>
                    <a:pt x="50" y="25"/>
                  </a:cubicBezTo>
                  <a:close/>
                  <a:moveTo>
                    <a:pt x="48" y="20"/>
                  </a:moveTo>
                  <a:cubicBezTo>
                    <a:pt x="46" y="17"/>
                    <a:pt x="46" y="17"/>
                    <a:pt x="46" y="17"/>
                  </a:cubicBezTo>
                  <a:cubicBezTo>
                    <a:pt x="27" y="36"/>
                    <a:pt x="27" y="36"/>
                    <a:pt x="27" y="36"/>
                  </a:cubicBezTo>
                  <a:cubicBezTo>
                    <a:pt x="32" y="36"/>
                    <a:pt x="32" y="36"/>
                    <a:pt x="32" y="36"/>
                  </a:cubicBezTo>
                  <a:cubicBezTo>
                    <a:pt x="48" y="20"/>
                    <a:pt x="48" y="20"/>
                    <a:pt x="48" y="20"/>
                  </a:cubicBezTo>
                  <a:close/>
                  <a:moveTo>
                    <a:pt x="45" y="15"/>
                  </a:moveTo>
                  <a:cubicBezTo>
                    <a:pt x="24" y="36"/>
                    <a:pt x="24" y="36"/>
                    <a:pt x="24" y="36"/>
                  </a:cubicBezTo>
                  <a:cubicBezTo>
                    <a:pt x="20" y="36"/>
                    <a:pt x="20" y="36"/>
                    <a:pt x="20" y="36"/>
                  </a:cubicBezTo>
                  <a:cubicBezTo>
                    <a:pt x="28" y="28"/>
                    <a:pt x="28" y="28"/>
                    <a:pt x="28" y="28"/>
                  </a:cubicBezTo>
                  <a:cubicBezTo>
                    <a:pt x="35" y="23"/>
                    <a:pt x="35" y="23"/>
                    <a:pt x="35" y="23"/>
                  </a:cubicBezTo>
                  <a:cubicBezTo>
                    <a:pt x="36" y="23"/>
                    <a:pt x="36" y="22"/>
                    <a:pt x="36" y="22"/>
                  </a:cubicBezTo>
                  <a:cubicBezTo>
                    <a:pt x="35" y="20"/>
                    <a:pt x="35" y="20"/>
                    <a:pt x="35" y="20"/>
                  </a:cubicBezTo>
                  <a:cubicBezTo>
                    <a:pt x="43" y="12"/>
                    <a:pt x="43" y="12"/>
                    <a:pt x="43" y="12"/>
                  </a:cubicBezTo>
                  <a:cubicBezTo>
                    <a:pt x="45" y="15"/>
                    <a:pt x="45" y="15"/>
                    <a:pt x="45" y="15"/>
                  </a:cubicBezTo>
                  <a:close/>
                  <a:moveTo>
                    <a:pt x="42" y="10"/>
                  </a:moveTo>
                  <a:cubicBezTo>
                    <a:pt x="34" y="18"/>
                    <a:pt x="34" y="18"/>
                    <a:pt x="34" y="18"/>
                  </a:cubicBezTo>
                  <a:cubicBezTo>
                    <a:pt x="32" y="16"/>
                    <a:pt x="32" y="16"/>
                    <a:pt x="32" y="16"/>
                  </a:cubicBezTo>
                  <a:cubicBezTo>
                    <a:pt x="40" y="7"/>
                    <a:pt x="40" y="7"/>
                    <a:pt x="40" y="7"/>
                  </a:cubicBezTo>
                  <a:cubicBezTo>
                    <a:pt x="42" y="10"/>
                    <a:pt x="42" y="10"/>
                    <a:pt x="42" y="10"/>
                  </a:cubicBezTo>
                  <a:close/>
                  <a:moveTo>
                    <a:pt x="39" y="5"/>
                  </a:moveTo>
                  <a:cubicBezTo>
                    <a:pt x="38" y="3"/>
                    <a:pt x="38" y="3"/>
                    <a:pt x="38" y="3"/>
                  </a:cubicBezTo>
                  <a:cubicBezTo>
                    <a:pt x="30" y="11"/>
                    <a:pt x="30" y="11"/>
                    <a:pt x="30" y="11"/>
                  </a:cubicBezTo>
                  <a:cubicBezTo>
                    <a:pt x="31" y="14"/>
                    <a:pt x="31" y="14"/>
                    <a:pt x="31" y="14"/>
                  </a:cubicBezTo>
                  <a:cubicBezTo>
                    <a:pt x="39" y="5"/>
                    <a:pt x="39" y="5"/>
                    <a:pt x="39" y="5"/>
                  </a:cubicBezTo>
                  <a:close/>
                  <a:moveTo>
                    <a:pt x="37" y="1"/>
                  </a:moveTo>
                  <a:cubicBezTo>
                    <a:pt x="36" y="0"/>
                    <a:pt x="36" y="0"/>
                    <a:pt x="36" y="0"/>
                  </a:cubicBezTo>
                  <a:cubicBezTo>
                    <a:pt x="33" y="0"/>
                    <a:pt x="33" y="0"/>
                    <a:pt x="33" y="0"/>
                  </a:cubicBezTo>
                  <a:cubicBezTo>
                    <a:pt x="25" y="8"/>
                    <a:pt x="25" y="8"/>
                    <a:pt x="25" y="8"/>
                  </a:cubicBezTo>
                  <a:cubicBezTo>
                    <a:pt x="27" y="8"/>
                    <a:pt x="27" y="8"/>
                    <a:pt x="27" y="8"/>
                  </a:cubicBezTo>
                  <a:cubicBezTo>
                    <a:pt x="28" y="8"/>
                    <a:pt x="28" y="8"/>
                    <a:pt x="28" y="9"/>
                  </a:cubicBezTo>
                  <a:cubicBezTo>
                    <a:pt x="37" y="1"/>
                    <a:pt x="37" y="1"/>
                    <a:pt x="37" y="1"/>
                  </a:cubicBezTo>
                  <a:close/>
                  <a:moveTo>
                    <a:pt x="30" y="0"/>
                  </a:moveTo>
                  <a:cubicBezTo>
                    <a:pt x="21" y="8"/>
                    <a:pt x="21" y="8"/>
                    <a:pt x="21" y="8"/>
                  </a:cubicBezTo>
                  <a:cubicBezTo>
                    <a:pt x="17" y="8"/>
                    <a:pt x="17" y="8"/>
                    <a:pt x="17" y="8"/>
                  </a:cubicBezTo>
                  <a:cubicBezTo>
                    <a:pt x="25" y="0"/>
                    <a:pt x="25" y="0"/>
                    <a:pt x="25" y="0"/>
                  </a:cubicBezTo>
                  <a:cubicBezTo>
                    <a:pt x="30" y="0"/>
                    <a:pt x="30" y="0"/>
                    <a:pt x="30" y="0"/>
                  </a:cubicBezTo>
                  <a:close/>
                  <a:moveTo>
                    <a:pt x="22" y="0"/>
                  </a:moveTo>
                  <a:cubicBezTo>
                    <a:pt x="18" y="0"/>
                    <a:pt x="18" y="0"/>
                    <a:pt x="18" y="0"/>
                  </a:cubicBezTo>
                  <a:cubicBezTo>
                    <a:pt x="10" y="8"/>
                    <a:pt x="10" y="8"/>
                    <a:pt x="10" y="8"/>
                  </a:cubicBezTo>
                  <a:cubicBezTo>
                    <a:pt x="14" y="8"/>
                    <a:pt x="14" y="8"/>
                    <a:pt x="14" y="8"/>
                  </a:cubicBezTo>
                  <a:cubicBezTo>
                    <a:pt x="22" y="0"/>
                    <a:pt x="22" y="0"/>
                    <a:pt x="22" y="0"/>
                  </a:cubicBezTo>
                  <a:close/>
                  <a:moveTo>
                    <a:pt x="15" y="0"/>
                  </a:moveTo>
                  <a:cubicBezTo>
                    <a:pt x="6" y="8"/>
                    <a:pt x="6" y="8"/>
                    <a:pt x="6" y="8"/>
                  </a:cubicBezTo>
                  <a:cubicBezTo>
                    <a:pt x="2" y="8"/>
                    <a:pt x="2" y="8"/>
                    <a:pt x="2" y="8"/>
                  </a:cubicBezTo>
                  <a:cubicBezTo>
                    <a:pt x="2" y="8"/>
                    <a:pt x="2" y="8"/>
                    <a:pt x="2" y="8"/>
                  </a:cubicBezTo>
                  <a:cubicBezTo>
                    <a:pt x="10" y="0"/>
                    <a:pt x="10" y="0"/>
                    <a:pt x="10" y="0"/>
                  </a:cubicBezTo>
                  <a:cubicBezTo>
                    <a:pt x="15" y="0"/>
                    <a:pt x="15" y="0"/>
                    <a:pt x="15" y="0"/>
                  </a:cubicBezTo>
                  <a:close/>
                  <a:moveTo>
                    <a:pt x="7" y="0"/>
                  </a:moveTo>
                  <a:cubicBezTo>
                    <a:pt x="3" y="0"/>
                    <a:pt x="3" y="0"/>
                    <a:pt x="3" y="0"/>
                  </a:cubicBezTo>
                  <a:cubicBezTo>
                    <a:pt x="0" y="3"/>
                    <a:pt x="0" y="3"/>
                    <a:pt x="0" y="3"/>
                  </a:cubicBezTo>
                  <a:cubicBezTo>
                    <a:pt x="0" y="6"/>
                    <a:pt x="0" y="6"/>
                    <a:pt x="0" y="6"/>
                  </a:cubicBezTo>
                  <a:cubicBezTo>
                    <a:pt x="0" y="7"/>
                    <a:pt x="0" y="7"/>
                    <a:pt x="0" y="7"/>
                  </a:cubicBezTo>
                  <a:cubicBezTo>
                    <a:pt x="7" y="0"/>
                    <a:pt x="7" y="0"/>
                    <a:pt x="7" y="0"/>
                  </a:cubicBezTo>
                  <a:close/>
                  <a:moveTo>
                    <a:pt x="20" y="32"/>
                  </a:moveTo>
                  <a:cubicBezTo>
                    <a:pt x="17" y="34"/>
                    <a:pt x="17" y="34"/>
                    <a:pt x="17" y="34"/>
                  </a:cubicBezTo>
                  <a:cubicBezTo>
                    <a:pt x="17" y="34"/>
                    <a:pt x="17" y="34"/>
                    <a:pt x="17" y="34"/>
                  </a:cubicBezTo>
                  <a:cubicBezTo>
                    <a:pt x="14" y="36"/>
                    <a:pt x="14" y="36"/>
                    <a:pt x="14" y="36"/>
                  </a:cubicBezTo>
                  <a:cubicBezTo>
                    <a:pt x="16" y="36"/>
                    <a:pt x="16" y="36"/>
                    <a:pt x="16" y="36"/>
                  </a:cubicBezTo>
                  <a:lnTo>
                    <a:pt x="20" y="32"/>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17"/>
            <p:cNvSpPr>
              <a:spLocks noEditPoints="1"/>
            </p:cNvSpPr>
            <p:nvPr/>
          </p:nvSpPr>
          <p:spPr bwMode="auto">
            <a:xfrm>
              <a:off x="3702" y="2079"/>
              <a:ext cx="1715" cy="1005"/>
            </a:xfrm>
            <a:custGeom>
              <a:avLst/>
              <a:gdLst>
                <a:gd name="T0" fmla="*/ 77 w 113"/>
                <a:gd name="T1" fmla="*/ 40 h 65"/>
                <a:gd name="T2" fmla="*/ 83 w 113"/>
                <a:gd name="T3" fmla="*/ 34 h 65"/>
                <a:gd name="T4" fmla="*/ 85 w 113"/>
                <a:gd name="T5" fmla="*/ 34 h 65"/>
                <a:gd name="T6" fmla="*/ 92 w 113"/>
                <a:gd name="T7" fmla="*/ 37 h 65"/>
                <a:gd name="T8" fmla="*/ 105 w 113"/>
                <a:gd name="T9" fmla="*/ 23 h 65"/>
                <a:gd name="T10" fmla="*/ 92 w 113"/>
                <a:gd name="T11" fmla="*/ 10 h 65"/>
                <a:gd name="T12" fmla="*/ 83 w 113"/>
                <a:gd name="T13" fmla="*/ 14 h 65"/>
                <a:gd name="T14" fmla="*/ 79 w 113"/>
                <a:gd name="T15" fmla="*/ 24 h 65"/>
                <a:gd name="T16" fmla="*/ 78 w 113"/>
                <a:gd name="T17" fmla="*/ 26 h 65"/>
                <a:gd name="T18" fmla="*/ 70 w 113"/>
                <a:gd name="T19" fmla="*/ 29 h 65"/>
                <a:gd name="T20" fmla="*/ 55 w 113"/>
                <a:gd name="T21" fmla="*/ 2 h 65"/>
                <a:gd name="T22" fmla="*/ 20 w 113"/>
                <a:gd name="T23" fmla="*/ 3 h 65"/>
                <a:gd name="T24" fmla="*/ 19 w 113"/>
                <a:gd name="T25" fmla="*/ 8 h 65"/>
                <a:gd name="T26" fmla="*/ 21 w 113"/>
                <a:gd name="T27" fmla="*/ 10 h 65"/>
                <a:gd name="T28" fmla="*/ 47 w 113"/>
                <a:gd name="T29" fmla="*/ 11 h 65"/>
                <a:gd name="T30" fmla="*/ 54 w 113"/>
                <a:gd name="T31" fmla="*/ 25 h 65"/>
                <a:gd name="T32" fmla="*/ 36 w 113"/>
                <a:gd name="T33" fmla="*/ 36 h 65"/>
                <a:gd name="T34" fmla="*/ 63 w 113"/>
                <a:gd name="T35" fmla="*/ 38 h 65"/>
                <a:gd name="T36" fmla="*/ 63 w 113"/>
                <a:gd name="T37" fmla="*/ 40 h 65"/>
                <a:gd name="T38" fmla="*/ 0 w 113"/>
                <a:gd name="T39" fmla="*/ 39 h 65"/>
                <a:gd name="T40" fmla="*/ 28 w 113"/>
                <a:gd name="T41" fmla="*/ 38 h 65"/>
                <a:gd name="T42" fmla="*/ 34 w 113"/>
                <a:gd name="T43" fmla="*/ 34 h 65"/>
                <a:gd name="T44" fmla="*/ 46 w 113"/>
                <a:gd name="T45" fmla="*/ 13 h 65"/>
                <a:gd name="T46" fmla="*/ 18 w 113"/>
                <a:gd name="T47" fmla="*/ 11 h 65"/>
                <a:gd name="T48" fmla="*/ 17 w 113"/>
                <a:gd name="T49" fmla="*/ 8 h 65"/>
                <a:gd name="T50" fmla="*/ 18 w 113"/>
                <a:gd name="T51" fmla="*/ 1 h 65"/>
                <a:gd name="T52" fmla="*/ 21 w 113"/>
                <a:gd name="T53" fmla="*/ 0 h 65"/>
                <a:gd name="T54" fmla="*/ 56 w 113"/>
                <a:gd name="T55" fmla="*/ 0 h 65"/>
                <a:gd name="T56" fmla="*/ 72 w 113"/>
                <a:gd name="T57" fmla="*/ 26 h 65"/>
                <a:gd name="T58" fmla="*/ 76 w 113"/>
                <a:gd name="T59" fmla="*/ 23 h 65"/>
                <a:gd name="T60" fmla="*/ 81 w 113"/>
                <a:gd name="T61" fmla="*/ 12 h 65"/>
                <a:gd name="T62" fmla="*/ 81 w 113"/>
                <a:gd name="T63" fmla="*/ 12 h 65"/>
                <a:gd name="T64" fmla="*/ 103 w 113"/>
                <a:gd name="T65" fmla="*/ 12 h 65"/>
                <a:gd name="T66" fmla="*/ 103 w 113"/>
                <a:gd name="T67" fmla="*/ 34 h 65"/>
                <a:gd name="T68" fmla="*/ 88 w 113"/>
                <a:gd name="T69" fmla="*/ 38 h 65"/>
                <a:gd name="T70" fmla="*/ 80 w 113"/>
                <a:gd name="T71" fmla="*/ 39 h 65"/>
                <a:gd name="T72" fmla="*/ 111 w 113"/>
                <a:gd name="T73" fmla="*/ 50 h 65"/>
                <a:gd name="T74" fmla="*/ 111 w 113"/>
                <a:gd name="T75" fmla="*/ 53 h 65"/>
                <a:gd name="T76" fmla="*/ 45 w 113"/>
                <a:gd name="T77" fmla="*/ 51 h 65"/>
                <a:gd name="T78" fmla="*/ 83 w 113"/>
                <a:gd name="T79" fmla="*/ 50 h 65"/>
                <a:gd name="T80" fmla="*/ 81 w 113"/>
                <a:gd name="T81" fmla="*/ 64 h 65"/>
                <a:gd name="T82" fmla="*/ 15 w 113"/>
                <a:gd name="T83" fmla="*/ 65 h 65"/>
                <a:gd name="T84" fmla="*/ 15 w 113"/>
                <a:gd name="T8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65">
                  <a:moveTo>
                    <a:pt x="83" y="50"/>
                  </a:moveTo>
                  <a:cubicBezTo>
                    <a:pt x="77" y="40"/>
                    <a:pt x="77" y="40"/>
                    <a:pt x="77" y="40"/>
                  </a:cubicBezTo>
                  <a:cubicBezTo>
                    <a:pt x="76" y="39"/>
                    <a:pt x="77" y="38"/>
                    <a:pt x="77" y="38"/>
                  </a:cubicBezTo>
                  <a:cubicBezTo>
                    <a:pt x="83" y="34"/>
                    <a:pt x="83" y="34"/>
                    <a:pt x="83" y="34"/>
                  </a:cubicBezTo>
                  <a:cubicBezTo>
                    <a:pt x="84" y="34"/>
                    <a:pt x="84" y="34"/>
                    <a:pt x="85" y="34"/>
                  </a:cubicBezTo>
                  <a:cubicBezTo>
                    <a:pt x="85" y="34"/>
                    <a:pt x="85" y="34"/>
                    <a:pt x="85" y="34"/>
                  </a:cubicBezTo>
                  <a:cubicBezTo>
                    <a:pt x="86" y="35"/>
                    <a:pt x="87" y="36"/>
                    <a:pt x="88" y="36"/>
                  </a:cubicBezTo>
                  <a:cubicBezTo>
                    <a:pt x="89" y="36"/>
                    <a:pt x="91" y="37"/>
                    <a:pt x="92" y="37"/>
                  </a:cubicBezTo>
                  <a:cubicBezTo>
                    <a:pt x="96" y="37"/>
                    <a:pt x="99" y="35"/>
                    <a:pt x="102" y="33"/>
                  </a:cubicBezTo>
                  <a:cubicBezTo>
                    <a:pt x="104" y="30"/>
                    <a:pt x="105" y="27"/>
                    <a:pt x="105" y="23"/>
                  </a:cubicBezTo>
                  <a:cubicBezTo>
                    <a:pt x="105" y="20"/>
                    <a:pt x="104" y="16"/>
                    <a:pt x="102" y="14"/>
                  </a:cubicBezTo>
                  <a:cubicBezTo>
                    <a:pt x="99" y="11"/>
                    <a:pt x="96" y="10"/>
                    <a:pt x="92" y="10"/>
                  </a:cubicBezTo>
                  <a:cubicBezTo>
                    <a:pt x="88" y="10"/>
                    <a:pt x="85" y="11"/>
                    <a:pt x="83" y="14"/>
                  </a:cubicBezTo>
                  <a:cubicBezTo>
                    <a:pt x="83" y="14"/>
                    <a:pt x="83" y="14"/>
                    <a:pt x="83" y="14"/>
                  </a:cubicBezTo>
                  <a:cubicBezTo>
                    <a:pt x="80" y="16"/>
                    <a:pt x="79" y="20"/>
                    <a:pt x="79" y="23"/>
                  </a:cubicBezTo>
                  <a:cubicBezTo>
                    <a:pt x="79" y="23"/>
                    <a:pt x="79" y="24"/>
                    <a:pt x="79" y="24"/>
                  </a:cubicBezTo>
                  <a:cubicBezTo>
                    <a:pt x="79" y="24"/>
                    <a:pt x="79" y="24"/>
                    <a:pt x="79" y="24"/>
                  </a:cubicBezTo>
                  <a:cubicBezTo>
                    <a:pt x="79" y="25"/>
                    <a:pt x="79" y="25"/>
                    <a:pt x="78" y="26"/>
                  </a:cubicBezTo>
                  <a:cubicBezTo>
                    <a:pt x="72" y="29"/>
                    <a:pt x="72" y="29"/>
                    <a:pt x="72" y="29"/>
                  </a:cubicBezTo>
                  <a:cubicBezTo>
                    <a:pt x="72" y="29"/>
                    <a:pt x="71" y="29"/>
                    <a:pt x="70" y="29"/>
                  </a:cubicBezTo>
                  <a:cubicBezTo>
                    <a:pt x="70" y="29"/>
                    <a:pt x="70" y="29"/>
                    <a:pt x="70" y="29"/>
                  </a:cubicBezTo>
                  <a:cubicBezTo>
                    <a:pt x="55" y="2"/>
                    <a:pt x="55" y="2"/>
                    <a:pt x="55" y="2"/>
                  </a:cubicBezTo>
                  <a:cubicBezTo>
                    <a:pt x="21" y="2"/>
                    <a:pt x="21" y="2"/>
                    <a:pt x="21" y="2"/>
                  </a:cubicBezTo>
                  <a:cubicBezTo>
                    <a:pt x="21" y="2"/>
                    <a:pt x="20" y="2"/>
                    <a:pt x="20" y="3"/>
                  </a:cubicBezTo>
                  <a:cubicBezTo>
                    <a:pt x="19" y="3"/>
                    <a:pt x="19" y="3"/>
                    <a:pt x="19" y="4"/>
                  </a:cubicBezTo>
                  <a:cubicBezTo>
                    <a:pt x="19" y="8"/>
                    <a:pt x="19" y="8"/>
                    <a:pt x="19" y="8"/>
                  </a:cubicBezTo>
                  <a:cubicBezTo>
                    <a:pt x="19" y="9"/>
                    <a:pt x="19" y="9"/>
                    <a:pt x="20" y="10"/>
                  </a:cubicBezTo>
                  <a:cubicBezTo>
                    <a:pt x="20" y="10"/>
                    <a:pt x="21" y="10"/>
                    <a:pt x="21" y="10"/>
                  </a:cubicBezTo>
                  <a:cubicBezTo>
                    <a:pt x="46" y="10"/>
                    <a:pt x="46" y="10"/>
                    <a:pt x="46" y="10"/>
                  </a:cubicBezTo>
                  <a:cubicBezTo>
                    <a:pt x="47" y="10"/>
                    <a:pt x="47" y="11"/>
                    <a:pt x="47" y="11"/>
                  </a:cubicBezTo>
                  <a:cubicBezTo>
                    <a:pt x="55" y="24"/>
                    <a:pt x="55" y="24"/>
                    <a:pt x="55" y="24"/>
                  </a:cubicBezTo>
                  <a:cubicBezTo>
                    <a:pt x="55" y="24"/>
                    <a:pt x="55" y="25"/>
                    <a:pt x="54" y="25"/>
                  </a:cubicBezTo>
                  <a:cubicBezTo>
                    <a:pt x="36" y="36"/>
                    <a:pt x="36" y="36"/>
                    <a:pt x="36" y="36"/>
                  </a:cubicBezTo>
                  <a:cubicBezTo>
                    <a:pt x="36" y="36"/>
                    <a:pt x="36" y="36"/>
                    <a:pt x="36" y="36"/>
                  </a:cubicBezTo>
                  <a:cubicBezTo>
                    <a:pt x="33" y="38"/>
                    <a:pt x="33" y="38"/>
                    <a:pt x="33" y="38"/>
                  </a:cubicBezTo>
                  <a:cubicBezTo>
                    <a:pt x="63" y="38"/>
                    <a:pt x="63" y="38"/>
                    <a:pt x="63" y="38"/>
                  </a:cubicBezTo>
                  <a:cubicBezTo>
                    <a:pt x="64" y="38"/>
                    <a:pt x="64" y="38"/>
                    <a:pt x="64" y="39"/>
                  </a:cubicBezTo>
                  <a:cubicBezTo>
                    <a:pt x="64" y="40"/>
                    <a:pt x="64" y="40"/>
                    <a:pt x="63" y="40"/>
                  </a:cubicBezTo>
                  <a:cubicBezTo>
                    <a:pt x="2" y="40"/>
                    <a:pt x="2" y="40"/>
                    <a:pt x="2" y="40"/>
                  </a:cubicBezTo>
                  <a:cubicBezTo>
                    <a:pt x="1" y="40"/>
                    <a:pt x="0" y="40"/>
                    <a:pt x="0" y="39"/>
                  </a:cubicBezTo>
                  <a:cubicBezTo>
                    <a:pt x="0" y="38"/>
                    <a:pt x="1" y="38"/>
                    <a:pt x="2" y="38"/>
                  </a:cubicBezTo>
                  <a:cubicBezTo>
                    <a:pt x="28" y="38"/>
                    <a:pt x="28" y="38"/>
                    <a:pt x="28" y="38"/>
                  </a:cubicBezTo>
                  <a:cubicBezTo>
                    <a:pt x="34" y="34"/>
                    <a:pt x="34" y="34"/>
                    <a:pt x="34" y="34"/>
                  </a:cubicBezTo>
                  <a:cubicBezTo>
                    <a:pt x="34" y="34"/>
                    <a:pt x="34" y="34"/>
                    <a:pt x="34" y="34"/>
                  </a:cubicBezTo>
                  <a:cubicBezTo>
                    <a:pt x="52" y="24"/>
                    <a:pt x="52" y="24"/>
                    <a:pt x="52" y="24"/>
                  </a:cubicBezTo>
                  <a:cubicBezTo>
                    <a:pt x="46" y="13"/>
                    <a:pt x="46" y="13"/>
                    <a:pt x="46" y="13"/>
                  </a:cubicBezTo>
                  <a:cubicBezTo>
                    <a:pt x="21" y="13"/>
                    <a:pt x="21" y="13"/>
                    <a:pt x="21" y="13"/>
                  </a:cubicBezTo>
                  <a:cubicBezTo>
                    <a:pt x="20" y="13"/>
                    <a:pt x="19" y="12"/>
                    <a:pt x="18" y="11"/>
                  </a:cubicBezTo>
                  <a:cubicBezTo>
                    <a:pt x="18" y="11"/>
                    <a:pt x="18" y="11"/>
                    <a:pt x="18" y="11"/>
                  </a:cubicBezTo>
                  <a:cubicBezTo>
                    <a:pt x="17" y="11"/>
                    <a:pt x="17" y="10"/>
                    <a:pt x="17" y="8"/>
                  </a:cubicBezTo>
                  <a:cubicBezTo>
                    <a:pt x="17" y="4"/>
                    <a:pt x="17" y="4"/>
                    <a:pt x="17" y="4"/>
                  </a:cubicBezTo>
                  <a:cubicBezTo>
                    <a:pt x="17" y="3"/>
                    <a:pt x="17" y="2"/>
                    <a:pt x="18" y="1"/>
                  </a:cubicBezTo>
                  <a:cubicBezTo>
                    <a:pt x="18" y="1"/>
                    <a:pt x="18" y="1"/>
                    <a:pt x="18" y="1"/>
                  </a:cubicBezTo>
                  <a:cubicBezTo>
                    <a:pt x="19" y="0"/>
                    <a:pt x="20" y="0"/>
                    <a:pt x="21" y="0"/>
                  </a:cubicBezTo>
                  <a:cubicBezTo>
                    <a:pt x="56" y="0"/>
                    <a:pt x="56" y="0"/>
                    <a:pt x="56" y="0"/>
                  </a:cubicBezTo>
                  <a:cubicBezTo>
                    <a:pt x="56" y="0"/>
                    <a:pt x="56" y="0"/>
                    <a:pt x="56" y="0"/>
                  </a:cubicBezTo>
                  <a:cubicBezTo>
                    <a:pt x="56" y="0"/>
                    <a:pt x="57" y="0"/>
                    <a:pt x="57" y="0"/>
                  </a:cubicBezTo>
                  <a:cubicBezTo>
                    <a:pt x="72" y="26"/>
                    <a:pt x="72" y="26"/>
                    <a:pt x="72" y="26"/>
                  </a:cubicBezTo>
                  <a:cubicBezTo>
                    <a:pt x="76" y="24"/>
                    <a:pt x="76" y="24"/>
                    <a:pt x="76" y="24"/>
                  </a:cubicBezTo>
                  <a:cubicBezTo>
                    <a:pt x="76" y="24"/>
                    <a:pt x="76" y="23"/>
                    <a:pt x="76" y="23"/>
                  </a:cubicBezTo>
                  <a:cubicBezTo>
                    <a:pt x="76" y="19"/>
                    <a:pt x="78" y="15"/>
                    <a:pt x="81" y="12"/>
                  </a:cubicBezTo>
                  <a:cubicBezTo>
                    <a:pt x="81" y="12"/>
                    <a:pt x="81" y="12"/>
                    <a:pt x="81" y="12"/>
                  </a:cubicBezTo>
                  <a:cubicBezTo>
                    <a:pt x="81" y="12"/>
                    <a:pt x="81" y="12"/>
                    <a:pt x="81" y="12"/>
                  </a:cubicBezTo>
                  <a:cubicBezTo>
                    <a:pt x="81" y="12"/>
                    <a:pt x="81" y="12"/>
                    <a:pt x="81" y="12"/>
                  </a:cubicBezTo>
                  <a:cubicBezTo>
                    <a:pt x="84" y="9"/>
                    <a:pt x="88" y="7"/>
                    <a:pt x="92" y="7"/>
                  </a:cubicBezTo>
                  <a:cubicBezTo>
                    <a:pt x="96" y="7"/>
                    <a:pt x="100" y="9"/>
                    <a:pt x="103" y="12"/>
                  </a:cubicBezTo>
                  <a:cubicBezTo>
                    <a:pt x="106" y="15"/>
                    <a:pt x="108" y="19"/>
                    <a:pt x="108" y="23"/>
                  </a:cubicBezTo>
                  <a:cubicBezTo>
                    <a:pt x="108" y="28"/>
                    <a:pt x="106" y="32"/>
                    <a:pt x="103" y="34"/>
                  </a:cubicBezTo>
                  <a:cubicBezTo>
                    <a:pt x="100" y="37"/>
                    <a:pt x="96" y="39"/>
                    <a:pt x="92" y="39"/>
                  </a:cubicBezTo>
                  <a:cubicBezTo>
                    <a:pt x="91" y="39"/>
                    <a:pt x="89" y="39"/>
                    <a:pt x="88" y="38"/>
                  </a:cubicBezTo>
                  <a:cubicBezTo>
                    <a:pt x="86" y="38"/>
                    <a:pt x="85" y="38"/>
                    <a:pt x="84" y="37"/>
                  </a:cubicBezTo>
                  <a:cubicBezTo>
                    <a:pt x="80" y="39"/>
                    <a:pt x="80" y="39"/>
                    <a:pt x="80" y="39"/>
                  </a:cubicBezTo>
                  <a:cubicBezTo>
                    <a:pt x="86" y="50"/>
                    <a:pt x="86" y="50"/>
                    <a:pt x="86" y="50"/>
                  </a:cubicBezTo>
                  <a:cubicBezTo>
                    <a:pt x="111" y="50"/>
                    <a:pt x="111" y="50"/>
                    <a:pt x="111" y="50"/>
                  </a:cubicBezTo>
                  <a:cubicBezTo>
                    <a:pt x="112" y="50"/>
                    <a:pt x="113" y="51"/>
                    <a:pt x="113" y="51"/>
                  </a:cubicBezTo>
                  <a:cubicBezTo>
                    <a:pt x="113" y="52"/>
                    <a:pt x="112" y="53"/>
                    <a:pt x="111" y="53"/>
                  </a:cubicBezTo>
                  <a:cubicBezTo>
                    <a:pt x="46" y="53"/>
                    <a:pt x="46" y="53"/>
                    <a:pt x="46" y="53"/>
                  </a:cubicBezTo>
                  <a:cubicBezTo>
                    <a:pt x="46" y="53"/>
                    <a:pt x="45" y="52"/>
                    <a:pt x="45" y="51"/>
                  </a:cubicBezTo>
                  <a:cubicBezTo>
                    <a:pt x="45" y="51"/>
                    <a:pt x="46" y="50"/>
                    <a:pt x="46" y="50"/>
                  </a:cubicBezTo>
                  <a:cubicBezTo>
                    <a:pt x="83" y="50"/>
                    <a:pt x="83" y="50"/>
                    <a:pt x="83" y="50"/>
                  </a:cubicBezTo>
                  <a:close/>
                  <a:moveTo>
                    <a:pt x="80" y="62"/>
                  </a:moveTo>
                  <a:cubicBezTo>
                    <a:pt x="81" y="62"/>
                    <a:pt x="81" y="63"/>
                    <a:pt x="81" y="64"/>
                  </a:cubicBezTo>
                  <a:cubicBezTo>
                    <a:pt x="81" y="64"/>
                    <a:pt x="81" y="65"/>
                    <a:pt x="80" y="65"/>
                  </a:cubicBezTo>
                  <a:cubicBezTo>
                    <a:pt x="15" y="65"/>
                    <a:pt x="15" y="65"/>
                    <a:pt x="15" y="65"/>
                  </a:cubicBezTo>
                  <a:cubicBezTo>
                    <a:pt x="14" y="65"/>
                    <a:pt x="14" y="64"/>
                    <a:pt x="14" y="64"/>
                  </a:cubicBezTo>
                  <a:cubicBezTo>
                    <a:pt x="14" y="63"/>
                    <a:pt x="14" y="62"/>
                    <a:pt x="15" y="62"/>
                  </a:cubicBezTo>
                  <a:lnTo>
                    <a:pt x="80" y="62"/>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9" name="矩形 58"/>
          <p:cNvSpPr/>
          <p:nvPr/>
        </p:nvSpPr>
        <p:spPr>
          <a:xfrm>
            <a:off x="6532433" y="1968803"/>
            <a:ext cx="1079500" cy="48481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cs typeface="+mn-ea"/>
              <a:sym typeface="+mn-lt"/>
            </a:endParaRPr>
          </a:p>
        </p:txBody>
      </p:sp>
      <p:cxnSp>
        <p:nvCxnSpPr>
          <p:cNvPr id="60" name="直接连接符 59"/>
          <p:cNvCxnSpPr/>
          <p:nvPr/>
        </p:nvCxnSpPr>
        <p:spPr>
          <a:xfrm>
            <a:off x="7611931" y="2441011"/>
            <a:ext cx="0" cy="10564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611931" y="2453613"/>
            <a:ext cx="8731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6532433" y="3034358"/>
            <a:ext cx="1079500" cy="48481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cs typeface="+mn-ea"/>
              <a:sym typeface="+mn-lt"/>
            </a:endParaRPr>
          </a:p>
        </p:txBody>
      </p:sp>
      <p:cxnSp>
        <p:nvCxnSpPr>
          <p:cNvPr id="64" name="直接连接符 63"/>
          <p:cNvCxnSpPr/>
          <p:nvPr/>
        </p:nvCxnSpPr>
        <p:spPr>
          <a:xfrm>
            <a:off x="7611931" y="3506566"/>
            <a:ext cx="0" cy="10564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7611931" y="3519168"/>
            <a:ext cx="8731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532433" y="4124347"/>
            <a:ext cx="1079500" cy="48481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cs typeface="+mn-ea"/>
              <a:sym typeface="+mn-lt"/>
            </a:endParaRPr>
          </a:p>
        </p:txBody>
      </p:sp>
      <p:cxnSp>
        <p:nvCxnSpPr>
          <p:cNvPr id="76" name="直接连接符 75"/>
          <p:cNvCxnSpPr/>
          <p:nvPr/>
        </p:nvCxnSpPr>
        <p:spPr>
          <a:xfrm>
            <a:off x="7611931" y="4596555"/>
            <a:ext cx="0" cy="10564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611931" y="4609157"/>
            <a:ext cx="8731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532433" y="5189902"/>
            <a:ext cx="1079500" cy="484810"/>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cs typeface="+mn-ea"/>
              <a:sym typeface="+mn-lt"/>
            </a:endParaRPr>
          </a:p>
        </p:txBody>
      </p:sp>
      <p:cxnSp>
        <p:nvCxnSpPr>
          <p:cNvPr id="80" name="直接连接符 79"/>
          <p:cNvCxnSpPr/>
          <p:nvPr/>
        </p:nvCxnSpPr>
        <p:spPr>
          <a:xfrm>
            <a:off x="7611931" y="5662110"/>
            <a:ext cx="0" cy="105643"/>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611931" y="5674712"/>
            <a:ext cx="8731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658971" y="1899166"/>
            <a:ext cx="1082185" cy="477054"/>
          </a:xfrm>
          <a:prstGeom prst="rect">
            <a:avLst/>
          </a:prstGeom>
          <a:noFill/>
        </p:spPr>
        <p:txBody>
          <a:bodyPr wrap="square" rtlCol="0">
            <a:spAutoFit/>
          </a:bodyPr>
          <a:lstStyle/>
          <a:p>
            <a:r>
              <a:rPr lang="en-US" altLang="zh-CN" sz="2500" b="1" dirty="0">
                <a:solidFill>
                  <a:schemeClr val="tx1">
                    <a:lumMod val="85000"/>
                    <a:lumOff val="15000"/>
                  </a:schemeClr>
                </a:solidFill>
                <a:cs typeface="+mn-ea"/>
                <a:sym typeface="+mn-lt"/>
              </a:rPr>
              <a:t>step1</a:t>
            </a:r>
            <a:endParaRPr lang="zh-CN" altLang="en-US" sz="2500" b="1" dirty="0">
              <a:solidFill>
                <a:schemeClr val="tx1">
                  <a:lumMod val="85000"/>
                  <a:lumOff val="15000"/>
                </a:schemeClr>
              </a:solidFill>
              <a:cs typeface="+mn-ea"/>
              <a:sym typeface="+mn-lt"/>
            </a:endParaRPr>
          </a:p>
        </p:txBody>
      </p:sp>
      <p:sp>
        <p:nvSpPr>
          <p:cNvPr id="83" name="文本框 82"/>
          <p:cNvSpPr txBox="1"/>
          <p:nvPr/>
        </p:nvSpPr>
        <p:spPr>
          <a:xfrm>
            <a:off x="6658971" y="3002243"/>
            <a:ext cx="1082185" cy="477054"/>
          </a:xfrm>
          <a:prstGeom prst="rect">
            <a:avLst/>
          </a:prstGeom>
          <a:noFill/>
        </p:spPr>
        <p:txBody>
          <a:bodyPr wrap="square" rtlCol="0">
            <a:spAutoFit/>
          </a:bodyPr>
          <a:lstStyle/>
          <a:p>
            <a:r>
              <a:rPr lang="en-US" altLang="zh-CN" sz="2500" b="1" dirty="0">
                <a:solidFill>
                  <a:schemeClr val="tx1">
                    <a:lumMod val="85000"/>
                    <a:lumOff val="15000"/>
                  </a:schemeClr>
                </a:solidFill>
                <a:cs typeface="+mn-ea"/>
                <a:sym typeface="+mn-lt"/>
              </a:rPr>
              <a:t>step2</a:t>
            </a:r>
            <a:endParaRPr lang="zh-CN" altLang="en-US" sz="2500" b="1" dirty="0">
              <a:solidFill>
                <a:schemeClr val="tx1">
                  <a:lumMod val="85000"/>
                  <a:lumOff val="15000"/>
                </a:schemeClr>
              </a:solidFill>
              <a:cs typeface="+mn-ea"/>
              <a:sym typeface="+mn-lt"/>
            </a:endParaRPr>
          </a:p>
        </p:txBody>
      </p:sp>
      <p:sp>
        <p:nvSpPr>
          <p:cNvPr id="84" name="文本框 83"/>
          <p:cNvSpPr txBox="1"/>
          <p:nvPr/>
        </p:nvSpPr>
        <p:spPr>
          <a:xfrm>
            <a:off x="6616037" y="4083715"/>
            <a:ext cx="1082185" cy="477054"/>
          </a:xfrm>
          <a:prstGeom prst="rect">
            <a:avLst/>
          </a:prstGeom>
          <a:noFill/>
        </p:spPr>
        <p:txBody>
          <a:bodyPr wrap="square" rtlCol="0">
            <a:spAutoFit/>
          </a:bodyPr>
          <a:lstStyle/>
          <a:p>
            <a:r>
              <a:rPr lang="en-US" altLang="zh-CN" sz="2500" b="1" dirty="0">
                <a:solidFill>
                  <a:schemeClr val="tx1">
                    <a:lumMod val="85000"/>
                    <a:lumOff val="15000"/>
                  </a:schemeClr>
                </a:solidFill>
                <a:cs typeface="+mn-ea"/>
                <a:sym typeface="+mn-lt"/>
              </a:rPr>
              <a:t>step3</a:t>
            </a:r>
            <a:endParaRPr lang="zh-CN" altLang="en-US" sz="2500" b="1" dirty="0">
              <a:solidFill>
                <a:schemeClr val="tx1">
                  <a:lumMod val="85000"/>
                  <a:lumOff val="15000"/>
                </a:schemeClr>
              </a:solidFill>
              <a:cs typeface="+mn-ea"/>
              <a:sym typeface="+mn-lt"/>
            </a:endParaRPr>
          </a:p>
        </p:txBody>
      </p:sp>
      <p:sp>
        <p:nvSpPr>
          <p:cNvPr id="85" name="文本框 84"/>
          <p:cNvSpPr txBox="1"/>
          <p:nvPr/>
        </p:nvSpPr>
        <p:spPr>
          <a:xfrm>
            <a:off x="6658970" y="5118562"/>
            <a:ext cx="1082185" cy="477054"/>
          </a:xfrm>
          <a:prstGeom prst="rect">
            <a:avLst/>
          </a:prstGeom>
          <a:noFill/>
        </p:spPr>
        <p:txBody>
          <a:bodyPr wrap="square" rtlCol="0">
            <a:spAutoFit/>
          </a:bodyPr>
          <a:lstStyle/>
          <a:p>
            <a:r>
              <a:rPr lang="en-US" altLang="zh-CN" sz="2500" b="1" dirty="0">
                <a:solidFill>
                  <a:schemeClr val="tx1">
                    <a:lumMod val="85000"/>
                    <a:lumOff val="15000"/>
                  </a:schemeClr>
                </a:solidFill>
                <a:cs typeface="+mn-ea"/>
                <a:sym typeface="+mn-lt"/>
              </a:rPr>
              <a:t>step4</a:t>
            </a:r>
            <a:endParaRPr lang="zh-CN" altLang="en-US" sz="2500" b="1" dirty="0">
              <a:solidFill>
                <a:schemeClr val="tx1">
                  <a:lumMod val="85000"/>
                  <a:lumOff val="15000"/>
                </a:schemeClr>
              </a:solidFill>
              <a:cs typeface="+mn-ea"/>
              <a:sym typeface="+mn-lt"/>
            </a:endParaRPr>
          </a:p>
        </p:txBody>
      </p:sp>
      <p:sp>
        <p:nvSpPr>
          <p:cNvPr id="86" name="文本框 85"/>
          <p:cNvSpPr txBox="1"/>
          <p:nvPr/>
        </p:nvSpPr>
        <p:spPr>
          <a:xfrm>
            <a:off x="7783874" y="1864876"/>
            <a:ext cx="3130060" cy="584775"/>
          </a:xfrm>
          <a:prstGeom prst="rect">
            <a:avLst/>
          </a:prstGeom>
          <a:noFill/>
        </p:spPr>
        <p:txBody>
          <a:bodyPr wrap="square" rtlCol="0">
            <a:spAutoFit/>
          </a:bodyPr>
          <a:lstStyle/>
          <a:p>
            <a:r>
              <a:rPr lang="zh-CN" altLang="en-US" sz="1600" dirty="0">
                <a:solidFill>
                  <a:schemeClr val="tx1">
                    <a:lumMod val="85000"/>
                    <a:lumOff val="15000"/>
                  </a:schemeClr>
                </a:solidFill>
                <a:cs typeface="+mn-ea"/>
                <a:sym typeface="+mn-lt"/>
              </a:rPr>
              <a:t>请在此添加文字请在此添加文字请在此添加文字请在此添加文字</a:t>
            </a:r>
          </a:p>
        </p:txBody>
      </p:sp>
      <p:sp>
        <p:nvSpPr>
          <p:cNvPr id="87" name="文本框 86"/>
          <p:cNvSpPr txBox="1"/>
          <p:nvPr/>
        </p:nvSpPr>
        <p:spPr>
          <a:xfrm>
            <a:off x="7783874" y="2993323"/>
            <a:ext cx="3130060" cy="584775"/>
          </a:xfrm>
          <a:prstGeom prst="rect">
            <a:avLst/>
          </a:prstGeom>
          <a:noFill/>
        </p:spPr>
        <p:txBody>
          <a:bodyPr wrap="square" rtlCol="0">
            <a:spAutoFit/>
          </a:bodyPr>
          <a:lstStyle/>
          <a:p>
            <a:r>
              <a:rPr lang="zh-CN" altLang="en-US" sz="1600" dirty="0">
                <a:solidFill>
                  <a:schemeClr val="tx1">
                    <a:lumMod val="85000"/>
                    <a:lumOff val="15000"/>
                  </a:schemeClr>
                </a:solidFill>
                <a:cs typeface="+mn-ea"/>
                <a:sym typeface="+mn-lt"/>
              </a:rPr>
              <a:t>请在此添加文字请在此添加文字请在此添加文字请在此添加文字</a:t>
            </a:r>
          </a:p>
        </p:txBody>
      </p:sp>
      <p:sp>
        <p:nvSpPr>
          <p:cNvPr id="88" name="文本框 87"/>
          <p:cNvSpPr txBox="1"/>
          <p:nvPr/>
        </p:nvSpPr>
        <p:spPr>
          <a:xfrm>
            <a:off x="7796433" y="4085501"/>
            <a:ext cx="3130060" cy="584775"/>
          </a:xfrm>
          <a:prstGeom prst="rect">
            <a:avLst/>
          </a:prstGeom>
          <a:noFill/>
        </p:spPr>
        <p:txBody>
          <a:bodyPr wrap="square" rtlCol="0">
            <a:spAutoFit/>
          </a:bodyPr>
          <a:lstStyle/>
          <a:p>
            <a:r>
              <a:rPr lang="zh-CN" altLang="en-US" sz="1600" dirty="0">
                <a:solidFill>
                  <a:schemeClr val="tx1">
                    <a:lumMod val="85000"/>
                    <a:lumOff val="15000"/>
                  </a:schemeClr>
                </a:solidFill>
                <a:cs typeface="+mn-ea"/>
                <a:sym typeface="+mn-lt"/>
              </a:rPr>
              <a:t>请在此添加文字请在此添加文字请在此添加文字请在此添加文字</a:t>
            </a:r>
          </a:p>
        </p:txBody>
      </p:sp>
      <p:sp>
        <p:nvSpPr>
          <p:cNvPr id="89" name="文本框 88"/>
          <p:cNvSpPr txBox="1"/>
          <p:nvPr/>
        </p:nvSpPr>
        <p:spPr>
          <a:xfrm>
            <a:off x="7783874" y="5145828"/>
            <a:ext cx="3130060" cy="584775"/>
          </a:xfrm>
          <a:prstGeom prst="rect">
            <a:avLst/>
          </a:prstGeom>
          <a:noFill/>
        </p:spPr>
        <p:txBody>
          <a:bodyPr wrap="square" rtlCol="0">
            <a:spAutoFit/>
          </a:bodyPr>
          <a:lstStyle/>
          <a:p>
            <a:r>
              <a:rPr lang="zh-CN" altLang="en-US" sz="1600" dirty="0">
                <a:solidFill>
                  <a:schemeClr val="tx1">
                    <a:lumMod val="85000"/>
                    <a:lumOff val="15000"/>
                  </a:schemeClr>
                </a:solidFill>
                <a:cs typeface="+mn-ea"/>
                <a:sym typeface="+mn-lt"/>
              </a:rPr>
              <a:t>请在此添加文字请在此添加文字请在此添加文字请在此添加文字</a:t>
            </a:r>
          </a:p>
        </p:txBody>
      </p:sp>
      <p:grpSp>
        <p:nvGrpSpPr>
          <p:cNvPr id="90" name="Group 15"/>
          <p:cNvGrpSpPr>
            <a:grpSpLocks noChangeAspect="1"/>
          </p:cNvGrpSpPr>
          <p:nvPr/>
        </p:nvGrpSpPr>
        <p:grpSpPr bwMode="auto">
          <a:xfrm>
            <a:off x="3768709" y="2947398"/>
            <a:ext cx="1076269" cy="630700"/>
            <a:chOff x="3702" y="2079"/>
            <a:chExt cx="1715" cy="1005"/>
          </a:xfrm>
        </p:grpSpPr>
        <p:sp>
          <p:nvSpPr>
            <p:cNvPr id="91" name="Freeform 16"/>
            <p:cNvSpPr>
              <a:spLocks noEditPoints="1"/>
            </p:cNvSpPr>
            <p:nvPr/>
          </p:nvSpPr>
          <p:spPr bwMode="auto">
            <a:xfrm>
              <a:off x="3991" y="2110"/>
              <a:ext cx="1304" cy="742"/>
            </a:xfrm>
            <a:custGeom>
              <a:avLst/>
              <a:gdLst>
                <a:gd name="T0" fmla="*/ 85 w 86"/>
                <a:gd name="T1" fmla="*/ 28 h 48"/>
                <a:gd name="T2" fmla="*/ 74 w 86"/>
                <a:gd name="T3" fmla="*/ 35 h 48"/>
                <a:gd name="T4" fmla="*/ 62 w 86"/>
                <a:gd name="T5" fmla="*/ 46 h 48"/>
                <a:gd name="T6" fmla="*/ 64 w 86"/>
                <a:gd name="T7" fmla="*/ 48 h 48"/>
                <a:gd name="T8" fmla="*/ 61 w 86"/>
                <a:gd name="T9" fmla="*/ 44 h 48"/>
                <a:gd name="T10" fmla="*/ 52 w 86"/>
                <a:gd name="T11" fmla="*/ 48 h 48"/>
                <a:gd name="T12" fmla="*/ 61 w 86"/>
                <a:gd name="T13" fmla="*/ 44 h 48"/>
                <a:gd name="T14" fmla="*/ 51 w 86"/>
                <a:gd name="T15" fmla="*/ 47 h 48"/>
                <a:gd name="T16" fmla="*/ 82 w 86"/>
                <a:gd name="T17" fmla="*/ 11 h 48"/>
                <a:gd name="T18" fmla="*/ 84 w 86"/>
                <a:gd name="T19" fmla="*/ 13 h 48"/>
                <a:gd name="T20" fmla="*/ 64 w 86"/>
                <a:gd name="T21" fmla="*/ 32 h 48"/>
                <a:gd name="T22" fmla="*/ 58 w 86"/>
                <a:gd name="T23" fmla="*/ 38 h 48"/>
                <a:gd name="T24" fmla="*/ 67 w 86"/>
                <a:gd name="T25" fmla="*/ 33 h 48"/>
                <a:gd name="T26" fmla="*/ 86 w 86"/>
                <a:gd name="T27" fmla="*/ 19 h 48"/>
                <a:gd name="T28" fmla="*/ 69 w 86"/>
                <a:gd name="T29" fmla="*/ 34 h 48"/>
                <a:gd name="T30" fmla="*/ 80 w 86"/>
                <a:gd name="T31" fmla="*/ 10 h 48"/>
                <a:gd name="T32" fmla="*/ 47 w 86"/>
                <a:gd name="T33" fmla="*/ 39 h 48"/>
                <a:gd name="T34" fmla="*/ 80 w 86"/>
                <a:gd name="T35" fmla="*/ 10 h 48"/>
                <a:gd name="T36" fmla="*/ 60 w 86"/>
                <a:gd name="T37" fmla="*/ 23 h 48"/>
                <a:gd name="T38" fmla="*/ 60 w 86"/>
                <a:gd name="T39" fmla="*/ 22 h 48"/>
                <a:gd name="T40" fmla="*/ 60 w 86"/>
                <a:gd name="T41" fmla="*/ 18 h 48"/>
                <a:gd name="T42" fmla="*/ 73 w 86"/>
                <a:gd name="T43" fmla="*/ 8 h 48"/>
                <a:gd name="T44" fmla="*/ 58 w 86"/>
                <a:gd name="T45" fmla="*/ 24 h 48"/>
                <a:gd name="T46" fmla="*/ 51 w 86"/>
                <a:gd name="T47" fmla="*/ 27 h 48"/>
                <a:gd name="T48" fmla="*/ 51 w 86"/>
                <a:gd name="T49" fmla="*/ 27 h 48"/>
                <a:gd name="T50" fmla="*/ 44 w 86"/>
                <a:gd name="T51" fmla="*/ 36 h 48"/>
                <a:gd name="T52" fmla="*/ 45 w 86"/>
                <a:gd name="T53" fmla="*/ 36 h 48"/>
                <a:gd name="T54" fmla="*/ 58 w 86"/>
                <a:gd name="T55" fmla="*/ 24 h 48"/>
                <a:gd name="T56" fmla="*/ 49 w 86"/>
                <a:gd name="T57" fmla="*/ 22 h 48"/>
                <a:gd name="T58" fmla="*/ 39 w 86"/>
                <a:gd name="T59" fmla="*/ 36 h 48"/>
                <a:gd name="T60" fmla="*/ 48 w 86"/>
                <a:gd name="T61" fmla="*/ 20 h 48"/>
                <a:gd name="T62" fmla="*/ 27 w 86"/>
                <a:gd name="T63" fmla="*/ 36 h 48"/>
                <a:gd name="T64" fmla="*/ 48 w 86"/>
                <a:gd name="T65" fmla="*/ 20 h 48"/>
                <a:gd name="T66" fmla="*/ 24 w 86"/>
                <a:gd name="T67" fmla="*/ 36 h 48"/>
                <a:gd name="T68" fmla="*/ 28 w 86"/>
                <a:gd name="T69" fmla="*/ 28 h 48"/>
                <a:gd name="T70" fmla="*/ 36 w 86"/>
                <a:gd name="T71" fmla="*/ 22 h 48"/>
                <a:gd name="T72" fmla="*/ 43 w 86"/>
                <a:gd name="T73" fmla="*/ 12 h 48"/>
                <a:gd name="T74" fmla="*/ 42 w 86"/>
                <a:gd name="T75" fmla="*/ 10 h 48"/>
                <a:gd name="T76" fmla="*/ 32 w 86"/>
                <a:gd name="T77" fmla="*/ 16 h 48"/>
                <a:gd name="T78" fmla="*/ 42 w 86"/>
                <a:gd name="T79" fmla="*/ 10 h 48"/>
                <a:gd name="T80" fmla="*/ 38 w 86"/>
                <a:gd name="T81" fmla="*/ 3 h 48"/>
                <a:gd name="T82" fmla="*/ 31 w 86"/>
                <a:gd name="T83" fmla="*/ 14 h 48"/>
                <a:gd name="T84" fmla="*/ 37 w 86"/>
                <a:gd name="T85" fmla="*/ 1 h 48"/>
                <a:gd name="T86" fmla="*/ 33 w 86"/>
                <a:gd name="T87" fmla="*/ 0 h 48"/>
                <a:gd name="T88" fmla="*/ 27 w 86"/>
                <a:gd name="T89" fmla="*/ 8 h 48"/>
                <a:gd name="T90" fmla="*/ 37 w 86"/>
                <a:gd name="T91" fmla="*/ 1 h 48"/>
                <a:gd name="T92" fmla="*/ 21 w 86"/>
                <a:gd name="T93" fmla="*/ 8 h 48"/>
                <a:gd name="T94" fmla="*/ 25 w 86"/>
                <a:gd name="T95" fmla="*/ 0 h 48"/>
                <a:gd name="T96" fmla="*/ 22 w 86"/>
                <a:gd name="T97" fmla="*/ 0 h 48"/>
                <a:gd name="T98" fmla="*/ 10 w 86"/>
                <a:gd name="T99" fmla="*/ 8 h 48"/>
                <a:gd name="T100" fmla="*/ 22 w 86"/>
                <a:gd name="T101" fmla="*/ 0 h 48"/>
                <a:gd name="T102" fmla="*/ 6 w 86"/>
                <a:gd name="T103" fmla="*/ 8 h 48"/>
                <a:gd name="T104" fmla="*/ 2 w 86"/>
                <a:gd name="T105" fmla="*/ 8 h 48"/>
                <a:gd name="T106" fmla="*/ 15 w 86"/>
                <a:gd name="T107" fmla="*/ 0 h 48"/>
                <a:gd name="T108" fmla="*/ 3 w 86"/>
                <a:gd name="T109" fmla="*/ 0 h 48"/>
                <a:gd name="T110" fmla="*/ 0 w 86"/>
                <a:gd name="T111" fmla="*/ 6 h 48"/>
                <a:gd name="T112" fmla="*/ 7 w 86"/>
                <a:gd name="T113" fmla="*/ 0 h 48"/>
                <a:gd name="T114" fmla="*/ 17 w 86"/>
                <a:gd name="T115" fmla="*/ 34 h 48"/>
                <a:gd name="T116" fmla="*/ 14 w 86"/>
                <a:gd name="T117" fmla="*/ 36 h 48"/>
                <a:gd name="T118" fmla="*/ 20 w 86"/>
                <a:gd name="T11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 h="48">
                  <a:moveTo>
                    <a:pt x="80" y="33"/>
                  </a:moveTo>
                  <a:cubicBezTo>
                    <a:pt x="85" y="28"/>
                    <a:pt x="85" y="28"/>
                    <a:pt x="85" y="28"/>
                  </a:cubicBezTo>
                  <a:cubicBezTo>
                    <a:pt x="86" y="26"/>
                    <a:pt x="86" y="24"/>
                    <a:pt x="86" y="22"/>
                  </a:cubicBezTo>
                  <a:cubicBezTo>
                    <a:pt x="74" y="35"/>
                    <a:pt x="74" y="35"/>
                    <a:pt x="74" y="35"/>
                  </a:cubicBezTo>
                  <a:cubicBezTo>
                    <a:pt x="76" y="35"/>
                    <a:pt x="78" y="34"/>
                    <a:pt x="80" y="33"/>
                  </a:cubicBezTo>
                  <a:close/>
                  <a:moveTo>
                    <a:pt x="62" y="46"/>
                  </a:moveTo>
                  <a:cubicBezTo>
                    <a:pt x="60" y="48"/>
                    <a:pt x="60" y="48"/>
                    <a:pt x="60" y="48"/>
                  </a:cubicBezTo>
                  <a:cubicBezTo>
                    <a:pt x="64" y="48"/>
                    <a:pt x="64" y="48"/>
                    <a:pt x="64" y="48"/>
                  </a:cubicBezTo>
                  <a:cubicBezTo>
                    <a:pt x="62" y="46"/>
                    <a:pt x="62" y="46"/>
                    <a:pt x="62" y="46"/>
                  </a:cubicBezTo>
                  <a:close/>
                  <a:moveTo>
                    <a:pt x="61" y="44"/>
                  </a:moveTo>
                  <a:cubicBezTo>
                    <a:pt x="57" y="48"/>
                    <a:pt x="57" y="48"/>
                    <a:pt x="57" y="48"/>
                  </a:cubicBezTo>
                  <a:cubicBezTo>
                    <a:pt x="52" y="48"/>
                    <a:pt x="52" y="48"/>
                    <a:pt x="52" y="48"/>
                  </a:cubicBezTo>
                  <a:cubicBezTo>
                    <a:pt x="60" y="41"/>
                    <a:pt x="60" y="41"/>
                    <a:pt x="60" y="41"/>
                  </a:cubicBezTo>
                  <a:cubicBezTo>
                    <a:pt x="61" y="44"/>
                    <a:pt x="61" y="44"/>
                    <a:pt x="61" y="44"/>
                  </a:cubicBezTo>
                  <a:close/>
                  <a:moveTo>
                    <a:pt x="59" y="39"/>
                  </a:moveTo>
                  <a:cubicBezTo>
                    <a:pt x="51" y="47"/>
                    <a:pt x="51" y="47"/>
                    <a:pt x="51" y="47"/>
                  </a:cubicBezTo>
                  <a:cubicBezTo>
                    <a:pt x="49" y="44"/>
                    <a:pt x="49" y="44"/>
                    <a:pt x="49" y="44"/>
                  </a:cubicBezTo>
                  <a:cubicBezTo>
                    <a:pt x="82" y="11"/>
                    <a:pt x="82" y="11"/>
                    <a:pt x="82" y="11"/>
                  </a:cubicBezTo>
                  <a:cubicBezTo>
                    <a:pt x="82" y="11"/>
                    <a:pt x="82" y="12"/>
                    <a:pt x="83" y="12"/>
                  </a:cubicBezTo>
                  <a:cubicBezTo>
                    <a:pt x="83" y="12"/>
                    <a:pt x="84" y="13"/>
                    <a:pt x="84" y="13"/>
                  </a:cubicBezTo>
                  <a:cubicBezTo>
                    <a:pt x="65" y="32"/>
                    <a:pt x="65" y="32"/>
                    <a:pt x="65" y="32"/>
                  </a:cubicBezTo>
                  <a:cubicBezTo>
                    <a:pt x="65" y="32"/>
                    <a:pt x="65" y="32"/>
                    <a:pt x="64" y="32"/>
                  </a:cubicBezTo>
                  <a:cubicBezTo>
                    <a:pt x="58" y="36"/>
                    <a:pt x="58" y="36"/>
                    <a:pt x="58" y="36"/>
                  </a:cubicBezTo>
                  <a:cubicBezTo>
                    <a:pt x="58" y="36"/>
                    <a:pt x="57" y="37"/>
                    <a:pt x="58" y="38"/>
                  </a:cubicBezTo>
                  <a:cubicBezTo>
                    <a:pt x="59" y="39"/>
                    <a:pt x="59" y="39"/>
                    <a:pt x="59" y="39"/>
                  </a:cubicBezTo>
                  <a:close/>
                  <a:moveTo>
                    <a:pt x="67" y="33"/>
                  </a:moveTo>
                  <a:cubicBezTo>
                    <a:pt x="85" y="15"/>
                    <a:pt x="85" y="15"/>
                    <a:pt x="85" y="15"/>
                  </a:cubicBezTo>
                  <a:cubicBezTo>
                    <a:pt x="86" y="16"/>
                    <a:pt x="86" y="18"/>
                    <a:pt x="86" y="19"/>
                  </a:cubicBezTo>
                  <a:cubicBezTo>
                    <a:pt x="71" y="34"/>
                    <a:pt x="71" y="34"/>
                    <a:pt x="71" y="34"/>
                  </a:cubicBezTo>
                  <a:cubicBezTo>
                    <a:pt x="70" y="34"/>
                    <a:pt x="70" y="34"/>
                    <a:pt x="69" y="34"/>
                  </a:cubicBezTo>
                  <a:cubicBezTo>
                    <a:pt x="69" y="34"/>
                    <a:pt x="68" y="34"/>
                    <a:pt x="67" y="33"/>
                  </a:cubicBezTo>
                  <a:close/>
                  <a:moveTo>
                    <a:pt x="80" y="10"/>
                  </a:moveTo>
                  <a:cubicBezTo>
                    <a:pt x="48" y="42"/>
                    <a:pt x="48" y="42"/>
                    <a:pt x="48" y="42"/>
                  </a:cubicBezTo>
                  <a:cubicBezTo>
                    <a:pt x="47" y="39"/>
                    <a:pt x="47" y="39"/>
                    <a:pt x="47" y="39"/>
                  </a:cubicBezTo>
                  <a:cubicBezTo>
                    <a:pt x="77" y="8"/>
                    <a:pt x="77" y="8"/>
                    <a:pt x="77" y="8"/>
                  </a:cubicBezTo>
                  <a:cubicBezTo>
                    <a:pt x="78" y="9"/>
                    <a:pt x="79" y="9"/>
                    <a:pt x="80" y="10"/>
                  </a:cubicBezTo>
                  <a:close/>
                  <a:moveTo>
                    <a:pt x="75" y="8"/>
                  </a:moveTo>
                  <a:cubicBezTo>
                    <a:pt x="60" y="23"/>
                    <a:pt x="60" y="23"/>
                    <a:pt x="60" y="23"/>
                  </a:cubicBezTo>
                  <a:cubicBezTo>
                    <a:pt x="60" y="23"/>
                    <a:pt x="60" y="22"/>
                    <a:pt x="60" y="22"/>
                  </a:cubicBezTo>
                  <a:cubicBezTo>
                    <a:pt x="60" y="22"/>
                    <a:pt x="60" y="22"/>
                    <a:pt x="60" y="22"/>
                  </a:cubicBezTo>
                  <a:cubicBezTo>
                    <a:pt x="60" y="22"/>
                    <a:pt x="60" y="21"/>
                    <a:pt x="60" y="21"/>
                  </a:cubicBezTo>
                  <a:cubicBezTo>
                    <a:pt x="60" y="20"/>
                    <a:pt x="60" y="19"/>
                    <a:pt x="60" y="18"/>
                  </a:cubicBezTo>
                  <a:cubicBezTo>
                    <a:pt x="70" y="8"/>
                    <a:pt x="70" y="8"/>
                    <a:pt x="70" y="8"/>
                  </a:cubicBezTo>
                  <a:cubicBezTo>
                    <a:pt x="71" y="8"/>
                    <a:pt x="72" y="8"/>
                    <a:pt x="73" y="8"/>
                  </a:cubicBezTo>
                  <a:cubicBezTo>
                    <a:pt x="74" y="8"/>
                    <a:pt x="74" y="8"/>
                    <a:pt x="75" y="8"/>
                  </a:cubicBezTo>
                  <a:close/>
                  <a:moveTo>
                    <a:pt x="58" y="24"/>
                  </a:moveTo>
                  <a:cubicBezTo>
                    <a:pt x="53" y="27"/>
                    <a:pt x="53" y="27"/>
                    <a:pt x="53" y="27"/>
                  </a:cubicBezTo>
                  <a:cubicBezTo>
                    <a:pt x="53" y="27"/>
                    <a:pt x="52" y="27"/>
                    <a:pt x="51" y="27"/>
                  </a:cubicBezTo>
                  <a:cubicBezTo>
                    <a:pt x="51" y="27"/>
                    <a:pt x="51" y="27"/>
                    <a:pt x="51" y="27"/>
                  </a:cubicBezTo>
                  <a:cubicBezTo>
                    <a:pt x="51" y="27"/>
                    <a:pt x="51" y="27"/>
                    <a:pt x="51" y="27"/>
                  </a:cubicBezTo>
                  <a:cubicBezTo>
                    <a:pt x="42" y="36"/>
                    <a:pt x="42" y="36"/>
                    <a:pt x="42" y="36"/>
                  </a:cubicBezTo>
                  <a:cubicBezTo>
                    <a:pt x="44" y="36"/>
                    <a:pt x="44" y="36"/>
                    <a:pt x="44" y="36"/>
                  </a:cubicBezTo>
                  <a:cubicBezTo>
                    <a:pt x="44" y="36"/>
                    <a:pt x="44" y="36"/>
                    <a:pt x="44" y="36"/>
                  </a:cubicBezTo>
                  <a:cubicBezTo>
                    <a:pt x="45" y="36"/>
                    <a:pt x="45" y="36"/>
                    <a:pt x="45" y="36"/>
                  </a:cubicBezTo>
                  <a:cubicBezTo>
                    <a:pt x="45" y="37"/>
                    <a:pt x="45" y="37"/>
                    <a:pt x="45" y="37"/>
                  </a:cubicBezTo>
                  <a:cubicBezTo>
                    <a:pt x="58" y="24"/>
                    <a:pt x="58" y="24"/>
                    <a:pt x="58" y="24"/>
                  </a:cubicBezTo>
                  <a:close/>
                  <a:moveTo>
                    <a:pt x="50" y="25"/>
                  </a:moveTo>
                  <a:cubicBezTo>
                    <a:pt x="49" y="22"/>
                    <a:pt x="49" y="22"/>
                    <a:pt x="49" y="22"/>
                  </a:cubicBezTo>
                  <a:cubicBezTo>
                    <a:pt x="35" y="36"/>
                    <a:pt x="35" y="36"/>
                    <a:pt x="35" y="36"/>
                  </a:cubicBezTo>
                  <a:cubicBezTo>
                    <a:pt x="39" y="36"/>
                    <a:pt x="39" y="36"/>
                    <a:pt x="39" y="36"/>
                  </a:cubicBezTo>
                  <a:cubicBezTo>
                    <a:pt x="50" y="25"/>
                    <a:pt x="50" y="25"/>
                    <a:pt x="50" y="25"/>
                  </a:cubicBezTo>
                  <a:close/>
                  <a:moveTo>
                    <a:pt x="48" y="20"/>
                  </a:moveTo>
                  <a:cubicBezTo>
                    <a:pt x="46" y="17"/>
                    <a:pt x="46" y="17"/>
                    <a:pt x="46" y="17"/>
                  </a:cubicBezTo>
                  <a:cubicBezTo>
                    <a:pt x="27" y="36"/>
                    <a:pt x="27" y="36"/>
                    <a:pt x="27" y="36"/>
                  </a:cubicBezTo>
                  <a:cubicBezTo>
                    <a:pt x="32" y="36"/>
                    <a:pt x="32" y="36"/>
                    <a:pt x="32" y="36"/>
                  </a:cubicBezTo>
                  <a:cubicBezTo>
                    <a:pt x="48" y="20"/>
                    <a:pt x="48" y="20"/>
                    <a:pt x="48" y="20"/>
                  </a:cubicBezTo>
                  <a:close/>
                  <a:moveTo>
                    <a:pt x="45" y="15"/>
                  </a:moveTo>
                  <a:cubicBezTo>
                    <a:pt x="24" y="36"/>
                    <a:pt x="24" y="36"/>
                    <a:pt x="24" y="36"/>
                  </a:cubicBezTo>
                  <a:cubicBezTo>
                    <a:pt x="20" y="36"/>
                    <a:pt x="20" y="36"/>
                    <a:pt x="20" y="36"/>
                  </a:cubicBezTo>
                  <a:cubicBezTo>
                    <a:pt x="28" y="28"/>
                    <a:pt x="28" y="28"/>
                    <a:pt x="28" y="28"/>
                  </a:cubicBezTo>
                  <a:cubicBezTo>
                    <a:pt x="35" y="23"/>
                    <a:pt x="35" y="23"/>
                    <a:pt x="35" y="23"/>
                  </a:cubicBezTo>
                  <a:cubicBezTo>
                    <a:pt x="36" y="23"/>
                    <a:pt x="36" y="22"/>
                    <a:pt x="36" y="22"/>
                  </a:cubicBezTo>
                  <a:cubicBezTo>
                    <a:pt x="35" y="20"/>
                    <a:pt x="35" y="20"/>
                    <a:pt x="35" y="20"/>
                  </a:cubicBezTo>
                  <a:cubicBezTo>
                    <a:pt x="43" y="12"/>
                    <a:pt x="43" y="12"/>
                    <a:pt x="43" y="12"/>
                  </a:cubicBezTo>
                  <a:cubicBezTo>
                    <a:pt x="45" y="15"/>
                    <a:pt x="45" y="15"/>
                    <a:pt x="45" y="15"/>
                  </a:cubicBezTo>
                  <a:close/>
                  <a:moveTo>
                    <a:pt x="42" y="10"/>
                  </a:moveTo>
                  <a:cubicBezTo>
                    <a:pt x="34" y="18"/>
                    <a:pt x="34" y="18"/>
                    <a:pt x="34" y="18"/>
                  </a:cubicBezTo>
                  <a:cubicBezTo>
                    <a:pt x="32" y="16"/>
                    <a:pt x="32" y="16"/>
                    <a:pt x="32" y="16"/>
                  </a:cubicBezTo>
                  <a:cubicBezTo>
                    <a:pt x="40" y="7"/>
                    <a:pt x="40" y="7"/>
                    <a:pt x="40" y="7"/>
                  </a:cubicBezTo>
                  <a:cubicBezTo>
                    <a:pt x="42" y="10"/>
                    <a:pt x="42" y="10"/>
                    <a:pt x="42" y="10"/>
                  </a:cubicBezTo>
                  <a:close/>
                  <a:moveTo>
                    <a:pt x="39" y="5"/>
                  </a:moveTo>
                  <a:cubicBezTo>
                    <a:pt x="38" y="3"/>
                    <a:pt x="38" y="3"/>
                    <a:pt x="38" y="3"/>
                  </a:cubicBezTo>
                  <a:cubicBezTo>
                    <a:pt x="30" y="11"/>
                    <a:pt x="30" y="11"/>
                    <a:pt x="30" y="11"/>
                  </a:cubicBezTo>
                  <a:cubicBezTo>
                    <a:pt x="31" y="14"/>
                    <a:pt x="31" y="14"/>
                    <a:pt x="31" y="14"/>
                  </a:cubicBezTo>
                  <a:cubicBezTo>
                    <a:pt x="39" y="5"/>
                    <a:pt x="39" y="5"/>
                    <a:pt x="39" y="5"/>
                  </a:cubicBezTo>
                  <a:close/>
                  <a:moveTo>
                    <a:pt x="37" y="1"/>
                  </a:moveTo>
                  <a:cubicBezTo>
                    <a:pt x="36" y="0"/>
                    <a:pt x="36" y="0"/>
                    <a:pt x="36" y="0"/>
                  </a:cubicBezTo>
                  <a:cubicBezTo>
                    <a:pt x="33" y="0"/>
                    <a:pt x="33" y="0"/>
                    <a:pt x="33" y="0"/>
                  </a:cubicBezTo>
                  <a:cubicBezTo>
                    <a:pt x="25" y="8"/>
                    <a:pt x="25" y="8"/>
                    <a:pt x="25" y="8"/>
                  </a:cubicBezTo>
                  <a:cubicBezTo>
                    <a:pt x="27" y="8"/>
                    <a:pt x="27" y="8"/>
                    <a:pt x="27" y="8"/>
                  </a:cubicBezTo>
                  <a:cubicBezTo>
                    <a:pt x="28" y="8"/>
                    <a:pt x="28" y="8"/>
                    <a:pt x="28" y="9"/>
                  </a:cubicBezTo>
                  <a:cubicBezTo>
                    <a:pt x="37" y="1"/>
                    <a:pt x="37" y="1"/>
                    <a:pt x="37" y="1"/>
                  </a:cubicBezTo>
                  <a:close/>
                  <a:moveTo>
                    <a:pt x="30" y="0"/>
                  </a:moveTo>
                  <a:cubicBezTo>
                    <a:pt x="21" y="8"/>
                    <a:pt x="21" y="8"/>
                    <a:pt x="21" y="8"/>
                  </a:cubicBezTo>
                  <a:cubicBezTo>
                    <a:pt x="17" y="8"/>
                    <a:pt x="17" y="8"/>
                    <a:pt x="17" y="8"/>
                  </a:cubicBezTo>
                  <a:cubicBezTo>
                    <a:pt x="25" y="0"/>
                    <a:pt x="25" y="0"/>
                    <a:pt x="25" y="0"/>
                  </a:cubicBezTo>
                  <a:cubicBezTo>
                    <a:pt x="30" y="0"/>
                    <a:pt x="30" y="0"/>
                    <a:pt x="30" y="0"/>
                  </a:cubicBezTo>
                  <a:close/>
                  <a:moveTo>
                    <a:pt x="22" y="0"/>
                  </a:moveTo>
                  <a:cubicBezTo>
                    <a:pt x="18" y="0"/>
                    <a:pt x="18" y="0"/>
                    <a:pt x="18" y="0"/>
                  </a:cubicBezTo>
                  <a:cubicBezTo>
                    <a:pt x="10" y="8"/>
                    <a:pt x="10" y="8"/>
                    <a:pt x="10" y="8"/>
                  </a:cubicBezTo>
                  <a:cubicBezTo>
                    <a:pt x="14" y="8"/>
                    <a:pt x="14" y="8"/>
                    <a:pt x="14" y="8"/>
                  </a:cubicBezTo>
                  <a:cubicBezTo>
                    <a:pt x="22" y="0"/>
                    <a:pt x="22" y="0"/>
                    <a:pt x="22" y="0"/>
                  </a:cubicBezTo>
                  <a:close/>
                  <a:moveTo>
                    <a:pt x="15" y="0"/>
                  </a:moveTo>
                  <a:cubicBezTo>
                    <a:pt x="6" y="8"/>
                    <a:pt x="6" y="8"/>
                    <a:pt x="6" y="8"/>
                  </a:cubicBezTo>
                  <a:cubicBezTo>
                    <a:pt x="2" y="8"/>
                    <a:pt x="2" y="8"/>
                    <a:pt x="2" y="8"/>
                  </a:cubicBezTo>
                  <a:cubicBezTo>
                    <a:pt x="2" y="8"/>
                    <a:pt x="2" y="8"/>
                    <a:pt x="2" y="8"/>
                  </a:cubicBezTo>
                  <a:cubicBezTo>
                    <a:pt x="10" y="0"/>
                    <a:pt x="10" y="0"/>
                    <a:pt x="10" y="0"/>
                  </a:cubicBezTo>
                  <a:cubicBezTo>
                    <a:pt x="15" y="0"/>
                    <a:pt x="15" y="0"/>
                    <a:pt x="15" y="0"/>
                  </a:cubicBezTo>
                  <a:close/>
                  <a:moveTo>
                    <a:pt x="7" y="0"/>
                  </a:moveTo>
                  <a:cubicBezTo>
                    <a:pt x="3" y="0"/>
                    <a:pt x="3" y="0"/>
                    <a:pt x="3" y="0"/>
                  </a:cubicBezTo>
                  <a:cubicBezTo>
                    <a:pt x="0" y="3"/>
                    <a:pt x="0" y="3"/>
                    <a:pt x="0" y="3"/>
                  </a:cubicBezTo>
                  <a:cubicBezTo>
                    <a:pt x="0" y="6"/>
                    <a:pt x="0" y="6"/>
                    <a:pt x="0" y="6"/>
                  </a:cubicBezTo>
                  <a:cubicBezTo>
                    <a:pt x="0" y="7"/>
                    <a:pt x="0" y="7"/>
                    <a:pt x="0" y="7"/>
                  </a:cubicBezTo>
                  <a:cubicBezTo>
                    <a:pt x="7" y="0"/>
                    <a:pt x="7" y="0"/>
                    <a:pt x="7" y="0"/>
                  </a:cubicBezTo>
                  <a:close/>
                  <a:moveTo>
                    <a:pt x="20" y="32"/>
                  </a:moveTo>
                  <a:cubicBezTo>
                    <a:pt x="17" y="34"/>
                    <a:pt x="17" y="34"/>
                    <a:pt x="17" y="34"/>
                  </a:cubicBezTo>
                  <a:cubicBezTo>
                    <a:pt x="17" y="34"/>
                    <a:pt x="17" y="34"/>
                    <a:pt x="17" y="34"/>
                  </a:cubicBezTo>
                  <a:cubicBezTo>
                    <a:pt x="14" y="36"/>
                    <a:pt x="14" y="36"/>
                    <a:pt x="14" y="36"/>
                  </a:cubicBezTo>
                  <a:cubicBezTo>
                    <a:pt x="16" y="36"/>
                    <a:pt x="16" y="36"/>
                    <a:pt x="16" y="36"/>
                  </a:cubicBezTo>
                  <a:lnTo>
                    <a:pt x="20" y="32"/>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7"/>
            <p:cNvSpPr>
              <a:spLocks noEditPoints="1"/>
            </p:cNvSpPr>
            <p:nvPr/>
          </p:nvSpPr>
          <p:spPr bwMode="auto">
            <a:xfrm>
              <a:off x="3702" y="2079"/>
              <a:ext cx="1715" cy="1005"/>
            </a:xfrm>
            <a:custGeom>
              <a:avLst/>
              <a:gdLst>
                <a:gd name="T0" fmla="*/ 77 w 113"/>
                <a:gd name="T1" fmla="*/ 40 h 65"/>
                <a:gd name="T2" fmla="*/ 83 w 113"/>
                <a:gd name="T3" fmla="*/ 34 h 65"/>
                <a:gd name="T4" fmla="*/ 85 w 113"/>
                <a:gd name="T5" fmla="*/ 34 h 65"/>
                <a:gd name="T6" fmla="*/ 92 w 113"/>
                <a:gd name="T7" fmla="*/ 37 h 65"/>
                <a:gd name="T8" fmla="*/ 105 w 113"/>
                <a:gd name="T9" fmla="*/ 23 h 65"/>
                <a:gd name="T10" fmla="*/ 92 w 113"/>
                <a:gd name="T11" fmla="*/ 10 h 65"/>
                <a:gd name="T12" fmla="*/ 83 w 113"/>
                <a:gd name="T13" fmla="*/ 14 h 65"/>
                <a:gd name="T14" fmla="*/ 79 w 113"/>
                <a:gd name="T15" fmla="*/ 24 h 65"/>
                <a:gd name="T16" fmla="*/ 78 w 113"/>
                <a:gd name="T17" fmla="*/ 26 h 65"/>
                <a:gd name="T18" fmla="*/ 70 w 113"/>
                <a:gd name="T19" fmla="*/ 29 h 65"/>
                <a:gd name="T20" fmla="*/ 55 w 113"/>
                <a:gd name="T21" fmla="*/ 2 h 65"/>
                <a:gd name="T22" fmla="*/ 20 w 113"/>
                <a:gd name="T23" fmla="*/ 3 h 65"/>
                <a:gd name="T24" fmla="*/ 19 w 113"/>
                <a:gd name="T25" fmla="*/ 8 h 65"/>
                <a:gd name="T26" fmla="*/ 21 w 113"/>
                <a:gd name="T27" fmla="*/ 10 h 65"/>
                <a:gd name="T28" fmla="*/ 47 w 113"/>
                <a:gd name="T29" fmla="*/ 11 h 65"/>
                <a:gd name="T30" fmla="*/ 54 w 113"/>
                <a:gd name="T31" fmla="*/ 25 h 65"/>
                <a:gd name="T32" fmla="*/ 36 w 113"/>
                <a:gd name="T33" fmla="*/ 36 h 65"/>
                <a:gd name="T34" fmla="*/ 63 w 113"/>
                <a:gd name="T35" fmla="*/ 38 h 65"/>
                <a:gd name="T36" fmla="*/ 63 w 113"/>
                <a:gd name="T37" fmla="*/ 40 h 65"/>
                <a:gd name="T38" fmla="*/ 0 w 113"/>
                <a:gd name="T39" fmla="*/ 39 h 65"/>
                <a:gd name="T40" fmla="*/ 28 w 113"/>
                <a:gd name="T41" fmla="*/ 38 h 65"/>
                <a:gd name="T42" fmla="*/ 34 w 113"/>
                <a:gd name="T43" fmla="*/ 34 h 65"/>
                <a:gd name="T44" fmla="*/ 46 w 113"/>
                <a:gd name="T45" fmla="*/ 13 h 65"/>
                <a:gd name="T46" fmla="*/ 18 w 113"/>
                <a:gd name="T47" fmla="*/ 11 h 65"/>
                <a:gd name="T48" fmla="*/ 17 w 113"/>
                <a:gd name="T49" fmla="*/ 8 h 65"/>
                <a:gd name="T50" fmla="*/ 18 w 113"/>
                <a:gd name="T51" fmla="*/ 1 h 65"/>
                <a:gd name="T52" fmla="*/ 21 w 113"/>
                <a:gd name="T53" fmla="*/ 0 h 65"/>
                <a:gd name="T54" fmla="*/ 56 w 113"/>
                <a:gd name="T55" fmla="*/ 0 h 65"/>
                <a:gd name="T56" fmla="*/ 72 w 113"/>
                <a:gd name="T57" fmla="*/ 26 h 65"/>
                <a:gd name="T58" fmla="*/ 76 w 113"/>
                <a:gd name="T59" fmla="*/ 23 h 65"/>
                <a:gd name="T60" fmla="*/ 81 w 113"/>
                <a:gd name="T61" fmla="*/ 12 h 65"/>
                <a:gd name="T62" fmla="*/ 81 w 113"/>
                <a:gd name="T63" fmla="*/ 12 h 65"/>
                <a:gd name="T64" fmla="*/ 103 w 113"/>
                <a:gd name="T65" fmla="*/ 12 h 65"/>
                <a:gd name="T66" fmla="*/ 103 w 113"/>
                <a:gd name="T67" fmla="*/ 34 h 65"/>
                <a:gd name="T68" fmla="*/ 88 w 113"/>
                <a:gd name="T69" fmla="*/ 38 h 65"/>
                <a:gd name="T70" fmla="*/ 80 w 113"/>
                <a:gd name="T71" fmla="*/ 39 h 65"/>
                <a:gd name="T72" fmla="*/ 111 w 113"/>
                <a:gd name="T73" fmla="*/ 50 h 65"/>
                <a:gd name="T74" fmla="*/ 111 w 113"/>
                <a:gd name="T75" fmla="*/ 53 h 65"/>
                <a:gd name="T76" fmla="*/ 45 w 113"/>
                <a:gd name="T77" fmla="*/ 51 h 65"/>
                <a:gd name="T78" fmla="*/ 83 w 113"/>
                <a:gd name="T79" fmla="*/ 50 h 65"/>
                <a:gd name="T80" fmla="*/ 81 w 113"/>
                <a:gd name="T81" fmla="*/ 64 h 65"/>
                <a:gd name="T82" fmla="*/ 15 w 113"/>
                <a:gd name="T83" fmla="*/ 65 h 65"/>
                <a:gd name="T84" fmla="*/ 15 w 113"/>
                <a:gd name="T8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65">
                  <a:moveTo>
                    <a:pt x="83" y="50"/>
                  </a:moveTo>
                  <a:cubicBezTo>
                    <a:pt x="77" y="40"/>
                    <a:pt x="77" y="40"/>
                    <a:pt x="77" y="40"/>
                  </a:cubicBezTo>
                  <a:cubicBezTo>
                    <a:pt x="76" y="39"/>
                    <a:pt x="77" y="38"/>
                    <a:pt x="77" y="38"/>
                  </a:cubicBezTo>
                  <a:cubicBezTo>
                    <a:pt x="83" y="34"/>
                    <a:pt x="83" y="34"/>
                    <a:pt x="83" y="34"/>
                  </a:cubicBezTo>
                  <a:cubicBezTo>
                    <a:pt x="84" y="34"/>
                    <a:pt x="84" y="34"/>
                    <a:pt x="85" y="34"/>
                  </a:cubicBezTo>
                  <a:cubicBezTo>
                    <a:pt x="85" y="34"/>
                    <a:pt x="85" y="34"/>
                    <a:pt x="85" y="34"/>
                  </a:cubicBezTo>
                  <a:cubicBezTo>
                    <a:pt x="86" y="35"/>
                    <a:pt x="87" y="36"/>
                    <a:pt x="88" y="36"/>
                  </a:cubicBezTo>
                  <a:cubicBezTo>
                    <a:pt x="89" y="36"/>
                    <a:pt x="91" y="37"/>
                    <a:pt x="92" y="37"/>
                  </a:cubicBezTo>
                  <a:cubicBezTo>
                    <a:pt x="96" y="37"/>
                    <a:pt x="99" y="35"/>
                    <a:pt x="102" y="33"/>
                  </a:cubicBezTo>
                  <a:cubicBezTo>
                    <a:pt x="104" y="30"/>
                    <a:pt x="105" y="27"/>
                    <a:pt x="105" y="23"/>
                  </a:cubicBezTo>
                  <a:cubicBezTo>
                    <a:pt x="105" y="20"/>
                    <a:pt x="104" y="16"/>
                    <a:pt x="102" y="14"/>
                  </a:cubicBezTo>
                  <a:cubicBezTo>
                    <a:pt x="99" y="11"/>
                    <a:pt x="96" y="10"/>
                    <a:pt x="92" y="10"/>
                  </a:cubicBezTo>
                  <a:cubicBezTo>
                    <a:pt x="88" y="10"/>
                    <a:pt x="85" y="11"/>
                    <a:pt x="83" y="14"/>
                  </a:cubicBezTo>
                  <a:cubicBezTo>
                    <a:pt x="83" y="14"/>
                    <a:pt x="83" y="14"/>
                    <a:pt x="83" y="14"/>
                  </a:cubicBezTo>
                  <a:cubicBezTo>
                    <a:pt x="80" y="16"/>
                    <a:pt x="79" y="20"/>
                    <a:pt x="79" y="23"/>
                  </a:cubicBezTo>
                  <a:cubicBezTo>
                    <a:pt x="79" y="23"/>
                    <a:pt x="79" y="24"/>
                    <a:pt x="79" y="24"/>
                  </a:cubicBezTo>
                  <a:cubicBezTo>
                    <a:pt x="79" y="24"/>
                    <a:pt x="79" y="24"/>
                    <a:pt x="79" y="24"/>
                  </a:cubicBezTo>
                  <a:cubicBezTo>
                    <a:pt x="79" y="25"/>
                    <a:pt x="79" y="25"/>
                    <a:pt x="78" y="26"/>
                  </a:cubicBezTo>
                  <a:cubicBezTo>
                    <a:pt x="72" y="29"/>
                    <a:pt x="72" y="29"/>
                    <a:pt x="72" y="29"/>
                  </a:cubicBezTo>
                  <a:cubicBezTo>
                    <a:pt x="72" y="29"/>
                    <a:pt x="71" y="29"/>
                    <a:pt x="70" y="29"/>
                  </a:cubicBezTo>
                  <a:cubicBezTo>
                    <a:pt x="70" y="29"/>
                    <a:pt x="70" y="29"/>
                    <a:pt x="70" y="29"/>
                  </a:cubicBezTo>
                  <a:cubicBezTo>
                    <a:pt x="55" y="2"/>
                    <a:pt x="55" y="2"/>
                    <a:pt x="55" y="2"/>
                  </a:cubicBezTo>
                  <a:cubicBezTo>
                    <a:pt x="21" y="2"/>
                    <a:pt x="21" y="2"/>
                    <a:pt x="21" y="2"/>
                  </a:cubicBezTo>
                  <a:cubicBezTo>
                    <a:pt x="21" y="2"/>
                    <a:pt x="20" y="2"/>
                    <a:pt x="20" y="3"/>
                  </a:cubicBezTo>
                  <a:cubicBezTo>
                    <a:pt x="19" y="3"/>
                    <a:pt x="19" y="3"/>
                    <a:pt x="19" y="4"/>
                  </a:cubicBezTo>
                  <a:cubicBezTo>
                    <a:pt x="19" y="8"/>
                    <a:pt x="19" y="8"/>
                    <a:pt x="19" y="8"/>
                  </a:cubicBezTo>
                  <a:cubicBezTo>
                    <a:pt x="19" y="9"/>
                    <a:pt x="19" y="9"/>
                    <a:pt x="20" y="10"/>
                  </a:cubicBezTo>
                  <a:cubicBezTo>
                    <a:pt x="20" y="10"/>
                    <a:pt x="21" y="10"/>
                    <a:pt x="21" y="10"/>
                  </a:cubicBezTo>
                  <a:cubicBezTo>
                    <a:pt x="46" y="10"/>
                    <a:pt x="46" y="10"/>
                    <a:pt x="46" y="10"/>
                  </a:cubicBezTo>
                  <a:cubicBezTo>
                    <a:pt x="47" y="10"/>
                    <a:pt x="47" y="11"/>
                    <a:pt x="47" y="11"/>
                  </a:cubicBezTo>
                  <a:cubicBezTo>
                    <a:pt x="55" y="24"/>
                    <a:pt x="55" y="24"/>
                    <a:pt x="55" y="24"/>
                  </a:cubicBezTo>
                  <a:cubicBezTo>
                    <a:pt x="55" y="24"/>
                    <a:pt x="55" y="25"/>
                    <a:pt x="54" y="25"/>
                  </a:cubicBezTo>
                  <a:cubicBezTo>
                    <a:pt x="36" y="36"/>
                    <a:pt x="36" y="36"/>
                    <a:pt x="36" y="36"/>
                  </a:cubicBezTo>
                  <a:cubicBezTo>
                    <a:pt x="36" y="36"/>
                    <a:pt x="36" y="36"/>
                    <a:pt x="36" y="36"/>
                  </a:cubicBezTo>
                  <a:cubicBezTo>
                    <a:pt x="33" y="38"/>
                    <a:pt x="33" y="38"/>
                    <a:pt x="33" y="38"/>
                  </a:cubicBezTo>
                  <a:cubicBezTo>
                    <a:pt x="63" y="38"/>
                    <a:pt x="63" y="38"/>
                    <a:pt x="63" y="38"/>
                  </a:cubicBezTo>
                  <a:cubicBezTo>
                    <a:pt x="64" y="38"/>
                    <a:pt x="64" y="38"/>
                    <a:pt x="64" y="39"/>
                  </a:cubicBezTo>
                  <a:cubicBezTo>
                    <a:pt x="64" y="40"/>
                    <a:pt x="64" y="40"/>
                    <a:pt x="63" y="40"/>
                  </a:cubicBezTo>
                  <a:cubicBezTo>
                    <a:pt x="2" y="40"/>
                    <a:pt x="2" y="40"/>
                    <a:pt x="2" y="40"/>
                  </a:cubicBezTo>
                  <a:cubicBezTo>
                    <a:pt x="1" y="40"/>
                    <a:pt x="0" y="40"/>
                    <a:pt x="0" y="39"/>
                  </a:cubicBezTo>
                  <a:cubicBezTo>
                    <a:pt x="0" y="38"/>
                    <a:pt x="1" y="38"/>
                    <a:pt x="2" y="38"/>
                  </a:cubicBezTo>
                  <a:cubicBezTo>
                    <a:pt x="28" y="38"/>
                    <a:pt x="28" y="38"/>
                    <a:pt x="28" y="38"/>
                  </a:cubicBezTo>
                  <a:cubicBezTo>
                    <a:pt x="34" y="34"/>
                    <a:pt x="34" y="34"/>
                    <a:pt x="34" y="34"/>
                  </a:cubicBezTo>
                  <a:cubicBezTo>
                    <a:pt x="34" y="34"/>
                    <a:pt x="34" y="34"/>
                    <a:pt x="34" y="34"/>
                  </a:cubicBezTo>
                  <a:cubicBezTo>
                    <a:pt x="52" y="24"/>
                    <a:pt x="52" y="24"/>
                    <a:pt x="52" y="24"/>
                  </a:cubicBezTo>
                  <a:cubicBezTo>
                    <a:pt x="46" y="13"/>
                    <a:pt x="46" y="13"/>
                    <a:pt x="46" y="13"/>
                  </a:cubicBezTo>
                  <a:cubicBezTo>
                    <a:pt x="21" y="13"/>
                    <a:pt x="21" y="13"/>
                    <a:pt x="21" y="13"/>
                  </a:cubicBezTo>
                  <a:cubicBezTo>
                    <a:pt x="20" y="13"/>
                    <a:pt x="19" y="12"/>
                    <a:pt x="18" y="11"/>
                  </a:cubicBezTo>
                  <a:cubicBezTo>
                    <a:pt x="18" y="11"/>
                    <a:pt x="18" y="11"/>
                    <a:pt x="18" y="11"/>
                  </a:cubicBezTo>
                  <a:cubicBezTo>
                    <a:pt x="17" y="11"/>
                    <a:pt x="17" y="10"/>
                    <a:pt x="17" y="8"/>
                  </a:cubicBezTo>
                  <a:cubicBezTo>
                    <a:pt x="17" y="4"/>
                    <a:pt x="17" y="4"/>
                    <a:pt x="17" y="4"/>
                  </a:cubicBezTo>
                  <a:cubicBezTo>
                    <a:pt x="17" y="3"/>
                    <a:pt x="17" y="2"/>
                    <a:pt x="18" y="1"/>
                  </a:cubicBezTo>
                  <a:cubicBezTo>
                    <a:pt x="18" y="1"/>
                    <a:pt x="18" y="1"/>
                    <a:pt x="18" y="1"/>
                  </a:cubicBezTo>
                  <a:cubicBezTo>
                    <a:pt x="19" y="0"/>
                    <a:pt x="20" y="0"/>
                    <a:pt x="21" y="0"/>
                  </a:cubicBezTo>
                  <a:cubicBezTo>
                    <a:pt x="56" y="0"/>
                    <a:pt x="56" y="0"/>
                    <a:pt x="56" y="0"/>
                  </a:cubicBezTo>
                  <a:cubicBezTo>
                    <a:pt x="56" y="0"/>
                    <a:pt x="56" y="0"/>
                    <a:pt x="56" y="0"/>
                  </a:cubicBezTo>
                  <a:cubicBezTo>
                    <a:pt x="56" y="0"/>
                    <a:pt x="57" y="0"/>
                    <a:pt x="57" y="0"/>
                  </a:cubicBezTo>
                  <a:cubicBezTo>
                    <a:pt x="72" y="26"/>
                    <a:pt x="72" y="26"/>
                    <a:pt x="72" y="26"/>
                  </a:cubicBezTo>
                  <a:cubicBezTo>
                    <a:pt x="76" y="24"/>
                    <a:pt x="76" y="24"/>
                    <a:pt x="76" y="24"/>
                  </a:cubicBezTo>
                  <a:cubicBezTo>
                    <a:pt x="76" y="24"/>
                    <a:pt x="76" y="23"/>
                    <a:pt x="76" y="23"/>
                  </a:cubicBezTo>
                  <a:cubicBezTo>
                    <a:pt x="76" y="19"/>
                    <a:pt x="78" y="15"/>
                    <a:pt x="81" y="12"/>
                  </a:cubicBezTo>
                  <a:cubicBezTo>
                    <a:pt x="81" y="12"/>
                    <a:pt x="81" y="12"/>
                    <a:pt x="81" y="12"/>
                  </a:cubicBezTo>
                  <a:cubicBezTo>
                    <a:pt x="81" y="12"/>
                    <a:pt x="81" y="12"/>
                    <a:pt x="81" y="12"/>
                  </a:cubicBezTo>
                  <a:cubicBezTo>
                    <a:pt x="81" y="12"/>
                    <a:pt x="81" y="12"/>
                    <a:pt x="81" y="12"/>
                  </a:cubicBezTo>
                  <a:cubicBezTo>
                    <a:pt x="84" y="9"/>
                    <a:pt x="88" y="7"/>
                    <a:pt x="92" y="7"/>
                  </a:cubicBezTo>
                  <a:cubicBezTo>
                    <a:pt x="96" y="7"/>
                    <a:pt x="100" y="9"/>
                    <a:pt x="103" y="12"/>
                  </a:cubicBezTo>
                  <a:cubicBezTo>
                    <a:pt x="106" y="15"/>
                    <a:pt x="108" y="19"/>
                    <a:pt x="108" y="23"/>
                  </a:cubicBezTo>
                  <a:cubicBezTo>
                    <a:pt x="108" y="28"/>
                    <a:pt x="106" y="32"/>
                    <a:pt x="103" y="34"/>
                  </a:cubicBezTo>
                  <a:cubicBezTo>
                    <a:pt x="100" y="37"/>
                    <a:pt x="96" y="39"/>
                    <a:pt x="92" y="39"/>
                  </a:cubicBezTo>
                  <a:cubicBezTo>
                    <a:pt x="91" y="39"/>
                    <a:pt x="89" y="39"/>
                    <a:pt x="88" y="38"/>
                  </a:cubicBezTo>
                  <a:cubicBezTo>
                    <a:pt x="86" y="38"/>
                    <a:pt x="85" y="38"/>
                    <a:pt x="84" y="37"/>
                  </a:cubicBezTo>
                  <a:cubicBezTo>
                    <a:pt x="80" y="39"/>
                    <a:pt x="80" y="39"/>
                    <a:pt x="80" y="39"/>
                  </a:cubicBezTo>
                  <a:cubicBezTo>
                    <a:pt x="86" y="50"/>
                    <a:pt x="86" y="50"/>
                    <a:pt x="86" y="50"/>
                  </a:cubicBezTo>
                  <a:cubicBezTo>
                    <a:pt x="111" y="50"/>
                    <a:pt x="111" y="50"/>
                    <a:pt x="111" y="50"/>
                  </a:cubicBezTo>
                  <a:cubicBezTo>
                    <a:pt x="112" y="50"/>
                    <a:pt x="113" y="51"/>
                    <a:pt x="113" y="51"/>
                  </a:cubicBezTo>
                  <a:cubicBezTo>
                    <a:pt x="113" y="52"/>
                    <a:pt x="112" y="53"/>
                    <a:pt x="111" y="53"/>
                  </a:cubicBezTo>
                  <a:cubicBezTo>
                    <a:pt x="46" y="53"/>
                    <a:pt x="46" y="53"/>
                    <a:pt x="46" y="53"/>
                  </a:cubicBezTo>
                  <a:cubicBezTo>
                    <a:pt x="46" y="53"/>
                    <a:pt x="45" y="52"/>
                    <a:pt x="45" y="51"/>
                  </a:cubicBezTo>
                  <a:cubicBezTo>
                    <a:pt x="45" y="51"/>
                    <a:pt x="46" y="50"/>
                    <a:pt x="46" y="50"/>
                  </a:cubicBezTo>
                  <a:cubicBezTo>
                    <a:pt x="83" y="50"/>
                    <a:pt x="83" y="50"/>
                    <a:pt x="83" y="50"/>
                  </a:cubicBezTo>
                  <a:close/>
                  <a:moveTo>
                    <a:pt x="80" y="62"/>
                  </a:moveTo>
                  <a:cubicBezTo>
                    <a:pt x="81" y="62"/>
                    <a:pt x="81" y="63"/>
                    <a:pt x="81" y="64"/>
                  </a:cubicBezTo>
                  <a:cubicBezTo>
                    <a:pt x="81" y="64"/>
                    <a:pt x="81" y="65"/>
                    <a:pt x="80" y="65"/>
                  </a:cubicBezTo>
                  <a:cubicBezTo>
                    <a:pt x="15" y="65"/>
                    <a:pt x="15" y="65"/>
                    <a:pt x="15" y="65"/>
                  </a:cubicBezTo>
                  <a:cubicBezTo>
                    <a:pt x="14" y="65"/>
                    <a:pt x="14" y="64"/>
                    <a:pt x="14" y="64"/>
                  </a:cubicBezTo>
                  <a:cubicBezTo>
                    <a:pt x="14" y="63"/>
                    <a:pt x="14" y="62"/>
                    <a:pt x="15" y="62"/>
                  </a:cubicBezTo>
                  <a:lnTo>
                    <a:pt x="80" y="62"/>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3" name="Group 15"/>
          <p:cNvGrpSpPr>
            <a:grpSpLocks noChangeAspect="1"/>
          </p:cNvGrpSpPr>
          <p:nvPr/>
        </p:nvGrpSpPr>
        <p:grpSpPr bwMode="auto">
          <a:xfrm>
            <a:off x="2867642" y="4178079"/>
            <a:ext cx="1788782" cy="1048237"/>
            <a:chOff x="3702" y="2079"/>
            <a:chExt cx="1715" cy="1005"/>
          </a:xfrm>
        </p:grpSpPr>
        <p:sp>
          <p:nvSpPr>
            <p:cNvPr id="94" name="Freeform 16"/>
            <p:cNvSpPr>
              <a:spLocks noEditPoints="1"/>
            </p:cNvSpPr>
            <p:nvPr/>
          </p:nvSpPr>
          <p:spPr bwMode="auto">
            <a:xfrm>
              <a:off x="3991" y="2110"/>
              <a:ext cx="1304" cy="742"/>
            </a:xfrm>
            <a:custGeom>
              <a:avLst/>
              <a:gdLst>
                <a:gd name="T0" fmla="*/ 85 w 86"/>
                <a:gd name="T1" fmla="*/ 28 h 48"/>
                <a:gd name="T2" fmla="*/ 74 w 86"/>
                <a:gd name="T3" fmla="*/ 35 h 48"/>
                <a:gd name="T4" fmla="*/ 62 w 86"/>
                <a:gd name="T5" fmla="*/ 46 h 48"/>
                <a:gd name="T6" fmla="*/ 64 w 86"/>
                <a:gd name="T7" fmla="*/ 48 h 48"/>
                <a:gd name="T8" fmla="*/ 61 w 86"/>
                <a:gd name="T9" fmla="*/ 44 h 48"/>
                <a:gd name="T10" fmla="*/ 52 w 86"/>
                <a:gd name="T11" fmla="*/ 48 h 48"/>
                <a:gd name="T12" fmla="*/ 61 w 86"/>
                <a:gd name="T13" fmla="*/ 44 h 48"/>
                <a:gd name="T14" fmla="*/ 51 w 86"/>
                <a:gd name="T15" fmla="*/ 47 h 48"/>
                <a:gd name="T16" fmla="*/ 82 w 86"/>
                <a:gd name="T17" fmla="*/ 11 h 48"/>
                <a:gd name="T18" fmla="*/ 84 w 86"/>
                <a:gd name="T19" fmla="*/ 13 h 48"/>
                <a:gd name="T20" fmla="*/ 64 w 86"/>
                <a:gd name="T21" fmla="*/ 32 h 48"/>
                <a:gd name="T22" fmla="*/ 58 w 86"/>
                <a:gd name="T23" fmla="*/ 38 h 48"/>
                <a:gd name="T24" fmla="*/ 67 w 86"/>
                <a:gd name="T25" fmla="*/ 33 h 48"/>
                <a:gd name="T26" fmla="*/ 86 w 86"/>
                <a:gd name="T27" fmla="*/ 19 h 48"/>
                <a:gd name="T28" fmla="*/ 69 w 86"/>
                <a:gd name="T29" fmla="*/ 34 h 48"/>
                <a:gd name="T30" fmla="*/ 80 w 86"/>
                <a:gd name="T31" fmla="*/ 10 h 48"/>
                <a:gd name="T32" fmla="*/ 47 w 86"/>
                <a:gd name="T33" fmla="*/ 39 h 48"/>
                <a:gd name="T34" fmla="*/ 80 w 86"/>
                <a:gd name="T35" fmla="*/ 10 h 48"/>
                <a:gd name="T36" fmla="*/ 60 w 86"/>
                <a:gd name="T37" fmla="*/ 23 h 48"/>
                <a:gd name="T38" fmla="*/ 60 w 86"/>
                <a:gd name="T39" fmla="*/ 22 h 48"/>
                <a:gd name="T40" fmla="*/ 60 w 86"/>
                <a:gd name="T41" fmla="*/ 18 h 48"/>
                <a:gd name="T42" fmla="*/ 73 w 86"/>
                <a:gd name="T43" fmla="*/ 8 h 48"/>
                <a:gd name="T44" fmla="*/ 58 w 86"/>
                <a:gd name="T45" fmla="*/ 24 h 48"/>
                <a:gd name="T46" fmla="*/ 51 w 86"/>
                <a:gd name="T47" fmla="*/ 27 h 48"/>
                <a:gd name="T48" fmla="*/ 51 w 86"/>
                <a:gd name="T49" fmla="*/ 27 h 48"/>
                <a:gd name="T50" fmla="*/ 44 w 86"/>
                <a:gd name="T51" fmla="*/ 36 h 48"/>
                <a:gd name="T52" fmla="*/ 45 w 86"/>
                <a:gd name="T53" fmla="*/ 36 h 48"/>
                <a:gd name="T54" fmla="*/ 58 w 86"/>
                <a:gd name="T55" fmla="*/ 24 h 48"/>
                <a:gd name="T56" fmla="*/ 49 w 86"/>
                <a:gd name="T57" fmla="*/ 22 h 48"/>
                <a:gd name="T58" fmla="*/ 39 w 86"/>
                <a:gd name="T59" fmla="*/ 36 h 48"/>
                <a:gd name="T60" fmla="*/ 48 w 86"/>
                <a:gd name="T61" fmla="*/ 20 h 48"/>
                <a:gd name="T62" fmla="*/ 27 w 86"/>
                <a:gd name="T63" fmla="*/ 36 h 48"/>
                <a:gd name="T64" fmla="*/ 48 w 86"/>
                <a:gd name="T65" fmla="*/ 20 h 48"/>
                <a:gd name="T66" fmla="*/ 24 w 86"/>
                <a:gd name="T67" fmla="*/ 36 h 48"/>
                <a:gd name="T68" fmla="*/ 28 w 86"/>
                <a:gd name="T69" fmla="*/ 28 h 48"/>
                <a:gd name="T70" fmla="*/ 36 w 86"/>
                <a:gd name="T71" fmla="*/ 22 h 48"/>
                <a:gd name="T72" fmla="*/ 43 w 86"/>
                <a:gd name="T73" fmla="*/ 12 h 48"/>
                <a:gd name="T74" fmla="*/ 42 w 86"/>
                <a:gd name="T75" fmla="*/ 10 h 48"/>
                <a:gd name="T76" fmla="*/ 32 w 86"/>
                <a:gd name="T77" fmla="*/ 16 h 48"/>
                <a:gd name="T78" fmla="*/ 42 w 86"/>
                <a:gd name="T79" fmla="*/ 10 h 48"/>
                <a:gd name="T80" fmla="*/ 38 w 86"/>
                <a:gd name="T81" fmla="*/ 3 h 48"/>
                <a:gd name="T82" fmla="*/ 31 w 86"/>
                <a:gd name="T83" fmla="*/ 14 h 48"/>
                <a:gd name="T84" fmla="*/ 37 w 86"/>
                <a:gd name="T85" fmla="*/ 1 h 48"/>
                <a:gd name="T86" fmla="*/ 33 w 86"/>
                <a:gd name="T87" fmla="*/ 0 h 48"/>
                <a:gd name="T88" fmla="*/ 27 w 86"/>
                <a:gd name="T89" fmla="*/ 8 h 48"/>
                <a:gd name="T90" fmla="*/ 37 w 86"/>
                <a:gd name="T91" fmla="*/ 1 h 48"/>
                <a:gd name="T92" fmla="*/ 21 w 86"/>
                <a:gd name="T93" fmla="*/ 8 h 48"/>
                <a:gd name="T94" fmla="*/ 25 w 86"/>
                <a:gd name="T95" fmla="*/ 0 h 48"/>
                <a:gd name="T96" fmla="*/ 22 w 86"/>
                <a:gd name="T97" fmla="*/ 0 h 48"/>
                <a:gd name="T98" fmla="*/ 10 w 86"/>
                <a:gd name="T99" fmla="*/ 8 h 48"/>
                <a:gd name="T100" fmla="*/ 22 w 86"/>
                <a:gd name="T101" fmla="*/ 0 h 48"/>
                <a:gd name="T102" fmla="*/ 6 w 86"/>
                <a:gd name="T103" fmla="*/ 8 h 48"/>
                <a:gd name="T104" fmla="*/ 2 w 86"/>
                <a:gd name="T105" fmla="*/ 8 h 48"/>
                <a:gd name="T106" fmla="*/ 15 w 86"/>
                <a:gd name="T107" fmla="*/ 0 h 48"/>
                <a:gd name="T108" fmla="*/ 3 w 86"/>
                <a:gd name="T109" fmla="*/ 0 h 48"/>
                <a:gd name="T110" fmla="*/ 0 w 86"/>
                <a:gd name="T111" fmla="*/ 6 h 48"/>
                <a:gd name="T112" fmla="*/ 7 w 86"/>
                <a:gd name="T113" fmla="*/ 0 h 48"/>
                <a:gd name="T114" fmla="*/ 17 w 86"/>
                <a:gd name="T115" fmla="*/ 34 h 48"/>
                <a:gd name="T116" fmla="*/ 14 w 86"/>
                <a:gd name="T117" fmla="*/ 36 h 48"/>
                <a:gd name="T118" fmla="*/ 20 w 86"/>
                <a:gd name="T119"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 h="48">
                  <a:moveTo>
                    <a:pt x="80" y="33"/>
                  </a:moveTo>
                  <a:cubicBezTo>
                    <a:pt x="85" y="28"/>
                    <a:pt x="85" y="28"/>
                    <a:pt x="85" y="28"/>
                  </a:cubicBezTo>
                  <a:cubicBezTo>
                    <a:pt x="86" y="26"/>
                    <a:pt x="86" y="24"/>
                    <a:pt x="86" y="22"/>
                  </a:cubicBezTo>
                  <a:cubicBezTo>
                    <a:pt x="74" y="35"/>
                    <a:pt x="74" y="35"/>
                    <a:pt x="74" y="35"/>
                  </a:cubicBezTo>
                  <a:cubicBezTo>
                    <a:pt x="76" y="35"/>
                    <a:pt x="78" y="34"/>
                    <a:pt x="80" y="33"/>
                  </a:cubicBezTo>
                  <a:close/>
                  <a:moveTo>
                    <a:pt x="62" y="46"/>
                  </a:moveTo>
                  <a:cubicBezTo>
                    <a:pt x="60" y="48"/>
                    <a:pt x="60" y="48"/>
                    <a:pt x="60" y="48"/>
                  </a:cubicBezTo>
                  <a:cubicBezTo>
                    <a:pt x="64" y="48"/>
                    <a:pt x="64" y="48"/>
                    <a:pt x="64" y="48"/>
                  </a:cubicBezTo>
                  <a:cubicBezTo>
                    <a:pt x="62" y="46"/>
                    <a:pt x="62" y="46"/>
                    <a:pt x="62" y="46"/>
                  </a:cubicBezTo>
                  <a:close/>
                  <a:moveTo>
                    <a:pt x="61" y="44"/>
                  </a:moveTo>
                  <a:cubicBezTo>
                    <a:pt x="57" y="48"/>
                    <a:pt x="57" y="48"/>
                    <a:pt x="57" y="48"/>
                  </a:cubicBezTo>
                  <a:cubicBezTo>
                    <a:pt x="52" y="48"/>
                    <a:pt x="52" y="48"/>
                    <a:pt x="52" y="48"/>
                  </a:cubicBezTo>
                  <a:cubicBezTo>
                    <a:pt x="60" y="41"/>
                    <a:pt x="60" y="41"/>
                    <a:pt x="60" y="41"/>
                  </a:cubicBezTo>
                  <a:cubicBezTo>
                    <a:pt x="61" y="44"/>
                    <a:pt x="61" y="44"/>
                    <a:pt x="61" y="44"/>
                  </a:cubicBezTo>
                  <a:close/>
                  <a:moveTo>
                    <a:pt x="59" y="39"/>
                  </a:moveTo>
                  <a:cubicBezTo>
                    <a:pt x="51" y="47"/>
                    <a:pt x="51" y="47"/>
                    <a:pt x="51" y="47"/>
                  </a:cubicBezTo>
                  <a:cubicBezTo>
                    <a:pt x="49" y="44"/>
                    <a:pt x="49" y="44"/>
                    <a:pt x="49" y="44"/>
                  </a:cubicBezTo>
                  <a:cubicBezTo>
                    <a:pt x="82" y="11"/>
                    <a:pt x="82" y="11"/>
                    <a:pt x="82" y="11"/>
                  </a:cubicBezTo>
                  <a:cubicBezTo>
                    <a:pt x="82" y="11"/>
                    <a:pt x="82" y="12"/>
                    <a:pt x="83" y="12"/>
                  </a:cubicBezTo>
                  <a:cubicBezTo>
                    <a:pt x="83" y="12"/>
                    <a:pt x="84" y="13"/>
                    <a:pt x="84" y="13"/>
                  </a:cubicBezTo>
                  <a:cubicBezTo>
                    <a:pt x="65" y="32"/>
                    <a:pt x="65" y="32"/>
                    <a:pt x="65" y="32"/>
                  </a:cubicBezTo>
                  <a:cubicBezTo>
                    <a:pt x="65" y="32"/>
                    <a:pt x="65" y="32"/>
                    <a:pt x="64" y="32"/>
                  </a:cubicBezTo>
                  <a:cubicBezTo>
                    <a:pt x="58" y="36"/>
                    <a:pt x="58" y="36"/>
                    <a:pt x="58" y="36"/>
                  </a:cubicBezTo>
                  <a:cubicBezTo>
                    <a:pt x="58" y="36"/>
                    <a:pt x="57" y="37"/>
                    <a:pt x="58" y="38"/>
                  </a:cubicBezTo>
                  <a:cubicBezTo>
                    <a:pt x="59" y="39"/>
                    <a:pt x="59" y="39"/>
                    <a:pt x="59" y="39"/>
                  </a:cubicBezTo>
                  <a:close/>
                  <a:moveTo>
                    <a:pt x="67" y="33"/>
                  </a:moveTo>
                  <a:cubicBezTo>
                    <a:pt x="85" y="15"/>
                    <a:pt x="85" y="15"/>
                    <a:pt x="85" y="15"/>
                  </a:cubicBezTo>
                  <a:cubicBezTo>
                    <a:pt x="86" y="16"/>
                    <a:pt x="86" y="18"/>
                    <a:pt x="86" y="19"/>
                  </a:cubicBezTo>
                  <a:cubicBezTo>
                    <a:pt x="71" y="34"/>
                    <a:pt x="71" y="34"/>
                    <a:pt x="71" y="34"/>
                  </a:cubicBezTo>
                  <a:cubicBezTo>
                    <a:pt x="70" y="34"/>
                    <a:pt x="70" y="34"/>
                    <a:pt x="69" y="34"/>
                  </a:cubicBezTo>
                  <a:cubicBezTo>
                    <a:pt x="69" y="34"/>
                    <a:pt x="68" y="34"/>
                    <a:pt x="67" y="33"/>
                  </a:cubicBezTo>
                  <a:close/>
                  <a:moveTo>
                    <a:pt x="80" y="10"/>
                  </a:moveTo>
                  <a:cubicBezTo>
                    <a:pt x="48" y="42"/>
                    <a:pt x="48" y="42"/>
                    <a:pt x="48" y="42"/>
                  </a:cubicBezTo>
                  <a:cubicBezTo>
                    <a:pt x="47" y="39"/>
                    <a:pt x="47" y="39"/>
                    <a:pt x="47" y="39"/>
                  </a:cubicBezTo>
                  <a:cubicBezTo>
                    <a:pt x="77" y="8"/>
                    <a:pt x="77" y="8"/>
                    <a:pt x="77" y="8"/>
                  </a:cubicBezTo>
                  <a:cubicBezTo>
                    <a:pt x="78" y="9"/>
                    <a:pt x="79" y="9"/>
                    <a:pt x="80" y="10"/>
                  </a:cubicBezTo>
                  <a:close/>
                  <a:moveTo>
                    <a:pt x="75" y="8"/>
                  </a:moveTo>
                  <a:cubicBezTo>
                    <a:pt x="60" y="23"/>
                    <a:pt x="60" y="23"/>
                    <a:pt x="60" y="23"/>
                  </a:cubicBezTo>
                  <a:cubicBezTo>
                    <a:pt x="60" y="23"/>
                    <a:pt x="60" y="22"/>
                    <a:pt x="60" y="22"/>
                  </a:cubicBezTo>
                  <a:cubicBezTo>
                    <a:pt x="60" y="22"/>
                    <a:pt x="60" y="22"/>
                    <a:pt x="60" y="22"/>
                  </a:cubicBezTo>
                  <a:cubicBezTo>
                    <a:pt x="60" y="22"/>
                    <a:pt x="60" y="21"/>
                    <a:pt x="60" y="21"/>
                  </a:cubicBezTo>
                  <a:cubicBezTo>
                    <a:pt x="60" y="20"/>
                    <a:pt x="60" y="19"/>
                    <a:pt x="60" y="18"/>
                  </a:cubicBezTo>
                  <a:cubicBezTo>
                    <a:pt x="70" y="8"/>
                    <a:pt x="70" y="8"/>
                    <a:pt x="70" y="8"/>
                  </a:cubicBezTo>
                  <a:cubicBezTo>
                    <a:pt x="71" y="8"/>
                    <a:pt x="72" y="8"/>
                    <a:pt x="73" y="8"/>
                  </a:cubicBezTo>
                  <a:cubicBezTo>
                    <a:pt x="74" y="8"/>
                    <a:pt x="74" y="8"/>
                    <a:pt x="75" y="8"/>
                  </a:cubicBezTo>
                  <a:close/>
                  <a:moveTo>
                    <a:pt x="58" y="24"/>
                  </a:moveTo>
                  <a:cubicBezTo>
                    <a:pt x="53" y="27"/>
                    <a:pt x="53" y="27"/>
                    <a:pt x="53" y="27"/>
                  </a:cubicBezTo>
                  <a:cubicBezTo>
                    <a:pt x="53" y="27"/>
                    <a:pt x="52" y="27"/>
                    <a:pt x="51" y="27"/>
                  </a:cubicBezTo>
                  <a:cubicBezTo>
                    <a:pt x="51" y="27"/>
                    <a:pt x="51" y="27"/>
                    <a:pt x="51" y="27"/>
                  </a:cubicBezTo>
                  <a:cubicBezTo>
                    <a:pt x="51" y="27"/>
                    <a:pt x="51" y="27"/>
                    <a:pt x="51" y="27"/>
                  </a:cubicBezTo>
                  <a:cubicBezTo>
                    <a:pt x="42" y="36"/>
                    <a:pt x="42" y="36"/>
                    <a:pt x="42" y="36"/>
                  </a:cubicBezTo>
                  <a:cubicBezTo>
                    <a:pt x="44" y="36"/>
                    <a:pt x="44" y="36"/>
                    <a:pt x="44" y="36"/>
                  </a:cubicBezTo>
                  <a:cubicBezTo>
                    <a:pt x="44" y="36"/>
                    <a:pt x="44" y="36"/>
                    <a:pt x="44" y="36"/>
                  </a:cubicBezTo>
                  <a:cubicBezTo>
                    <a:pt x="45" y="36"/>
                    <a:pt x="45" y="36"/>
                    <a:pt x="45" y="36"/>
                  </a:cubicBezTo>
                  <a:cubicBezTo>
                    <a:pt x="45" y="37"/>
                    <a:pt x="45" y="37"/>
                    <a:pt x="45" y="37"/>
                  </a:cubicBezTo>
                  <a:cubicBezTo>
                    <a:pt x="58" y="24"/>
                    <a:pt x="58" y="24"/>
                    <a:pt x="58" y="24"/>
                  </a:cubicBezTo>
                  <a:close/>
                  <a:moveTo>
                    <a:pt x="50" y="25"/>
                  </a:moveTo>
                  <a:cubicBezTo>
                    <a:pt x="49" y="22"/>
                    <a:pt x="49" y="22"/>
                    <a:pt x="49" y="22"/>
                  </a:cubicBezTo>
                  <a:cubicBezTo>
                    <a:pt x="35" y="36"/>
                    <a:pt x="35" y="36"/>
                    <a:pt x="35" y="36"/>
                  </a:cubicBezTo>
                  <a:cubicBezTo>
                    <a:pt x="39" y="36"/>
                    <a:pt x="39" y="36"/>
                    <a:pt x="39" y="36"/>
                  </a:cubicBezTo>
                  <a:cubicBezTo>
                    <a:pt x="50" y="25"/>
                    <a:pt x="50" y="25"/>
                    <a:pt x="50" y="25"/>
                  </a:cubicBezTo>
                  <a:close/>
                  <a:moveTo>
                    <a:pt x="48" y="20"/>
                  </a:moveTo>
                  <a:cubicBezTo>
                    <a:pt x="46" y="17"/>
                    <a:pt x="46" y="17"/>
                    <a:pt x="46" y="17"/>
                  </a:cubicBezTo>
                  <a:cubicBezTo>
                    <a:pt x="27" y="36"/>
                    <a:pt x="27" y="36"/>
                    <a:pt x="27" y="36"/>
                  </a:cubicBezTo>
                  <a:cubicBezTo>
                    <a:pt x="32" y="36"/>
                    <a:pt x="32" y="36"/>
                    <a:pt x="32" y="36"/>
                  </a:cubicBezTo>
                  <a:cubicBezTo>
                    <a:pt x="48" y="20"/>
                    <a:pt x="48" y="20"/>
                    <a:pt x="48" y="20"/>
                  </a:cubicBezTo>
                  <a:close/>
                  <a:moveTo>
                    <a:pt x="45" y="15"/>
                  </a:moveTo>
                  <a:cubicBezTo>
                    <a:pt x="24" y="36"/>
                    <a:pt x="24" y="36"/>
                    <a:pt x="24" y="36"/>
                  </a:cubicBezTo>
                  <a:cubicBezTo>
                    <a:pt x="20" y="36"/>
                    <a:pt x="20" y="36"/>
                    <a:pt x="20" y="36"/>
                  </a:cubicBezTo>
                  <a:cubicBezTo>
                    <a:pt x="28" y="28"/>
                    <a:pt x="28" y="28"/>
                    <a:pt x="28" y="28"/>
                  </a:cubicBezTo>
                  <a:cubicBezTo>
                    <a:pt x="35" y="23"/>
                    <a:pt x="35" y="23"/>
                    <a:pt x="35" y="23"/>
                  </a:cubicBezTo>
                  <a:cubicBezTo>
                    <a:pt x="36" y="23"/>
                    <a:pt x="36" y="22"/>
                    <a:pt x="36" y="22"/>
                  </a:cubicBezTo>
                  <a:cubicBezTo>
                    <a:pt x="35" y="20"/>
                    <a:pt x="35" y="20"/>
                    <a:pt x="35" y="20"/>
                  </a:cubicBezTo>
                  <a:cubicBezTo>
                    <a:pt x="43" y="12"/>
                    <a:pt x="43" y="12"/>
                    <a:pt x="43" y="12"/>
                  </a:cubicBezTo>
                  <a:cubicBezTo>
                    <a:pt x="45" y="15"/>
                    <a:pt x="45" y="15"/>
                    <a:pt x="45" y="15"/>
                  </a:cubicBezTo>
                  <a:close/>
                  <a:moveTo>
                    <a:pt x="42" y="10"/>
                  </a:moveTo>
                  <a:cubicBezTo>
                    <a:pt x="34" y="18"/>
                    <a:pt x="34" y="18"/>
                    <a:pt x="34" y="18"/>
                  </a:cubicBezTo>
                  <a:cubicBezTo>
                    <a:pt x="32" y="16"/>
                    <a:pt x="32" y="16"/>
                    <a:pt x="32" y="16"/>
                  </a:cubicBezTo>
                  <a:cubicBezTo>
                    <a:pt x="40" y="7"/>
                    <a:pt x="40" y="7"/>
                    <a:pt x="40" y="7"/>
                  </a:cubicBezTo>
                  <a:cubicBezTo>
                    <a:pt x="42" y="10"/>
                    <a:pt x="42" y="10"/>
                    <a:pt x="42" y="10"/>
                  </a:cubicBezTo>
                  <a:close/>
                  <a:moveTo>
                    <a:pt x="39" y="5"/>
                  </a:moveTo>
                  <a:cubicBezTo>
                    <a:pt x="38" y="3"/>
                    <a:pt x="38" y="3"/>
                    <a:pt x="38" y="3"/>
                  </a:cubicBezTo>
                  <a:cubicBezTo>
                    <a:pt x="30" y="11"/>
                    <a:pt x="30" y="11"/>
                    <a:pt x="30" y="11"/>
                  </a:cubicBezTo>
                  <a:cubicBezTo>
                    <a:pt x="31" y="14"/>
                    <a:pt x="31" y="14"/>
                    <a:pt x="31" y="14"/>
                  </a:cubicBezTo>
                  <a:cubicBezTo>
                    <a:pt x="39" y="5"/>
                    <a:pt x="39" y="5"/>
                    <a:pt x="39" y="5"/>
                  </a:cubicBezTo>
                  <a:close/>
                  <a:moveTo>
                    <a:pt x="37" y="1"/>
                  </a:moveTo>
                  <a:cubicBezTo>
                    <a:pt x="36" y="0"/>
                    <a:pt x="36" y="0"/>
                    <a:pt x="36" y="0"/>
                  </a:cubicBezTo>
                  <a:cubicBezTo>
                    <a:pt x="33" y="0"/>
                    <a:pt x="33" y="0"/>
                    <a:pt x="33" y="0"/>
                  </a:cubicBezTo>
                  <a:cubicBezTo>
                    <a:pt x="25" y="8"/>
                    <a:pt x="25" y="8"/>
                    <a:pt x="25" y="8"/>
                  </a:cubicBezTo>
                  <a:cubicBezTo>
                    <a:pt x="27" y="8"/>
                    <a:pt x="27" y="8"/>
                    <a:pt x="27" y="8"/>
                  </a:cubicBezTo>
                  <a:cubicBezTo>
                    <a:pt x="28" y="8"/>
                    <a:pt x="28" y="8"/>
                    <a:pt x="28" y="9"/>
                  </a:cubicBezTo>
                  <a:cubicBezTo>
                    <a:pt x="37" y="1"/>
                    <a:pt x="37" y="1"/>
                    <a:pt x="37" y="1"/>
                  </a:cubicBezTo>
                  <a:close/>
                  <a:moveTo>
                    <a:pt x="30" y="0"/>
                  </a:moveTo>
                  <a:cubicBezTo>
                    <a:pt x="21" y="8"/>
                    <a:pt x="21" y="8"/>
                    <a:pt x="21" y="8"/>
                  </a:cubicBezTo>
                  <a:cubicBezTo>
                    <a:pt x="17" y="8"/>
                    <a:pt x="17" y="8"/>
                    <a:pt x="17" y="8"/>
                  </a:cubicBezTo>
                  <a:cubicBezTo>
                    <a:pt x="25" y="0"/>
                    <a:pt x="25" y="0"/>
                    <a:pt x="25" y="0"/>
                  </a:cubicBezTo>
                  <a:cubicBezTo>
                    <a:pt x="30" y="0"/>
                    <a:pt x="30" y="0"/>
                    <a:pt x="30" y="0"/>
                  </a:cubicBezTo>
                  <a:close/>
                  <a:moveTo>
                    <a:pt x="22" y="0"/>
                  </a:moveTo>
                  <a:cubicBezTo>
                    <a:pt x="18" y="0"/>
                    <a:pt x="18" y="0"/>
                    <a:pt x="18" y="0"/>
                  </a:cubicBezTo>
                  <a:cubicBezTo>
                    <a:pt x="10" y="8"/>
                    <a:pt x="10" y="8"/>
                    <a:pt x="10" y="8"/>
                  </a:cubicBezTo>
                  <a:cubicBezTo>
                    <a:pt x="14" y="8"/>
                    <a:pt x="14" y="8"/>
                    <a:pt x="14" y="8"/>
                  </a:cubicBezTo>
                  <a:cubicBezTo>
                    <a:pt x="22" y="0"/>
                    <a:pt x="22" y="0"/>
                    <a:pt x="22" y="0"/>
                  </a:cubicBezTo>
                  <a:close/>
                  <a:moveTo>
                    <a:pt x="15" y="0"/>
                  </a:moveTo>
                  <a:cubicBezTo>
                    <a:pt x="6" y="8"/>
                    <a:pt x="6" y="8"/>
                    <a:pt x="6" y="8"/>
                  </a:cubicBezTo>
                  <a:cubicBezTo>
                    <a:pt x="2" y="8"/>
                    <a:pt x="2" y="8"/>
                    <a:pt x="2" y="8"/>
                  </a:cubicBezTo>
                  <a:cubicBezTo>
                    <a:pt x="2" y="8"/>
                    <a:pt x="2" y="8"/>
                    <a:pt x="2" y="8"/>
                  </a:cubicBezTo>
                  <a:cubicBezTo>
                    <a:pt x="10" y="0"/>
                    <a:pt x="10" y="0"/>
                    <a:pt x="10" y="0"/>
                  </a:cubicBezTo>
                  <a:cubicBezTo>
                    <a:pt x="15" y="0"/>
                    <a:pt x="15" y="0"/>
                    <a:pt x="15" y="0"/>
                  </a:cubicBezTo>
                  <a:close/>
                  <a:moveTo>
                    <a:pt x="7" y="0"/>
                  </a:moveTo>
                  <a:cubicBezTo>
                    <a:pt x="3" y="0"/>
                    <a:pt x="3" y="0"/>
                    <a:pt x="3" y="0"/>
                  </a:cubicBezTo>
                  <a:cubicBezTo>
                    <a:pt x="0" y="3"/>
                    <a:pt x="0" y="3"/>
                    <a:pt x="0" y="3"/>
                  </a:cubicBezTo>
                  <a:cubicBezTo>
                    <a:pt x="0" y="6"/>
                    <a:pt x="0" y="6"/>
                    <a:pt x="0" y="6"/>
                  </a:cubicBezTo>
                  <a:cubicBezTo>
                    <a:pt x="0" y="7"/>
                    <a:pt x="0" y="7"/>
                    <a:pt x="0" y="7"/>
                  </a:cubicBezTo>
                  <a:cubicBezTo>
                    <a:pt x="7" y="0"/>
                    <a:pt x="7" y="0"/>
                    <a:pt x="7" y="0"/>
                  </a:cubicBezTo>
                  <a:close/>
                  <a:moveTo>
                    <a:pt x="20" y="32"/>
                  </a:moveTo>
                  <a:cubicBezTo>
                    <a:pt x="17" y="34"/>
                    <a:pt x="17" y="34"/>
                    <a:pt x="17" y="34"/>
                  </a:cubicBezTo>
                  <a:cubicBezTo>
                    <a:pt x="17" y="34"/>
                    <a:pt x="17" y="34"/>
                    <a:pt x="17" y="34"/>
                  </a:cubicBezTo>
                  <a:cubicBezTo>
                    <a:pt x="14" y="36"/>
                    <a:pt x="14" y="36"/>
                    <a:pt x="14" y="36"/>
                  </a:cubicBezTo>
                  <a:cubicBezTo>
                    <a:pt x="16" y="36"/>
                    <a:pt x="16" y="36"/>
                    <a:pt x="16" y="36"/>
                  </a:cubicBezTo>
                  <a:lnTo>
                    <a:pt x="20" y="32"/>
                  </a:ln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a:spLocks noEditPoints="1"/>
            </p:cNvSpPr>
            <p:nvPr/>
          </p:nvSpPr>
          <p:spPr bwMode="auto">
            <a:xfrm>
              <a:off x="3702" y="2079"/>
              <a:ext cx="1715" cy="1005"/>
            </a:xfrm>
            <a:custGeom>
              <a:avLst/>
              <a:gdLst>
                <a:gd name="T0" fmla="*/ 77 w 113"/>
                <a:gd name="T1" fmla="*/ 40 h 65"/>
                <a:gd name="T2" fmla="*/ 83 w 113"/>
                <a:gd name="T3" fmla="*/ 34 h 65"/>
                <a:gd name="T4" fmla="*/ 85 w 113"/>
                <a:gd name="T5" fmla="*/ 34 h 65"/>
                <a:gd name="T6" fmla="*/ 92 w 113"/>
                <a:gd name="T7" fmla="*/ 37 h 65"/>
                <a:gd name="T8" fmla="*/ 105 w 113"/>
                <a:gd name="T9" fmla="*/ 23 h 65"/>
                <a:gd name="T10" fmla="*/ 92 w 113"/>
                <a:gd name="T11" fmla="*/ 10 h 65"/>
                <a:gd name="T12" fmla="*/ 83 w 113"/>
                <a:gd name="T13" fmla="*/ 14 h 65"/>
                <a:gd name="T14" fmla="*/ 79 w 113"/>
                <a:gd name="T15" fmla="*/ 24 h 65"/>
                <a:gd name="T16" fmla="*/ 78 w 113"/>
                <a:gd name="T17" fmla="*/ 26 h 65"/>
                <a:gd name="T18" fmla="*/ 70 w 113"/>
                <a:gd name="T19" fmla="*/ 29 h 65"/>
                <a:gd name="T20" fmla="*/ 55 w 113"/>
                <a:gd name="T21" fmla="*/ 2 h 65"/>
                <a:gd name="T22" fmla="*/ 20 w 113"/>
                <a:gd name="T23" fmla="*/ 3 h 65"/>
                <a:gd name="T24" fmla="*/ 19 w 113"/>
                <a:gd name="T25" fmla="*/ 8 h 65"/>
                <a:gd name="T26" fmla="*/ 21 w 113"/>
                <a:gd name="T27" fmla="*/ 10 h 65"/>
                <a:gd name="T28" fmla="*/ 47 w 113"/>
                <a:gd name="T29" fmla="*/ 11 h 65"/>
                <a:gd name="T30" fmla="*/ 54 w 113"/>
                <a:gd name="T31" fmla="*/ 25 h 65"/>
                <a:gd name="T32" fmla="*/ 36 w 113"/>
                <a:gd name="T33" fmla="*/ 36 h 65"/>
                <a:gd name="T34" fmla="*/ 63 w 113"/>
                <a:gd name="T35" fmla="*/ 38 h 65"/>
                <a:gd name="T36" fmla="*/ 63 w 113"/>
                <a:gd name="T37" fmla="*/ 40 h 65"/>
                <a:gd name="T38" fmla="*/ 0 w 113"/>
                <a:gd name="T39" fmla="*/ 39 h 65"/>
                <a:gd name="T40" fmla="*/ 28 w 113"/>
                <a:gd name="T41" fmla="*/ 38 h 65"/>
                <a:gd name="T42" fmla="*/ 34 w 113"/>
                <a:gd name="T43" fmla="*/ 34 h 65"/>
                <a:gd name="T44" fmla="*/ 46 w 113"/>
                <a:gd name="T45" fmla="*/ 13 h 65"/>
                <a:gd name="T46" fmla="*/ 18 w 113"/>
                <a:gd name="T47" fmla="*/ 11 h 65"/>
                <a:gd name="T48" fmla="*/ 17 w 113"/>
                <a:gd name="T49" fmla="*/ 8 h 65"/>
                <a:gd name="T50" fmla="*/ 18 w 113"/>
                <a:gd name="T51" fmla="*/ 1 h 65"/>
                <a:gd name="T52" fmla="*/ 21 w 113"/>
                <a:gd name="T53" fmla="*/ 0 h 65"/>
                <a:gd name="T54" fmla="*/ 56 w 113"/>
                <a:gd name="T55" fmla="*/ 0 h 65"/>
                <a:gd name="T56" fmla="*/ 72 w 113"/>
                <a:gd name="T57" fmla="*/ 26 h 65"/>
                <a:gd name="T58" fmla="*/ 76 w 113"/>
                <a:gd name="T59" fmla="*/ 23 h 65"/>
                <a:gd name="T60" fmla="*/ 81 w 113"/>
                <a:gd name="T61" fmla="*/ 12 h 65"/>
                <a:gd name="T62" fmla="*/ 81 w 113"/>
                <a:gd name="T63" fmla="*/ 12 h 65"/>
                <a:gd name="T64" fmla="*/ 103 w 113"/>
                <a:gd name="T65" fmla="*/ 12 h 65"/>
                <a:gd name="T66" fmla="*/ 103 w 113"/>
                <a:gd name="T67" fmla="*/ 34 h 65"/>
                <a:gd name="T68" fmla="*/ 88 w 113"/>
                <a:gd name="T69" fmla="*/ 38 h 65"/>
                <a:gd name="T70" fmla="*/ 80 w 113"/>
                <a:gd name="T71" fmla="*/ 39 h 65"/>
                <a:gd name="T72" fmla="*/ 111 w 113"/>
                <a:gd name="T73" fmla="*/ 50 h 65"/>
                <a:gd name="T74" fmla="*/ 111 w 113"/>
                <a:gd name="T75" fmla="*/ 53 h 65"/>
                <a:gd name="T76" fmla="*/ 45 w 113"/>
                <a:gd name="T77" fmla="*/ 51 h 65"/>
                <a:gd name="T78" fmla="*/ 83 w 113"/>
                <a:gd name="T79" fmla="*/ 50 h 65"/>
                <a:gd name="T80" fmla="*/ 81 w 113"/>
                <a:gd name="T81" fmla="*/ 64 h 65"/>
                <a:gd name="T82" fmla="*/ 15 w 113"/>
                <a:gd name="T83" fmla="*/ 65 h 65"/>
                <a:gd name="T84" fmla="*/ 15 w 113"/>
                <a:gd name="T85" fmla="*/ 6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65">
                  <a:moveTo>
                    <a:pt x="83" y="50"/>
                  </a:moveTo>
                  <a:cubicBezTo>
                    <a:pt x="77" y="40"/>
                    <a:pt x="77" y="40"/>
                    <a:pt x="77" y="40"/>
                  </a:cubicBezTo>
                  <a:cubicBezTo>
                    <a:pt x="76" y="39"/>
                    <a:pt x="77" y="38"/>
                    <a:pt x="77" y="38"/>
                  </a:cubicBezTo>
                  <a:cubicBezTo>
                    <a:pt x="83" y="34"/>
                    <a:pt x="83" y="34"/>
                    <a:pt x="83" y="34"/>
                  </a:cubicBezTo>
                  <a:cubicBezTo>
                    <a:pt x="84" y="34"/>
                    <a:pt x="84" y="34"/>
                    <a:pt x="85" y="34"/>
                  </a:cubicBezTo>
                  <a:cubicBezTo>
                    <a:pt x="85" y="34"/>
                    <a:pt x="85" y="34"/>
                    <a:pt x="85" y="34"/>
                  </a:cubicBezTo>
                  <a:cubicBezTo>
                    <a:pt x="86" y="35"/>
                    <a:pt x="87" y="36"/>
                    <a:pt x="88" y="36"/>
                  </a:cubicBezTo>
                  <a:cubicBezTo>
                    <a:pt x="89" y="36"/>
                    <a:pt x="91" y="37"/>
                    <a:pt x="92" y="37"/>
                  </a:cubicBezTo>
                  <a:cubicBezTo>
                    <a:pt x="96" y="37"/>
                    <a:pt x="99" y="35"/>
                    <a:pt x="102" y="33"/>
                  </a:cubicBezTo>
                  <a:cubicBezTo>
                    <a:pt x="104" y="30"/>
                    <a:pt x="105" y="27"/>
                    <a:pt x="105" y="23"/>
                  </a:cubicBezTo>
                  <a:cubicBezTo>
                    <a:pt x="105" y="20"/>
                    <a:pt x="104" y="16"/>
                    <a:pt x="102" y="14"/>
                  </a:cubicBezTo>
                  <a:cubicBezTo>
                    <a:pt x="99" y="11"/>
                    <a:pt x="96" y="10"/>
                    <a:pt x="92" y="10"/>
                  </a:cubicBezTo>
                  <a:cubicBezTo>
                    <a:pt x="88" y="10"/>
                    <a:pt x="85" y="11"/>
                    <a:pt x="83" y="14"/>
                  </a:cubicBezTo>
                  <a:cubicBezTo>
                    <a:pt x="83" y="14"/>
                    <a:pt x="83" y="14"/>
                    <a:pt x="83" y="14"/>
                  </a:cubicBezTo>
                  <a:cubicBezTo>
                    <a:pt x="80" y="16"/>
                    <a:pt x="79" y="20"/>
                    <a:pt x="79" y="23"/>
                  </a:cubicBezTo>
                  <a:cubicBezTo>
                    <a:pt x="79" y="23"/>
                    <a:pt x="79" y="24"/>
                    <a:pt x="79" y="24"/>
                  </a:cubicBezTo>
                  <a:cubicBezTo>
                    <a:pt x="79" y="24"/>
                    <a:pt x="79" y="24"/>
                    <a:pt x="79" y="24"/>
                  </a:cubicBezTo>
                  <a:cubicBezTo>
                    <a:pt x="79" y="25"/>
                    <a:pt x="79" y="25"/>
                    <a:pt x="78" y="26"/>
                  </a:cubicBezTo>
                  <a:cubicBezTo>
                    <a:pt x="72" y="29"/>
                    <a:pt x="72" y="29"/>
                    <a:pt x="72" y="29"/>
                  </a:cubicBezTo>
                  <a:cubicBezTo>
                    <a:pt x="72" y="29"/>
                    <a:pt x="71" y="29"/>
                    <a:pt x="70" y="29"/>
                  </a:cubicBezTo>
                  <a:cubicBezTo>
                    <a:pt x="70" y="29"/>
                    <a:pt x="70" y="29"/>
                    <a:pt x="70" y="29"/>
                  </a:cubicBezTo>
                  <a:cubicBezTo>
                    <a:pt x="55" y="2"/>
                    <a:pt x="55" y="2"/>
                    <a:pt x="55" y="2"/>
                  </a:cubicBezTo>
                  <a:cubicBezTo>
                    <a:pt x="21" y="2"/>
                    <a:pt x="21" y="2"/>
                    <a:pt x="21" y="2"/>
                  </a:cubicBezTo>
                  <a:cubicBezTo>
                    <a:pt x="21" y="2"/>
                    <a:pt x="20" y="2"/>
                    <a:pt x="20" y="3"/>
                  </a:cubicBezTo>
                  <a:cubicBezTo>
                    <a:pt x="19" y="3"/>
                    <a:pt x="19" y="3"/>
                    <a:pt x="19" y="4"/>
                  </a:cubicBezTo>
                  <a:cubicBezTo>
                    <a:pt x="19" y="8"/>
                    <a:pt x="19" y="8"/>
                    <a:pt x="19" y="8"/>
                  </a:cubicBezTo>
                  <a:cubicBezTo>
                    <a:pt x="19" y="9"/>
                    <a:pt x="19" y="9"/>
                    <a:pt x="20" y="10"/>
                  </a:cubicBezTo>
                  <a:cubicBezTo>
                    <a:pt x="20" y="10"/>
                    <a:pt x="21" y="10"/>
                    <a:pt x="21" y="10"/>
                  </a:cubicBezTo>
                  <a:cubicBezTo>
                    <a:pt x="46" y="10"/>
                    <a:pt x="46" y="10"/>
                    <a:pt x="46" y="10"/>
                  </a:cubicBezTo>
                  <a:cubicBezTo>
                    <a:pt x="47" y="10"/>
                    <a:pt x="47" y="11"/>
                    <a:pt x="47" y="11"/>
                  </a:cubicBezTo>
                  <a:cubicBezTo>
                    <a:pt x="55" y="24"/>
                    <a:pt x="55" y="24"/>
                    <a:pt x="55" y="24"/>
                  </a:cubicBezTo>
                  <a:cubicBezTo>
                    <a:pt x="55" y="24"/>
                    <a:pt x="55" y="25"/>
                    <a:pt x="54" y="25"/>
                  </a:cubicBezTo>
                  <a:cubicBezTo>
                    <a:pt x="36" y="36"/>
                    <a:pt x="36" y="36"/>
                    <a:pt x="36" y="36"/>
                  </a:cubicBezTo>
                  <a:cubicBezTo>
                    <a:pt x="36" y="36"/>
                    <a:pt x="36" y="36"/>
                    <a:pt x="36" y="36"/>
                  </a:cubicBezTo>
                  <a:cubicBezTo>
                    <a:pt x="33" y="38"/>
                    <a:pt x="33" y="38"/>
                    <a:pt x="33" y="38"/>
                  </a:cubicBezTo>
                  <a:cubicBezTo>
                    <a:pt x="63" y="38"/>
                    <a:pt x="63" y="38"/>
                    <a:pt x="63" y="38"/>
                  </a:cubicBezTo>
                  <a:cubicBezTo>
                    <a:pt x="64" y="38"/>
                    <a:pt x="64" y="38"/>
                    <a:pt x="64" y="39"/>
                  </a:cubicBezTo>
                  <a:cubicBezTo>
                    <a:pt x="64" y="40"/>
                    <a:pt x="64" y="40"/>
                    <a:pt x="63" y="40"/>
                  </a:cubicBezTo>
                  <a:cubicBezTo>
                    <a:pt x="2" y="40"/>
                    <a:pt x="2" y="40"/>
                    <a:pt x="2" y="40"/>
                  </a:cubicBezTo>
                  <a:cubicBezTo>
                    <a:pt x="1" y="40"/>
                    <a:pt x="0" y="40"/>
                    <a:pt x="0" y="39"/>
                  </a:cubicBezTo>
                  <a:cubicBezTo>
                    <a:pt x="0" y="38"/>
                    <a:pt x="1" y="38"/>
                    <a:pt x="2" y="38"/>
                  </a:cubicBezTo>
                  <a:cubicBezTo>
                    <a:pt x="28" y="38"/>
                    <a:pt x="28" y="38"/>
                    <a:pt x="28" y="38"/>
                  </a:cubicBezTo>
                  <a:cubicBezTo>
                    <a:pt x="34" y="34"/>
                    <a:pt x="34" y="34"/>
                    <a:pt x="34" y="34"/>
                  </a:cubicBezTo>
                  <a:cubicBezTo>
                    <a:pt x="34" y="34"/>
                    <a:pt x="34" y="34"/>
                    <a:pt x="34" y="34"/>
                  </a:cubicBezTo>
                  <a:cubicBezTo>
                    <a:pt x="52" y="24"/>
                    <a:pt x="52" y="24"/>
                    <a:pt x="52" y="24"/>
                  </a:cubicBezTo>
                  <a:cubicBezTo>
                    <a:pt x="46" y="13"/>
                    <a:pt x="46" y="13"/>
                    <a:pt x="46" y="13"/>
                  </a:cubicBezTo>
                  <a:cubicBezTo>
                    <a:pt x="21" y="13"/>
                    <a:pt x="21" y="13"/>
                    <a:pt x="21" y="13"/>
                  </a:cubicBezTo>
                  <a:cubicBezTo>
                    <a:pt x="20" y="13"/>
                    <a:pt x="19" y="12"/>
                    <a:pt x="18" y="11"/>
                  </a:cubicBezTo>
                  <a:cubicBezTo>
                    <a:pt x="18" y="11"/>
                    <a:pt x="18" y="11"/>
                    <a:pt x="18" y="11"/>
                  </a:cubicBezTo>
                  <a:cubicBezTo>
                    <a:pt x="17" y="11"/>
                    <a:pt x="17" y="10"/>
                    <a:pt x="17" y="8"/>
                  </a:cubicBezTo>
                  <a:cubicBezTo>
                    <a:pt x="17" y="4"/>
                    <a:pt x="17" y="4"/>
                    <a:pt x="17" y="4"/>
                  </a:cubicBezTo>
                  <a:cubicBezTo>
                    <a:pt x="17" y="3"/>
                    <a:pt x="17" y="2"/>
                    <a:pt x="18" y="1"/>
                  </a:cubicBezTo>
                  <a:cubicBezTo>
                    <a:pt x="18" y="1"/>
                    <a:pt x="18" y="1"/>
                    <a:pt x="18" y="1"/>
                  </a:cubicBezTo>
                  <a:cubicBezTo>
                    <a:pt x="19" y="0"/>
                    <a:pt x="20" y="0"/>
                    <a:pt x="21" y="0"/>
                  </a:cubicBezTo>
                  <a:cubicBezTo>
                    <a:pt x="56" y="0"/>
                    <a:pt x="56" y="0"/>
                    <a:pt x="56" y="0"/>
                  </a:cubicBezTo>
                  <a:cubicBezTo>
                    <a:pt x="56" y="0"/>
                    <a:pt x="56" y="0"/>
                    <a:pt x="56" y="0"/>
                  </a:cubicBezTo>
                  <a:cubicBezTo>
                    <a:pt x="56" y="0"/>
                    <a:pt x="57" y="0"/>
                    <a:pt x="57" y="0"/>
                  </a:cubicBezTo>
                  <a:cubicBezTo>
                    <a:pt x="72" y="26"/>
                    <a:pt x="72" y="26"/>
                    <a:pt x="72" y="26"/>
                  </a:cubicBezTo>
                  <a:cubicBezTo>
                    <a:pt x="76" y="24"/>
                    <a:pt x="76" y="24"/>
                    <a:pt x="76" y="24"/>
                  </a:cubicBezTo>
                  <a:cubicBezTo>
                    <a:pt x="76" y="24"/>
                    <a:pt x="76" y="23"/>
                    <a:pt x="76" y="23"/>
                  </a:cubicBezTo>
                  <a:cubicBezTo>
                    <a:pt x="76" y="19"/>
                    <a:pt x="78" y="15"/>
                    <a:pt x="81" y="12"/>
                  </a:cubicBezTo>
                  <a:cubicBezTo>
                    <a:pt x="81" y="12"/>
                    <a:pt x="81" y="12"/>
                    <a:pt x="81" y="12"/>
                  </a:cubicBezTo>
                  <a:cubicBezTo>
                    <a:pt x="81" y="12"/>
                    <a:pt x="81" y="12"/>
                    <a:pt x="81" y="12"/>
                  </a:cubicBezTo>
                  <a:cubicBezTo>
                    <a:pt x="81" y="12"/>
                    <a:pt x="81" y="12"/>
                    <a:pt x="81" y="12"/>
                  </a:cubicBezTo>
                  <a:cubicBezTo>
                    <a:pt x="84" y="9"/>
                    <a:pt x="88" y="7"/>
                    <a:pt x="92" y="7"/>
                  </a:cubicBezTo>
                  <a:cubicBezTo>
                    <a:pt x="96" y="7"/>
                    <a:pt x="100" y="9"/>
                    <a:pt x="103" y="12"/>
                  </a:cubicBezTo>
                  <a:cubicBezTo>
                    <a:pt x="106" y="15"/>
                    <a:pt x="108" y="19"/>
                    <a:pt x="108" y="23"/>
                  </a:cubicBezTo>
                  <a:cubicBezTo>
                    <a:pt x="108" y="28"/>
                    <a:pt x="106" y="32"/>
                    <a:pt x="103" y="34"/>
                  </a:cubicBezTo>
                  <a:cubicBezTo>
                    <a:pt x="100" y="37"/>
                    <a:pt x="96" y="39"/>
                    <a:pt x="92" y="39"/>
                  </a:cubicBezTo>
                  <a:cubicBezTo>
                    <a:pt x="91" y="39"/>
                    <a:pt x="89" y="39"/>
                    <a:pt x="88" y="38"/>
                  </a:cubicBezTo>
                  <a:cubicBezTo>
                    <a:pt x="86" y="38"/>
                    <a:pt x="85" y="38"/>
                    <a:pt x="84" y="37"/>
                  </a:cubicBezTo>
                  <a:cubicBezTo>
                    <a:pt x="80" y="39"/>
                    <a:pt x="80" y="39"/>
                    <a:pt x="80" y="39"/>
                  </a:cubicBezTo>
                  <a:cubicBezTo>
                    <a:pt x="86" y="50"/>
                    <a:pt x="86" y="50"/>
                    <a:pt x="86" y="50"/>
                  </a:cubicBezTo>
                  <a:cubicBezTo>
                    <a:pt x="111" y="50"/>
                    <a:pt x="111" y="50"/>
                    <a:pt x="111" y="50"/>
                  </a:cubicBezTo>
                  <a:cubicBezTo>
                    <a:pt x="112" y="50"/>
                    <a:pt x="113" y="51"/>
                    <a:pt x="113" y="51"/>
                  </a:cubicBezTo>
                  <a:cubicBezTo>
                    <a:pt x="113" y="52"/>
                    <a:pt x="112" y="53"/>
                    <a:pt x="111" y="53"/>
                  </a:cubicBezTo>
                  <a:cubicBezTo>
                    <a:pt x="46" y="53"/>
                    <a:pt x="46" y="53"/>
                    <a:pt x="46" y="53"/>
                  </a:cubicBezTo>
                  <a:cubicBezTo>
                    <a:pt x="46" y="53"/>
                    <a:pt x="45" y="52"/>
                    <a:pt x="45" y="51"/>
                  </a:cubicBezTo>
                  <a:cubicBezTo>
                    <a:pt x="45" y="51"/>
                    <a:pt x="46" y="50"/>
                    <a:pt x="46" y="50"/>
                  </a:cubicBezTo>
                  <a:cubicBezTo>
                    <a:pt x="83" y="50"/>
                    <a:pt x="83" y="50"/>
                    <a:pt x="83" y="50"/>
                  </a:cubicBezTo>
                  <a:close/>
                  <a:moveTo>
                    <a:pt x="80" y="62"/>
                  </a:moveTo>
                  <a:cubicBezTo>
                    <a:pt x="81" y="62"/>
                    <a:pt x="81" y="63"/>
                    <a:pt x="81" y="64"/>
                  </a:cubicBezTo>
                  <a:cubicBezTo>
                    <a:pt x="81" y="64"/>
                    <a:pt x="81" y="65"/>
                    <a:pt x="80" y="65"/>
                  </a:cubicBezTo>
                  <a:cubicBezTo>
                    <a:pt x="15" y="65"/>
                    <a:pt x="15" y="65"/>
                    <a:pt x="15" y="65"/>
                  </a:cubicBezTo>
                  <a:cubicBezTo>
                    <a:pt x="14" y="65"/>
                    <a:pt x="14" y="64"/>
                    <a:pt x="14" y="64"/>
                  </a:cubicBezTo>
                  <a:cubicBezTo>
                    <a:pt x="14" y="63"/>
                    <a:pt x="14" y="62"/>
                    <a:pt x="15" y="62"/>
                  </a:cubicBezTo>
                  <a:lnTo>
                    <a:pt x="80" y="62"/>
                  </a:lnTo>
                  <a:close/>
                </a:path>
              </a:pathLst>
            </a:custGeom>
            <a:solidFill>
              <a:srgbClr val="403E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1264639">
            <a:off x="322508" y="218589"/>
            <a:ext cx="448844" cy="606053"/>
            <a:chOff x="3743325" y="1639888"/>
            <a:chExt cx="938213" cy="1266825"/>
          </a:xfrm>
        </p:grpSpPr>
        <p:sp>
          <p:nvSpPr>
            <p:cNvPr id="19" name="Freeform 7"/>
            <p:cNvSpPr/>
            <p:nvPr/>
          </p:nvSpPr>
          <p:spPr bwMode="auto">
            <a:xfrm>
              <a:off x="3760788" y="1639888"/>
              <a:ext cx="920750" cy="922337"/>
            </a:xfrm>
            <a:custGeom>
              <a:avLst/>
              <a:gdLst>
                <a:gd name="T0" fmla="*/ 395 w 418"/>
                <a:gd name="T1" fmla="*/ 249 h 419"/>
                <a:gd name="T2" fmla="*/ 376 w 418"/>
                <a:gd name="T3" fmla="*/ 242 h 419"/>
                <a:gd name="T4" fmla="*/ 374 w 418"/>
                <a:gd name="T5" fmla="*/ 204 h 419"/>
                <a:gd name="T6" fmla="*/ 347 w 418"/>
                <a:gd name="T7" fmla="*/ 195 h 419"/>
                <a:gd name="T8" fmla="*/ 357 w 418"/>
                <a:gd name="T9" fmla="*/ 193 h 419"/>
                <a:gd name="T10" fmla="*/ 355 w 418"/>
                <a:gd name="T11" fmla="*/ 155 h 419"/>
                <a:gd name="T12" fmla="*/ 314 w 418"/>
                <a:gd name="T13" fmla="*/ 140 h 419"/>
                <a:gd name="T14" fmla="*/ 316 w 418"/>
                <a:gd name="T15" fmla="*/ 123 h 419"/>
                <a:gd name="T16" fmla="*/ 325 w 418"/>
                <a:gd name="T17" fmla="*/ 125 h 419"/>
                <a:gd name="T18" fmla="*/ 334 w 418"/>
                <a:gd name="T19" fmla="*/ 86 h 419"/>
                <a:gd name="T20" fmla="*/ 315 w 418"/>
                <a:gd name="T21" fmla="*/ 80 h 419"/>
                <a:gd name="T22" fmla="*/ 303 w 418"/>
                <a:gd name="T23" fmla="*/ 51 h 419"/>
                <a:gd name="T24" fmla="*/ 280 w 418"/>
                <a:gd name="T25" fmla="*/ 43 h 419"/>
                <a:gd name="T26" fmla="*/ 265 w 418"/>
                <a:gd name="T27" fmla="*/ 30 h 419"/>
                <a:gd name="T28" fmla="*/ 182 w 418"/>
                <a:gd name="T29" fmla="*/ 7 h 419"/>
                <a:gd name="T30" fmla="*/ 160 w 418"/>
                <a:gd name="T31" fmla="*/ 32 h 419"/>
                <a:gd name="T32" fmla="*/ 151 w 418"/>
                <a:gd name="T33" fmla="*/ 50 h 419"/>
                <a:gd name="T34" fmla="*/ 95 w 418"/>
                <a:gd name="T35" fmla="*/ 39 h 419"/>
                <a:gd name="T36" fmla="*/ 81 w 418"/>
                <a:gd name="T37" fmla="*/ 76 h 419"/>
                <a:gd name="T38" fmla="*/ 84 w 418"/>
                <a:gd name="T39" fmla="*/ 77 h 419"/>
                <a:gd name="T40" fmla="*/ 97 w 418"/>
                <a:gd name="T41" fmla="*/ 103 h 419"/>
                <a:gd name="T42" fmla="*/ 147 w 418"/>
                <a:gd name="T43" fmla="*/ 121 h 419"/>
                <a:gd name="T44" fmla="*/ 118 w 418"/>
                <a:gd name="T45" fmla="*/ 115 h 419"/>
                <a:gd name="T46" fmla="*/ 109 w 418"/>
                <a:gd name="T47" fmla="*/ 154 h 419"/>
                <a:gd name="T48" fmla="*/ 125 w 418"/>
                <a:gd name="T49" fmla="*/ 160 h 419"/>
                <a:gd name="T50" fmla="*/ 73 w 418"/>
                <a:gd name="T51" fmla="*/ 151 h 419"/>
                <a:gd name="T52" fmla="*/ 58 w 418"/>
                <a:gd name="T53" fmla="*/ 187 h 419"/>
                <a:gd name="T54" fmla="*/ 54 w 418"/>
                <a:gd name="T55" fmla="*/ 205 h 419"/>
                <a:gd name="T56" fmla="*/ 35 w 418"/>
                <a:gd name="T57" fmla="*/ 199 h 419"/>
                <a:gd name="T58" fmla="*/ 10 w 418"/>
                <a:gd name="T59" fmla="*/ 226 h 419"/>
                <a:gd name="T60" fmla="*/ 19 w 418"/>
                <a:gd name="T61" fmla="*/ 262 h 419"/>
                <a:gd name="T62" fmla="*/ 50 w 418"/>
                <a:gd name="T63" fmla="*/ 273 h 419"/>
                <a:gd name="T64" fmla="*/ 45 w 418"/>
                <a:gd name="T65" fmla="*/ 310 h 419"/>
                <a:gd name="T66" fmla="*/ 100 w 418"/>
                <a:gd name="T67" fmla="*/ 331 h 419"/>
                <a:gd name="T68" fmla="*/ 102 w 418"/>
                <a:gd name="T69" fmla="*/ 364 h 419"/>
                <a:gd name="T70" fmla="*/ 147 w 418"/>
                <a:gd name="T71" fmla="*/ 385 h 419"/>
                <a:gd name="T72" fmla="*/ 161 w 418"/>
                <a:gd name="T73" fmla="*/ 411 h 419"/>
                <a:gd name="T74" fmla="*/ 174 w 418"/>
                <a:gd name="T75" fmla="*/ 414 h 419"/>
                <a:gd name="T76" fmla="*/ 188 w 418"/>
                <a:gd name="T77" fmla="*/ 413 h 419"/>
                <a:gd name="T78" fmla="*/ 268 w 418"/>
                <a:gd name="T79" fmla="*/ 418 h 419"/>
                <a:gd name="T80" fmla="*/ 285 w 418"/>
                <a:gd name="T81" fmla="*/ 388 h 419"/>
                <a:gd name="T82" fmla="*/ 306 w 418"/>
                <a:gd name="T83" fmla="*/ 373 h 419"/>
                <a:gd name="T84" fmla="*/ 330 w 418"/>
                <a:gd name="T85" fmla="*/ 378 h 419"/>
                <a:gd name="T86" fmla="*/ 348 w 418"/>
                <a:gd name="T87" fmla="*/ 346 h 419"/>
                <a:gd name="T88" fmla="*/ 367 w 418"/>
                <a:gd name="T89" fmla="*/ 320 h 419"/>
                <a:gd name="T90" fmla="*/ 385 w 418"/>
                <a:gd name="T91" fmla="*/ 323 h 419"/>
                <a:gd name="T92" fmla="*/ 400 w 418"/>
                <a:gd name="T93" fmla="*/ 285 h 419"/>
                <a:gd name="T94" fmla="*/ 395 w 418"/>
                <a:gd name="T95" fmla="*/ 24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8" h="419">
                  <a:moveTo>
                    <a:pt x="395" y="249"/>
                  </a:moveTo>
                  <a:cubicBezTo>
                    <a:pt x="389" y="246"/>
                    <a:pt x="382" y="244"/>
                    <a:pt x="376" y="242"/>
                  </a:cubicBezTo>
                  <a:cubicBezTo>
                    <a:pt x="392" y="237"/>
                    <a:pt x="394" y="211"/>
                    <a:pt x="374" y="204"/>
                  </a:cubicBezTo>
                  <a:cubicBezTo>
                    <a:pt x="365" y="201"/>
                    <a:pt x="356" y="198"/>
                    <a:pt x="347" y="195"/>
                  </a:cubicBezTo>
                  <a:cubicBezTo>
                    <a:pt x="350" y="194"/>
                    <a:pt x="353" y="194"/>
                    <a:pt x="357" y="193"/>
                  </a:cubicBezTo>
                  <a:cubicBezTo>
                    <a:pt x="378" y="189"/>
                    <a:pt x="372" y="161"/>
                    <a:pt x="355" y="155"/>
                  </a:cubicBezTo>
                  <a:cubicBezTo>
                    <a:pt x="342" y="150"/>
                    <a:pt x="328" y="145"/>
                    <a:pt x="314" y="140"/>
                  </a:cubicBezTo>
                  <a:cubicBezTo>
                    <a:pt x="317" y="135"/>
                    <a:pt x="318" y="129"/>
                    <a:pt x="316" y="123"/>
                  </a:cubicBezTo>
                  <a:cubicBezTo>
                    <a:pt x="319" y="124"/>
                    <a:pt x="322" y="124"/>
                    <a:pt x="325" y="125"/>
                  </a:cubicBezTo>
                  <a:cubicBezTo>
                    <a:pt x="350" y="130"/>
                    <a:pt x="358" y="94"/>
                    <a:pt x="334" y="86"/>
                  </a:cubicBezTo>
                  <a:cubicBezTo>
                    <a:pt x="328" y="84"/>
                    <a:pt x="321" y="82"/>
                    <a:pt x="315" y="80"/>
                  </a:cubicBezTo>
                  <a:cubicBezTo>
                    <a:pt x="320" y="70"/>
                    <a:pt x="317" y="57"/>
                    <a:pt x="303" y="51"/>
                  </a:cubicBezTo>
                  <a:cubicBezTo>
                    <a:pt x="295" y="49"/>
                    <a:pt x="287" y="46"/>
                    <a:pt x="280" y="43"/>
                  </a:cubicBezTo>
                  <a:cubicBezTo>
                    <a:pt x="278" y="37"/>
                    <a:pt x="274" y="31"/>
                    <a:pt x="265" y="30"/>
                  </a:cubicBezTo>
                  <a:cubicBezTo>
                    <a:pt x="237" y="24"/>
                    <a:pt x="210" y="17"/>
                    <a:pt x="182" y="7"/>
                  </a:cubicBezTo>
                  <a:cubicBezTo>
                    <a:pt x="165" y="0"/>
                    <a:pt x="156" y="18"/>
                    <a:pt x="160" y="32"/>
                  </a:cubicBezTo>
                  <a:cubicBezTo>
                    <a:pt x="155" y="37"/>
                    <a:pt x="151" y="43"/>
                    <a:pt x="151" y="50"/>
                  </a:cubicBezTo>
                  <a:cubicBezTo>
                    <a:pt x="132" y="46"/>
                    <a:pt x="114" y="42"/>
                    <a:pt x="95" y="39"/>
                  </a:cubicBezTo>
                  <a:cubicBezTo>
                    <a:pt x="74" y="34"/>
                    <a:pt x="59" y="67"/>
                    <a:pt x="81" y="76"/>
                  </a:cubicBezTo>
                  <a:cubicBezTo>
                    <a:pt x="82" y="76"/>
                    <a:pt x="83" y="76"/>
                    <a:pt x="84" y="77"/>
                  </a:cubicBezTo>
                  <a:cubicBezTo>
                    <a:pt x="81" y="87"/>
                    <a:pt x="85" y="99"/>
                    <a:pt x="97" y="103"/>
                  </a:cubicBezTo>
                  <a:cubicBezTo>
                    <a:pt x="114" y="109"/>
                    <a:pt x="130" y="115"/>
                    <a:pt x="147" y="121"/>
                  </a:cubicBezTo>
                  <a:cubicBezTo>
                    <a:pt x="137" y="119"/>
                    <a:pt x="128" y="117"/>
                    <a:pt x="118" y="115"/>
                  </a:cubicBezTo>
                  <a:cubicBezTo>
                    <a:pt x="93" y="110"/>
                    <a:pt x="85" y="146"/>
                    <a:pt x="109" y="154"/>
                  </a:cubicBezTo>
                  <a:cubicBezTo>
                    <a:pt x="114" y="156"/>
                    <a:pt x="120" y="158"/>
                    <a:pt x="125" y="160"/>
                  </a:cubicBezTo>
                  <a:cubicBezTo>
                    <a:pt x="108" y="157"/>
                    <a:pt x="91" y="154"/>
                    <a:pt x="73" y="151"/>
                  </a:cubicBezTo>
                  <a:cubicBezTo>
                    <a:pt x="50" y="147"/>
                    <a:pt x="41" y="177"/>
                    <a:pt x="58" y="187"/>
                  </a:cubicBezTo>
                  <a:cubicBezTo>
                    <a:pt x="54" y="192"/>
                    <a:pt x="53" y="198"/>
                    <a:pt x="54" y="205"/>
                  </a:cubicBezTo>
                  <a:cubicBezTo>
                    <a:pt x="47" y="203"/>
                    <a:pt x="41" y="201"/>
                    <a:pt x="35" y="199"/>
                  </a:cubicBezTo>
                  <a:cubicBezTo>
                    <a:pt x="19" y="195"/>
                    <a:pt x="7" y="213"/>
                    <a:pt x="10" y="226"/>
                  </a:cubicBezTo>
                  <a:cubicBezTo>
                    <a:pt x="0" y="234"/>
                    <a:pt x="4" y="256"/>
                    <a:pt x="19" y="262"/>
                  </a:cubicBezTo>
                  <a:cubicBezTo>
                    <a:pt x="29" y="266"/>
                    <a:pt x="40" y="269"/>
                    <a:pt x="50" y="273"/>
                  </a:cubicBezTo>
                  <a:cubicBezTo>
                    <a:pt x="35" y="278"/>
                    <a:pt x="27" y="303"/>
                    <a:pt x="45" y="310"/>
                  </a:cubicBezTo>
                  <a:cubicBezTo>
                    <a:pt x="64" y="317"/>
                    <a:pt x="82" y="325"/>
                    <a:pt x="100" y="331"/>
                  </a:cubicBezTo>
                  <a:cubicBezTo>
                    <a:pt x="89" y="339"/>
                    <a:pt x="86" y="356"/>
                    <a:pt x="102" y="364"/>
                  </a:cubicBezTo>
                  <a:cubicBezTo>
                    <a:pt x="117" y="372"/>
                    <a:pt x="132" y="379"/>
                    <a:pt x="147" y="385"/>
                  </a:cubicBezTo>
                  <a:cubicBezTo>
                    <a:pt x="145" y="395"/>
                    <a:pt x="149" y="408"/>
                    <a:pt x="161" y="411"/>
                  </a:cubicBezTo>
                  <a:cubicBezTo>
                    <a:pt x="166" y="412"/>
                    <a:pt x="170" y="413"/>
                    <a:pt x="174" y="414"/>
                  </a:cubicBezTo>
                  <a:cubicBezTo>
                    <a:pt x="180" y="415"/>
                    <a:pt x="185" y="415"/>
                    <a:pt x="188" y="413"/>
                  </a:cubicBezTo>
                  <a:cubicBezTo>
                    <a:pt x="215" y="414"/>
                    <a:pt x="242" y="416"/>
                    <a:pt x="268" y="418"/>
                  </a:cubicBezTo>
                  <a:cubicBezTo>
                    <a:pt x="284" y="419"/>
                    <a:pt x="291" y="400"/>
                    <a:pt x="285" y="388"/>
                  </a:cubicBezTo>
                  <a:cubicBezTo>
                    <a:pt x="296" y="388"/>
                    <a:pt x="304" y="381"/>
                    <a:pt x="306" y="373"/>
                  </a:cubicBezTo>
                  <a:cubicBezTo>
                    <a:pt x="330" y="378"/>
                    <a:pt x="330" y="378"/>
                    <a:pt x="330" y="378"/>
                  </a:cubicBezTo>
                  <a:cubicBezTo>
                    <a:pt x="351" y="384"/>
                    <a:pt x="360" y="359"/>
                    <a:pt x="348" y="346"/>
                  </a:cubicBezTo>
                  <a:cubicBezTo>
                    <a:pt x="363" y="345"/>
                    <a:pt x="371" y="331"/>
                    <a:pt x="367" y="320"/>
                  </a:cubicBezTo>
                  <a:cubicBezTo>
                    <a:pt x="373" y="321"/>
                    <a:pt x="379" y="322"/>
                    <a:pt x="385" y="323"/>
                  </a:cubicBezTo>
                  <a:cubicBezTo>
                    <a:pt x="408" y="326"/>
                    <a:pt x="418" y="294"/>
                    <a:pt x="400" y="285"/>
                  </a:cubicBezTo>
                  <a:cubicBezTo>
                    <a:pt x="413" y="278"/>
                    <a:pt x="414" y="255"/>
                    <a:pt x="395" y="249"/>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8"/>
            <p:cNvSpPr>
              <a:spLocks noEditPoints="1"/>
            </p:cNvSpPr>
            <p:nvPr/>
          </p:nvSpPr>
          <p:spPr bwMode="auto">
            <a:xfrm>
              <a:off x="3743325" y="1693863"/>
              <a:ext cx="909637" cy="1212850"/>
            </a:xfrm>
            <a:custGeom>
              <a:avLst/>
              <a:gdLst>
                <a:gd name="T0" fmla="*/ 233 w 413"/>
                <a:gd name="T1" fmla="*/ 6 h 550"/>
                <a:gd name="T2" fmla="*/ 39 w 413"/>
                <a:gd name="T3" fmla="*/ 285 h 550"/>
                <a:gd name="T4" fmla="*/ 233 w 413"/>
                <a:gd name="T5" fmla="*/ 422 h 550"/>
                <a:gd name="T6" fmla="*/ 235 w 413"/>
                <a:gd name="T7" fmla="*/ 452 h 550"/>
                <a:gd name="T8" fmla="*/ 248 w 413"/>
                <a:gd name="T9" fmla="*/ 498 h 550"/>
                <a:gd name="T10" fmla="*/ 330 w 413"/>
                <a:gd name="T11" fmla="*/ 544 h 550"/>
                <a:gd name="T12" fmla="*/ 380 w 413"/>
                <a:gd name="T13" fmla="*/ 468 h 550"/>
                <a:gd name="T14" fmla="*/ 367 w 413"/>
                <a:gd name="T15" fmla="*/ 423 h 550"/>
                <a:gd name="T16" fmla="*/ 359 w 413"/>
                <a:gd name="T17" fmla="*/ 377 h 550"/>
                <a:gd name="T18" fmla="*/ 389 w 413"/>
                <a:gd name="T19" fmla="*/ 144 h 550"/>
                <a:gd name="T20" fmla="*/ 307 w 413"/>
                <a:gd name="T21" fmla="*/ 504 h 550"/>
                <a:gd name="T22" fmla="*/ 276 w 413"/>
                <a:gd name="T23" fmla="*/ 511 h 550"/>
                <a:gd name="T24" fmla="*/ 352 w 413"/>
                <a:gd name="T25" fmla="*/ 468 h 550"/>
                <a:gd name="T26" fmla="*/ 271 w 413"/>
                <a:gd name="T27" fmla="*/ 495 h 550"/>
                <a:gd name="T28" fmla="*/ 290 w 413"/>
                <a:gd name="T29" fmla="*/ 462 h 550"/>
                <a:gd name="T30" fmla="*/ 356 w 413"/>
                <a:gd name="T31" fmla="*/ 435 h 550"/>
                <a:gd name="T32" fmla="*/ 365 w 413"/>
                <a:gd name="T33" fmla="*/ 447 h 550"/>
                <a:gd name="T34" fmla="*/ 213 w 413"/>
                <a:gd name="T35" fmla="*/ 291 h 550"/>
                <a:gd name="T36" fmla="*/ 213 w 413"/>
                <a:gd name="T37" fmla="*/ 203 h 550"/>
                <a:gd name="T38" fmla="*/ 275 w 413"/>
                <a:gd name="T39" fmla="*/ 244 h 550"/>
                <a:gd name="T40" fmla="*/ 285 w 413"/>
                <a:gd name="T41" fmla="*/ 367 h 550"/>
                <a:gd name="T42" fmla="*/ 213 w 413"/>
                <a:gd name="T43" fmla="*/ 291 h 550"/>
                <a:gd name="T44" fmla="*/ 332 w 413"/>
                <a:gd name="T45" fmla="*/ 364 h 550"/>
                <a:gd name="T46" fmla="*/ 305 w 413"/>
                <a:gd name="T47" fmla="*/ 401 h 550"/>
                <a:gd name="T48" fmla="*/ 267 w 413"/>
                <a:gd name="T49" fmla="*/ 412 h 550"/>
                <a:gd name="T50" fmla="*/ 246 w 413"/>
                <a:gd name="T51" fmla="*/ 393 h 550"/>
                <a:gd name="T52" fmla="*/ 313 w 413"/>
                <a:gd name="T53" fmla="*/ 414 h 550"/>
                <a:gd name="T54" fmla="*/ 343 w 413"/>
                <a:gd name="T55" fmla="*/ 424 h 550"/>
                <a:gd name="T56" fmla="*/ 294 w 413"/>
                <a:gd name="T57" fmla="*/ 444 h 550"/>
                <a:gd name="T58" fmla="*/ 245 w 413"/>
                <a:gd name="T59" fmla="*/ 427 h 550"/>
                <a:gd name="T60" fmla="*/ 330 w 413"/>
                <a:gd name="T61" fmla="*/ 341 h 550"/>
                <a:gd name="T62" fmla="*/ 311 w 413"/>
                <a:gd name="T63" fmla="*/ 357 h 550"/>
                <a:gd name="T64" fmla="*/ 290 w 413"/>
                <a:gd name="T65" fmla="*/ 216 h 550"/>
                <a:gd name="T66" fmla="*/ 302 w 413"/>
                <a:gd name="T67" fmla="*/ 197 h 550"/>
                <a:gd name="T68" fmla="*/ 294 w 413"/>
                <a:gd name="T69" fmla="*/ 178 h 550"/>
                <a:gd name="T70" fmla="*/ 291 w 413"/>
                <a:gd name="T71" fmla="*/ 119 h 550"/>
                <a:gd name="T72" fmla="*/ 275 w 413"/>
                <a:gd name="T73" fmla="*/ 197 h 550"/>
                <a:gd name="T74" fmla="*/ 181 w 413"/>
                <a:gd name="T75" fmla="*/ 197 h 550"/>
                <a:gd name="T76" fmla="*/ 131 w 413"/>
                <a:gd name="T77" fmla="*/ 224 h 550"/>
                <a:gd name="T78" fmla="*/ 144 w 413"/>
                <a:gd name="T79" fmla="*/ 255 h 550"/>
                <a:gd name="T80" fmla="*/ 150 w 413"/>
                <a:gd name="T81" fmla="*/ 290 h 550"/>
                <a:gd name="T82" fmla="*/ 194 w 413"/>
                <a:gd name="T83" fmla="*/ 296 h 550"/>
                <a:gd name="T84" fmla="*/ 238 w 413"/>
                <a:gd name="T85" fmla="*/ 384 h 550"/>
                <a:gd name="T86" fmla="*/ 231 w 413"/>
                <a:gd name="T87" fmla="*/ 382 h 550"/>
                <a:gd name="T88" fmla="*/ 192 w 413"/>
                <a:gd name="T89" fmla="*/ 24 h 550"/>
                <a:gd name="T90" fmla="*/ 362 w 413"/>
                <a:gd name="T91" fmla="*/ 12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550">
                  <a:moveTo>
                    <a:pt x="389" y="144"/>
                  </a:moveTo>
                  <a:cubicBezTo>
                    <a:pt x="366" y="72"/>
                    <a:pt x="311" y="13"/>
                    <a:pt x="233" y="6"/>
                  </a:cubicBezTo>
                  <a:cubicBezTo>
                    <a:pt x="157" y="0"/>
                    <a:pt x="77" y="29"/>
                    <a:pt x="39" y="98"/>
                  </a:cubicBezTo>
                  <a:cubicBezTo>
                    <a:pt x="7" y="155"/>
                    <a:pt x="7" y="228"/>
                    <a:pt x="39" y="285"/>
                  </a:cubicBezTo>
                  <a:cubicBezTo>
                    <a:pt x="77" y="353"/>
                    <a:pt x="152" y="394"/>
                    <a:pt x="229" y="395"/>
                  </a:cubicBezTo>
                  <a:cubicBezTo>
                    <a:pt x="223" y="403"/>
                    <a:pt x="224" y="414"/>
                    <a:pt x="233" y="422"/>
                  </a:cubicBezTo>
                  <a:cubicBezTo>
                    <a:pt x="233" y="422"/>
                    <a:pt x="234" y="422"/>
                    <a:pt x="234" y="422"/>
                  </a:cubicBezTo>
                  <a:cubicBezTo>
                    <a:pt x="228" y="430"/>
                    <a:pt x="230" y="445"/>
                    <a:pt x="235" y="452"/>
                  </a:cubicBezTo>
                  <a:cubicBezTo>
                    <a:pt x="239" y="457"/>
                    <a:pt x="242" y="460"/>
                    <a:pt x="247" y="462"/>
                  </a:cubicBezTo>
                  <a:cubicBezTo>
                    <a:pt x="239" y="472"/>
                    <a:pt x="240" y="488"/>
                    <a:pt x="248" y="498"/>
                  </a:cubicBezTo>
                  <a:cubicBezTo>
                    <a:pt x="253" y="505"/>
                    <a:pt x="258" y="508"/>
                    <a:pt x="265" y="510"/>
                  </a:cubicBezTo>
                  <a:cubicBezTo>
                    <a:pt x="273" y="536"/>
                    <a:pt x="304" y="550"/>
                    <a:pt x="330" y="544"/>
                  </a:cubicBezTo>
                  <a:cubicBezTo>
                    <a:pt x="363" y="538"/>
                    <a:pt x="383" y="506"/>
                    <a:pt x="384" y="475"/>
                  </a:cubicBezTo>
                  <a:cubicBezTo>
                    <a:pt x="384" y="471"/>
                    <a:pt x="382" y="469"/>
                    <a:pt x="380" y="468"/>
                  </a:cubicBezTo>
                  <a:cubicBezTo>
                    <a:pt x="380" y="467"/>
                    <a:pt x="381" y="466"/>
                    <a:pt x="382" y="466"/>
                  </a:cubicBezTo>
                  <a:cubicBezTo>
                    <a:pt x="396" y="448"/>
                    <a:pt x="383" y="432"/>
                    <a:pt x="367" y="423"/>
                  </a:cubicBezTo>
                  <a:cubicBezTo>
                    <a:pt x="373" y="411"/>
                    <a:pt x="369" y="393"/>
                    <a:pt x="356" y="389"/>
                  </a:cubicBezTo>
                  <a:cubicBezTo>
                    <a:pt x="358" y="385"/>
                    <a:pt x="359" y="381"/>
                    <a:pt x="359" y="377"/>
                  </a:cubicBezTo>
                  <a:cubicBezTo>
                    <a:pt x="360" y="366"/>
                    <a:pt x="353" y="355"/>
                    <a:pt x="344" y="353"/>
                  </a:cubicBezTo>
                  <a:cubicBezTo>
                    <a:pt x="397" y="297"/>
                    <a:pt x="413" y="216"/>
                    <a:pt x="389" y="144"/>
                  </a:cubicBezTo>
                  <a:close/>
                  <a:moveTo>
                    <a:pt x="276" y="511"/>
                  </a:moveTo>
                  <a:cubicBezTo>
                    <a:pt x="286" y="510"/>
                    <a:pt x="297" y="507"/>
                    <a:pt x="307" y="504"/>
                  </a:cubicBezTo>
                  <a:cubicBezTo>
                    <a:pt x="324" y="498"/>
                    <a:pt x="351" y="490"/>
                    <a:pt x="369" y="477"/>
                  </a:cubicBezTo>
                  <a:cubicBezTo>
                    <a:pt x="364" y="527"/>
                    <a:pt x="308" y="548"/>
                    <a:pt x="276" y="511"/>
                  </a:cubicBezTo>
                  <a:close/>
                  <a:moveTo>
                    <a:pt x="362" y="462"/>
                  </a:moveTo>
                  <a:cubicBezTo>
                    <a:pt x="359" y="464"/>
                    <a:pt x="355" y="466"/>
                    <a:pt x="352" y="468"/>
                  </a:cubicBezTo>
                  <a:cubicBezTo>
                    <a:pt x="338" y="475"/>
                    <a:pt x="324" y="481"/>
                    <a:pt x="309" y="487"/>
                  </a:cubicBezTo>
                  <a:cubicBezTo>
                    <a:pt x="298" y="491"/>
                    <a:pt x="283" y="498"/>
                    <a:pt x="271" y="495"/>
                  </a:cubicBezTo>
                  <a:cubicBezTo>
                    <a:pt x="255" y="491"/>
                    <a:pt x="253" y="478"/>
                    <a:pt x="256" y="465"/>
                  </a:cubicBezTo>
                  <a:cubicBezTo>
                    <a:pt x="267" y="467"/>
                    <a:pt x="279" y="465"/>
                    <a:pt x="290" y="462"/>
                  </a:cubicBezTo>
                  <a:cubicBezTo>
                    <a:pt x="305" y="457"/>
                    <a:pt x="319" y="450"/>
                    <a:pt x="334" y="444"/>
                  </a:cubicBezTo>
                  <a:cubicBezTo>
                    <a:pt x="341" y="441"/>
                    <a:pt x="349" y="439"/>
                    <a:pt x="356" y="435"/>
                  </a:cubicBezTo>
                  <a:cubicBezTo>
                    <a:pt x="356" y="435"/>
                    <a:pt x="356" y="435"/>
                    <a:pt x="356" y="435"/>
                  </a:cubicBezTo>
                  <a:cubicBezTo>
                    <a:pt x="362" y="436"/>
                    <a:pt x="365" y="441"/>
                    <a:pt x="365" y="447"/>
                  </a:cubicBezTo>
                  <a:cubicBezTo>
                    <a:pt x="371" y="454"/>
                    <a:pt x="370" y="459"/>
                    <a:pt x="362" y="462"/>
                  </a:cubicBezTo>
                  <a:close/>
                  <a:moveTo>
                    <a:pt x="213" y="291"/>
                  </a:moveTo>
                  <a:cubicBezTo>
                    <a:pt x="199" y="275"/>
                    <a:pt x="182" y="257"/>
                    <a:pt x="163" y="243"/>
                  </a:cubicBezTo>
                  <a:cubicBezTo>
                    <a:pt x="171" y="222"/>
                    <a:pt x="185" y="205"/>
                    <a:pt x="213" y="203"/>
                  </a:cubicBezTo>
                  <a:cubicBezTo>
                    <a:pt x="232" y="202"/>
                    <a:pt x="254" y="211"/>
                    <a:pt x="274" y="215"/>
                  </a:cubicBezTo>
                  <a:cubicBezTo>
                    <a:pt x="274" y="224"/>
                    <a:pt x="274" y="234"/>
                    <a:pt x="275" y="244"/>
                  </a:cubicBezTo>
                  <a:cubicBezTo>
                    <a:pt x="277" y="283"/>
                    <a:pt x="284" y="325"/>
                    <a:pt x="301" y="361"/>
                  </a:cubicBezTo>
                  <a:cubicBezTo>
                    <a:pt x="296" y="363"/>
                    <a:pt x="290" y="366"/>
                    <a:pt x="285" y="367"/>
                  </a:cubicBezTo>
                  <a:cubicBezTo>
                    <a:pt x="277" y="370"/>
                    <a:pt x="269" y="372"/>
                    <a:pt x="261" y="374"/>
                  </a:cubicBezTo>
                  <a:cubicBezTo>
                    <a:pt x="253" y="342"/>
                    <a:pt x="235" y="315"/>
                    <a:pt x="213" y="291"/>
                  </a:cubicBezTo>
                  <a:close/>
                  <a:moveTo>
                    <a:pt x="289" y="383"/>
                  </a:moveTo>
                  <a:cubicBezTo>
                    <a:pt x="303" y="378"/>
                    <a:pt x="320" y="373"/>
                    <a:pt x="332" y="364"/>
                  </a:cubicBezTo>
                  <a:cubicBezTo>
                    <a:pt x="332" y="364"/>
                    <a:pt x="333" y="364"/>
                    <a:pt x="333" y="365"/>
                  </a:cubicBezTo>
                  <a:cubicBezTo>
                    <a:pt x="368" y="377"/>
                    <a:pt x="315" y="398"/>
                    <a:pt x="305" y="401"/>
                  </a:cubicBezTo>
                  <a:cubicBezTo>
                    <a:pt x="297" y="404"/>
                    <a:pt x="290" y="406"/>
                    <a:pt x="282" y="408"/>
                  </a:cubicBezTo>
                  <a:cubicBezTo>
                    <a:pt x="277" y="410"/>
                    <a:pt x="272" y="411"/>
                    <a:pt x="267" y="412"/>
                  </a:cubicBezTo>
                  <a:cubicBezTo>
                    <a:pt x="254" y="418"/>
                    <a:pt x="246" y="412"/>
                    <a:pt x="244" y="396"/>
                  </a:cubicBezTo>
                  <a:cubicBezTo>
                    <a:pt x="245" y="395"/>
                    <a:pt x="245" y="394"/>
                    <a:pt x="246" y="393"/>
                  </a:cubicBezTo>
                  <a:cubicBezTo>
                    <a:pt x="260" y="394"/>
                    <a:pt x="276" y="387"/>
                    <a:pt x="289" y="383"/>
                  </a:cubicBezTo>
                  <a:close/>
                  <a:moveTo>
                    <a:pt x="313" y="414"/>
                  </a:moveTo>
                  <a:cubicBezTo>
                    <a:pt x="324" y="410"/>
                    <a:pt x="338" y="406"/>
                    <a:pt x="348" y="398"/>
                  </a:cubicBezTo>
                  <a:cubicBezTo>
                    <a:pt x="354" y="407"/>
                    <a:pt x="361" y="410"/>
                    <a:pt x="343" y="424"/>
                  </a:cubicBezTo>
                  <a:cubicBezTo>
                    <a:pt x="339" y="427"/>
                    <a:pt x="334" y="428"/>
                    <a:pt x="330" y="429"/>
                  </a:cubicBezTo>
                  <a:cubicBezTo>
                    <a:pt x="318" y="434"/>
                    <a:pt x="306" y="439"/>
                    <a:pt x="294" y="444"/>
                  </a:cubicBezTo>
                  <a:cubicBezTo>
                    <a:pt x="283" y="449"/>
                    <a:pt x="269" y="455"/>
                    <a:pt x="257" y="450"/>
                  </a:cubicBezTo>
                  <a:cubicBezTo>
                    <a:pt x="243" y="445"/>
                    <a:pt x="244" y="437"/>
                    <a:pt x="245" y="427"/>
                  </a:cubicBezTo>
                  <a:cubicBezTo>
                    <a:pt x="266" y="433"/>
                    <a:pt x="296" y="420"/>
                    <a:pt x="313" y="414"/>
                  </a:cubicBezTo>
                  <a:close/>
                  <a:moveTo>
                    <a:pt x="330" y="341"/>
                  </a:moveTo>
                  <a:cubicBezTo>
                    <a:pt x="327" y="344"/>
                    <a:pt x="327" y="348"/>
                    <a:pt x="329" y="351"/>
                  </a:cubicBezTo>
                  <a:cubicBezTo>
                    <a:pt x="323" y="352"/>
                    <a:pt x="317" y="354"/>
                    <a:pt x="311" y="357"/>
                  </a:cubicBezTo>
                  <a:cubicBezTo>
                    <a:pt x="301" y="318"/>
                    <a:pt x="292" y="281"/>
                    <a:pt x="290" y="240"/>
                  </a:cubicBezTo>
                  <a:cubicBezTo>
                    <a:pt x="290" y="232"/>
                    <a:pt x="290" y="224"/>
                    <a:pt x="290" y="216"/>
                  </a:cubicBezTo>
                  <a:cubicBezTo>
                    <a:pt x="296" y="216"/>
                    <a:pt x="302" y="215"/>
                    <a:pt x="307" y="213"/>
                  </a:cubicBezTo>
                  <a:cubicBezTo>
                    <a:pt x="317" y="208"/>
                    <a:pt x="312" y="192"/>
                    <a:pt x="302" y="197"/>
                  </a:cubicBezTo>
                  <a:cubicBezTo>
                    <a:pt x="299" y="198"/>
                    <a:pt x="295" y="199"/>
                    <a:pt x="291" y="199"/>
                  </a:cubicBezTo>
                  <a:cubicBezTo>
                    <a:pt x="292" y="192"/>
                    <a:pt x="293" y="185"/>
                    <a:pt x="294" y="178"/>
                  </a:cubicBezTo>
                  <a:cubicBezTo>
                    <a:pt x="296" y="159"/>
                    <a:pt x="304" y="140"/>
                    <a:pt x="303" y="122"/>
                  </a:cubicBezTo>
                  <a:cubicBezTo>
                    <a:pt x="303" y="115"/>
                    <a:pt x="295" y="114"/>
                    <a:pt x="291" y="119"/>
                  </a:cubicBezTo>
                  <a:cubicBezTo>
                    <a:pt x="281" y="136"/>
                    <a:pt x="279" y="161"/>
                    <a:pt x="277" y="180"/>
                  </a:cubicBezTo>
                  <a:cubicBezTo>
                    <a:pt x="276" y="186"/>
                    <a:pt x="275" y="192"/>
                    <a:pt x="275" y="197"/>
                  </a:cubicBezTo>
                  <a:cubicBezTo>
                    <a:pt x="260" y="194"/>
                    <a:pt x="244" y="189"/>
                    <a:pt x="233" y="187"/>
                  </a:cubicBezTo>
                  <a:cubicBezTo>
                    <a:pt x="215" y="185"/>
                    <a:pt x="196" y="187"/>
                    <a:pt x="181" y="197"/>
                  </a:cubicBezTo>
                  <a:cubicBezTo>
                    <a:pt x="166" y="205"/>
                    <a:pt x="156" y="219"/>
                    <a:pt x="150" y="234"/>
                  </a:cubicBezTo>
                  <a:cubicBezTo>
                    <a:pt x="144" y="230"/>
                    <a:pt x="138" y="227"/>
                    <a:pt x="131" y="224"/>
                  </a:cubicBezTo>
                  <a:cubicBezTo>
                    <a:pt x="124" y="221"/>
                    <a:pt x="117" y="229"/>
                    <a:pt x="123" y="236"/>
                  </a:cubicBezTo>
                  <a:cubicBezTo>
                    <a:pt x="129" y="243"/>
                    <a:pt x="137" y="249"/>
                    <a:pt x="144" y="255"/>
                  </a:cubicBezTo>
                  <a:cubicBezTo>
                    <a:pt x="142" y="267"/>
                    <a:pt x="142" y="278"/>
                    <a:pt x="142" y="289"/>
                  </a:cubicBezTo>
                  <a:cubicBezTo>
                    <a:pt x="142" y="294"/>
                    <a:pt x="148" y="294"/>
                    <a:pt x="150" y="290"/>
                  </a:cubicBezTo>
                  <a:cubicBezTo>
                    <a:pt x="152" y="282"/>
                    <a:pt x="154" y="273"/>
                    <a:pt x="156" y="264"/>
                  </a:cubicBezTo>
                  <a:cubicBezTo>
                    <a:pt x="169" y="274"/>
                    <a:pt x="183" y="284"/>
                    <a:pt x="194" y="296"/>
                  </a:cubicBezTo>
                  <a:cubicBezTo>
                    <a:pt x="218" y="320"/>
                    <a:pt x="237" y="347"/>
                    <a:pt x="251" y="378"/>
                  </a:cubicBezTo>
                  <a:cubicBezTo>
                    <a:pt x="246" y="379"/>
                    <a:pt x="242" y="382"/>
                    <a:pt x="238" y="384"/>
                  </a:cubicBezTo>
                  <a:cubicBezTo>
                    <a:pt x="238" y="385"/>
                    <a:pt x="237" y="386"/>
                    <a:pt x="237" y="387"/>
                  </a:cubicBezTo>
                  <a:cubicBezTo>
                    <a:pt x="236" y="384"/>
                    <a:pt x="234" y="382"/>
                    <a:pt x="231" y="382"/>
                  </a:cubicBezTo>
                  <a:cubicBezTo>
                    <a:pt x="108" y="372"/>
                    <a:pt x="0" y="262"/>
                    <a:pt x="42" y="134"/>
                  </a:cubicBezTo>
                  <a:cubicBezTo>
                    <a:pt x="64" y="68"/>
                    <a:pt x="124" y="30"/>
                    <a:pt x="192" y="24"/>
                  </a:cubicBezTo>
                  <a:cubicBezTo>
                    <a:pt x="227" y="21"/>
                    <a:pt x="266" y="25"/>
                    <a:pt x="296" y="44"/>
                  </a:cubicBezTo>
                  <a:cubicBezTo>
                    <a:pt x="326" y="63"/>
                    <a:pt x="348" y="93"/>
                    <a:pt x="362" y="124"/>
                  </a:cubicBezTo>
                  <a:cubicBezTo>
                    <a:pt x="396" y="196"/>
                    <a:pt x="386" y="283"/>
                    <a:pt x="330" y="341"/>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21" name="文本框 20"/>
          <p:cNvSpPr txBox="1"/>
          <p:nvPr/>
        </p:nvSpPr>
        <p:spPr>
          <a:xfrm flipH="1">
            <a:off x="910336" y="269594"/>
            <a:ext cx="2724031" cy="523220"/>
          </a:xfrm>
          <a:prstGeom prst="rect">
            <a:avLst/>
          </a:prstGeom>
          <a:noFill/>
        </p:spPr>
        <p:txBody>
          <a:bodyPr wrap="square" rtlCol="0">
            <a:spAutoFit/>
          </a:bodyPr>
          <a:lstStyle/>
          <a:p>
            <a:pPr algn="ctr"/>
            <a:r>
              <a:rPr lang="zh-CN" altLang="en-US" sz="2800">
                <a:solidFill>
                  <a:schemeClr val="tx1">
                    <a:lumMod val="85000"/>
                    <a:lumOff val="15000"/>
                  </a:schemeClr>
                </a:solidFill>
                <a:cs typeface="+mn-ea"/>
                <a:sym typeface="+mn-lt"/>
              </a:rPr>
              <a:t>请添加您的标题</a:t>
            </a:r>
            <a:endParaRPr lang="zh-CN" altLang="en-US" sz="5400" b="1" dirty="0">
              <a:solidFill>
                <a:schemeClr val="tx1">
                  <a:lumMod val="85000"/>
                  <a:lumOff val="15000"/>
                </a:schemeClr>
              </a:solidFill>
              <a:cs typeface="+mn-ea"/>
              <a:sym typeface="+mn-lt"/>
            </a:endParaRPr>
          </a:p>
        </p:txBody>
      </p:sp>
      <p:sp>
        <p:nvSpPr>
          <p:cNvPr id="35" name="Shape 29"/>
          <p:cNvSpPr/>
          <p:nvPr/>
        </p:nvSpPr>
        <p:spPr>
          <a:xfrm rot="6300000">
            <a:off x="5056947" y="534277"/>
            <a:ext cx="1635898" cy="6102898"/>
          </a:xfrm>
          <a:custGeom>
            <a:avLst/>
            <a:gdLst>
              <a:gd name="connsiteX0" fmla="*/ 15178 w 19871"/>
              <a:gd name="connsiteY0" fmla="*/ 0 h 21600"/>
              <a:gd name="connsiteX1" fmla="*/ 0 w 19871"/>
              <a:gd name="connsiteY1" fmla="*/ 2538 h 21600"/>
              <a:gd name="connsiteX2" fmla="*/ 4463 w 19871"/>
              <a:gd name="connsiteY2" fmla="*/ 21600 h 21600"/>
              <a:gd name="connsiteX3" fmla="*/ 19871 w 19871"/>
              <a:gd name="connsiteY3" fmla="*/ 18777 h 21600"/>
              <a:gd name="connsiteX4" fmla="*/ 17450 w 19871"/>
              <a:gd name="connsiteY4" fmla="*/ 8748 h 21600"/>
              <a:gd name="connsiteX5" fmla="*/ 15178 w 19871"/>
              <a:gd name="connsiteY5" fmla="*/ 0 h 21600"/>
              <a:gd name="connsiteX0-1" fmla="*/ 14798 w 19871"/>
              <a:gd name="connsiteY0-2" fmla="*/ 0 h 22890"/>
              <a:gd name="connsiteX1-3" fmla="*/ 0 w 19871"/>
              <a:gd name="connsiteY1-4" fmla="*/ 3828 h 22890"/>
              <a:gd name="connsiteX2-5" fmla="*/ 4463 w 19871"/>
              <a:gd name="connsiteY2-6" fmla="*/ 22890 h 22890"/>
              <a:gd name="connsiteX3-7" fmla="*/ 19871 w 19871"/>
              <a:gd name="connsiteY3-8" fmla="*/ 20067 h 22890"/>
              <a:gd name="connsiteX4-9" fmla="*/ 17450 w 19871"/>
              <a:gd name="connsiteY4-10" fmla="*/ 10038 h 22890"/>
              <a:gd name="connsiteX5-11" fmla="*/ 14798 w 19871"/>
              <a:gd name="connsiteY5-12" fmla="*/ 0 h 22890"/>
              <a:gd name="connsiteX0-13" fmla="*/ 14798 w 19871"/>
              <a:gd name="connsiteY0-14" fmla="*/ 0 h 22785"/>
              <a:gd name="connsiteX1-15" fmla="*/ 0 w 19871"/>
              <a:gd name="connsiteY1-16" fmla="*/ 3828 h 22785"/>
              <a:gd name="connsiteX2-17" fmla="*/ 5300 w 19871"/>
              <a:gd name="connsiteY2-18" fmla="*/ 22785 h 22785"/>
              <a:gd name="connsiteX3-19" fmla="*/ 19871 w 19871"/>
              <a:gd name="connsiteY3-20" fmla="*/ 20067 h 22785"/>
              <a:gd name="connsiteX4-21" fmla="*/ 17450 w 19871"/>
              <a:gd name="connsiteY4-22" fmla="*/ 10038 h 22785"/>
              <a:gd name="connsiteX5-23" fmla="*/ 14798 w 19871"/>
              <a:gd name="connsiteY5-24" fmla="*/ 0 h 22785"/>
              <a:gd name="connsiteX0-25" fmla="*/ 14798 w 19871"/>
              <a:gd name="connsiteY0-26" fmla="*/ 0 h 23019"/>
              <a:gd name="connsiteX1-27" fmla="*/ 0 w 19871"/>
              <a:gd name="connsiteY1-28" fmla="*/ 3828 h 23019"/>
              <a:gd name="connsiteX2-29" fmla="*/ 5152 w 19871"/>
              <a:gd name="connsiteY2-30" fmla="*/ 23019 h 23019"/>
              <a:gd name="connsiteX3-31" fmla="*/ 19871 w 19871"/>
              <a:gd name="connsiteY3-32" fmla="*/ 20067 h 23019"/>
              <a:gd name="connsiteX4-33" fmla="*/ 17450 w 19871"/>
              <a:gd name="connsiteY4-34" fmla="*/ 10038 h 23019"/>
              <a:gd name="connsiteX5-35" fmla="*/ 14798 w 19871"/>
              <a:gd name="connsiteY5-36" fmla="*/ 0 h 23019"/>
              <a:gd name="connsiteX0-37" fmla="*/ 14798 w 20350"/>
              <a:gd name="connsiteY0-38" fmla="*/ 0 h 23019"/>
              <a:gd name="connsiteX1-39" fmla="*/ 0 w 20350"/>
              <a:gd name="connsiteY1-40" fmla="*/ 3828 h 23019"/>
              <a:gd name="connsiteX2-41" fmla="*/ 5152 w 20350"/>
              <a:gd name="connsiteY2-42" fmla="*/ 23019 h 23019"/>
              <a:gd name="connsiteX3-43" fmla="*/ 20350 w 20350"/>
              <a:gd name="connsiteY3-44" fmla="*/ 19851 h 23019"/>
              <a:gd name="connsiteX4-45" fmla="*/ 17450 w 20350"/>
              <a:gd name="connsiteY4-46" fmla="*/ 10038 h 23019"/>
              <a:gd name="connsiteX5-47" fmla="*/ 14798 w 20350"/>
              <a:gd name="connsiteY5-48" fmla="*/ 0 h 23019"/>
              <a:gd name="connsiteX0-49" fmla="*/ 14798 w 20350"/>
              <a:gd name="connsiteY0-50" fmla="*/ 0 h 23019"/>
              <a:gd name="connsiteX1-51" fmla="*/ 0 w 20350"/>
              <a:gd name="connsiteY1-52" fmla="*/ 3828 h 23019"/>
              <a:gd name="connsiteX2-53" fmla="*/ 5152 w 20350"/>
              <a:gd name="connsiteY2-54" fmla="*/ 23019 h 23019"/>
              <a:gd name="connsiteX3-55" fmla="*/ 20350 w 20350"/>
              <a:gd name="connsiteY3-56" fmla="*/ 19851 h 23019"/>
              <a:gd name="connsiteX4-57" fmla="*/ 17450 w 20350"/>
              <a:gd name="connsiteY4-58" fmla="*/ 10038 h 23019"/>
              <a:gd name="connsiteX5-59" fmla="*/ 14798 w 20350"/>
              <a:gd name="connsiteY5-60" fmla="*/ 0 h 23019"/>
              <a:gd name="connsiteX0-61" fmla="*/ 14798 w 20370"/>
              <a:gd name="connsiteY0-62" fmla="*/ 0 h 23019"/>
              <a:gd name="connsiteX1-63" fmla="*/ 0 w 20370"/>
              <a:gd name="connsiteY1-64" fmla="*/ 3828 h 23019"/>
              <a:gd name="connsiteX2-65" fmla="*/ 5152 w 20370"/>
              <a:gd name="connsiteY2-66" fmla="*/ 23019 h 23019"/>
              <a:gd name="connsiteX3-67" fmla="*/ 20370 w 20370"/>
              <a:gd name="connsiteY3-68" fmla="*/ 19550 h 23019"/>
              <a:gd name="connsiteX4-69" fmla="*/ 17450 w 20370"/>
              <a:gd name="connsiteY4-70" fmla="*/ 10038 h 23019"/>
              <a:gd name="connsiteX5-71" fmla="*/ 14798 w 20370"/>
              <a:gd name="connsiteY5-72" fmla="*/ 0 h 23019"/>
              <a:gd name="connsiteX0-73" fmla="*/ 14798 w 20370"/>
              <a:gd name="connsiteY0-74" fmla="*/ 0 h 23019"/>
              <a:gd name="connsiteX1-75" fmla="*/ 0 w 20370"/>
              <a:gd name="connsiteY1-76" fmla="*/ 3828 h 23019"/>
              <a:gd name="connsiteX2-77" fmla="*/ 5152 w 20370"/>
              <a:gd name="connsiteY2-78" fmla="*/ 23019 h 23019"/>
              <a:gd name="connsiteX3-79" fmla="*/ 20370 w 20370"/>
              <a:gd name="connsiteY3-80" fmla="*/ 19550 h 23019"/>
              <a:gd name="connsiteX4-81" fmla="*/ 17754 w 20370"/>
              <a:gd name="connsiteY4-82" fmla="*/ 9964 h 23019"/>
              <a:gd name="connsiteX5-83" fmla="*/ 14798 w 20370"/>
              <a:gd name="connsiteY5-84" fmla="*/ 0 h 23019"/>
              <a:gd name="connsiteX0-85" fmla="*/ 14907 w 20370"/>
              <a:gd name="connsiteY0-86" fmla="*/ 0 h 22650"/>
              <a:gd name="connsiteX1-87" fmla="*/ 0 w 20370"/>
              <a:gd name="connsiteY1-88" fmla="*/ 3459 h 22650"/>
              <a:gd name="connsiteX2-89" fmla="*/ 5152 w 20370"/>
              <a:gd name="connsiteY2-90" fmla="*/ 22650 h 22650"/>
              <a:gd name="connsiteX3-91" fmla="*/ 20370 w 20370"/>
              <a:gd name="connsiteY3-92" fmla="*/ 19181 h 22650"/>
              <a:gd name="connsiteX4-93" fmla="*/ 17754 w 20370"/>
              <a:gd name="connsiteY4-94" fmla="*/ 9595 h 22650"/>
              <a:gd name="connsiteX5-95" fmla="*/ 14907 w 20370"/>
              <a:gd name="connsiteY5-96" fmla="*/ 0 h 22650"/>
              <a:gd name="connsiteX0-97" fmla="*/ 14407 w 19870"/>
              <a:gd name="connsiteY0-98" fmla="*/ 0 h 22650"/>
              <a:gd name="connsiteX1-99" fmla="*/ 0 w 19870"/>
              <a:gd name="connsiteY1-100" fmla="*/ 4384 h 22650"/>
              <a:gd name="connsiteX2-101" fmla="*/ 4652 w 19870"/>
              <a:gd name="connsiteY2-102" fmla="*/ 22650 h 22650"/>
              <a:gd name="connsiteX3-103" fmla="*/ 19870 w 19870"/>
              <a:gd name="connsiteY3-104" fmla="*/ 19181 h 22650"/>
              <a:gd name="connsiteX4-105" fmla="*/ 17254 w 19870"/>
              <a:gd name="connsiteY4-106" fmla="*/ 9595 h 22650"/>
              <a:gd name="connsiteX5-107" fmla="*/ 14407 w 19870"/>
              <a:gd name="connsiteY5-108" fmla="*/ 0 h 22650"/>
              <a:gd name="connsiteX0-109" fmla="*/ 14407 w 19870"/>
              <a:gd name="connsiteY0-110" fmla="*/ 0 h 23857"/>
              <a:gd name="connsiteX1-111" fmla="*/ 0 w 19870"/>
              <a:gd name="connsiteY1-112" fmla="*/ 4384 h 23857"/>
              <a:gd name="connsiteX2-113" fmla="*/ 4935 w 19870"/>
              <a:gd name="connsiteY2-114" fmla="*/ 23857 h 23857"/>
              <a:gd name="connsiteX3-115" fmla="*/ 19870 w 19870"/>
              <a:gd name="connsiteY3-116" fmla="*/ 19181 h 23857"/>
              <a:gd name="connsiteX4-117" fmla="*/ 17254 w 19870"/>
              <a:gd name="connsiteY4-118" fmla="*/ 9595 h 23857"/>
              <a:gd name="connsiteX5-119" fmla="*/ 14407 w 19870"/>
              <a:gd name="connsiteY5-120" fmla="*/ 0 h 23857"/>
              <a:gd name="connsiteX0-121" fmla="*/ 14407 w 19870"/>
              <a:gd name="connsiteY0-122" fmla="*/ 0 h 23857"/>
              <a:gd name="connsiteX1-123" fmla="*/ 0 w 19870"/>
              <a:gd name="connsiteY1-124" fmla="*/ 4384 h 23857"/>
              <a:gd name="connsiteX2-125" fmla="*/ 4935 w 19870"/>
              <a:gd name="connsiteY2-126" fmla="*/ 23857 h 23857"/>
              <a:gd name="connsiteX3-127" fmla="*/ 19870 w 19870"/>
              <a:gd name="connsiteY3-128" fmla="*/ 19181 h 23857"/>
              <a:gd name="connsiteX4-129" fmla="*/ 17254 w 19870"/>
              <a:gd name="connsiteY4-130" fmla="*/ 9595 h 23857"/>
              <a:gd name="connsiteX5-131" fmla="*/ 14407 w 19870"/>
              <a:gd name="connsiteY5-132" fmla="*/ 0 h 23857"/>
              <a:gd name="connsiteX0-133" fmla="*/ 14407 w 19870"/>
              <a:gd name="connsiteY0-134" fmla="*/ 0 h 23663"/>
              <a:gd name="connsiteX1-135" fmla="*/ 0 w 19870"/>
              <a:gd name="connsiteY1-136" fmla="*/ 4384 h 23663"/>
              <a:gd name="connsiteX2-137" fmla="*/ 4512 w 19870"/>
              <a:gd name="connsiteY2-138" fmla="*/ 23663 h 23663"/>
              <a:gd name="connsiteX3-139" fmla="*/ 19870 w 19870"/>
              <a:gd name="connsiteY3-140" fmla="*/ 19181 h 23663"/>
              <a:gd name="connsiteX4-141" fmla="*/ 17254 w 19870"/>
              <a:gd name="connsiteY4-142" fmla="*/ 9595 h 23663"/>
              <a:gd name="connsiteX5-143" fmla="*/ 14407 w 19870"/>
              <a:gd name="connsiteY5-144" fmla="*/ 0 h 23663"/>
              <a:gd name="connsiteX0-145" fmla="*/ 14407 w 19078"/>
              <a:gd name="connsiteY0-146" fmla="*/ 0 h 23663"/>
              <a:gd name="connsiteX1-147" fmla="*/ 0 w 19078"/>
              <a:gd name="connsiteY1-148" fmla="*/ 4384 h 23663"/>
              <a:gd name="connsiteX2-149" fmla="*/ 4512 w 19078"/>
              <a:gd name="connsiteY2-150" fmla="*/ 23663 h 23663"/>
              <a:gd name="connsiteX3-151" fmla="*/ 19078 w 19078"/>
              <a:gd name="connsiteY3-152" fmla="*/ 19424 h 23663"/>
              <a:gd name="connsiteX4-153" fmla="*/ 17254 w 19078"/>
              <a:gd name="connsiteY4-154" fmla="*/ 9595 h 23663"/>
              <a:gd name="connsiteX5-155" fmla="*/ 14407 w 19078"/>
              <a:gd name="connsiteY5-156" fmla="*/ 0 h 23663"/>
              <a:gd name="connsiteX0-157" fmla="*/ 14407 w 19078"/>
              <a:gd name="connsiteY0-158" fmla="*/ 0 h 23663"/>
              <a:gd name="connsiteX1-159" fmla="*/ 0 w 19078"/>
              <a:gd name="connsiteY1-160" fmla="*/ 4384 h 23663"/>
              <a:gd name="connsiteX2-161" fmla="*/ 4512 w 19078"/>
              <a:gd name="connsiteY2-162" fmla="*/ 23663 h 23663"/>
              <a:gd name="connsiteX3-163" fmla="*/ 19078 w 19078"/>
              <a:gd name="connsiteY3-164" fmla="*/ 19424 h 23663"/>
              <a:gd name="connsiteX4-165" fmla="*/ 16878 w 19078"/>
              <a:gd name="connsiteY4-166" fmla="*/ 9602 h 23663"/>
              <a:gd name="connsiteX5-167" fmla="*/ 14407 w 19078"/>
              <a:gd name="connsiteY5-168" fmla="*/ 0 h 23663"/>
              <a:gd name="connsiteX0-169" fmla="*/ 0 w 19078"/>
              <a:gd name="connsiteY0-170" fmla="*/ 4384 h 23663"/>
              <a:gd name="connsiteX1-171" fmla="*/ 4512 w 19078"/>
              <a:gd name="connsiteY1-172" fmla="*/ 23663 h 23663"/>
              <a:gd name="connsiteX2-173" fmla="*/ 19078 w 19078"/>
              <a:gd name="connsiteY2-174" fmla="*/ 19424 h 23663"/>
              <a:gd name="connsiteX3-175" fmla="*/ 16878 w 19078"/>
              <a:gd name="connsiteY3-176" fmla="*/ 9602 h 23663"/>
              <a:gd name="connsiteX4-177" fmla="*/ 14407 w 19078"/>
              <a:gd name="connsiteY4-178" fmla="*/ 0 h 23663"/>
              <a:gd name="connsiteX5-179" fmla="*/ 587 w 19078"/>
              <a:gd name="connsiteY5-180" fmla="*/ 5055 h 23663"/>
              <a:gd name="connsiteX0-181" fmla="*/ 3925 w 18491"/>
              <a:gd name="connsiteY0-182" fmla="*/ 23663 h 23663"/>
              <a:gd name="connsiteX1-183" fmla="*/ 18491 w 18491"/>
              <a:gd name="connsiteY1-184" fmla="*/ 19424 h 23663"/>
              <a:gd name="connsiteX2-185" fmla="*/ 16291 w 18491"/>
              <a:gd name="connsiteY2-186" fmla="*/ 9602 h 23663"/>
              <a:gd name="connsiteX3-187" fmla="*/ 13820 w 18491"/>
              <a:gd name="connsiteY3-188" fmla="*/ 0 h 23663"/>
              <a:gd name="connsiteX4-189" fmla="*/ 0 w 18491"/>
              <a:gd name="connsiteY4-190" fmla="*/ 5055 h 23663"/>
              <a:gd name="connsiteX0-191" fmla="*/ 0 w 14566"/>
              <a:gd name="connsiteY0-192" fmla="*/ 23663 h 23663"/>
              <a:gd name="connsiteX1-193" fmla="*/ 14566 w 14566"/>
              <a:gd name="connsiteY1-194" fmla="*/ 19424 h 23663"/>
              <a:gd name="connsiteX2-195" fmla="*/ 12366 w 14566"/>
              <a:gd name="connsiteY2-196" fmla="*/ 9602 h 23663"/>
              <a:gd name="connsiteX3-197" fmla="*/ 9895 w 14566"/>
              <a:gd name="connsiteY3-198" fmla="*/ 0 h 23663"/>
              <a:gd name="connsiteX0-199" fmla="*/ 4671 w 4671"/>
              <a:gd name="connsiteY0-200" fmla="*/ 19424 h 19424"/>
              <a:gd name="connsiteX1-201" fmla="*/ 2471 w 4671"/>
              <a:gd name="connsiteY1-202" fmla="*/ 9602 h 19424"/>
              <a:gd name="connsiteX2-203" fmla="*/ 0 w 4671"/>
              <a:gd name="connsiteY2-204" fmla="*/ 0 h 19424"/>
              <a:gd name="connsiteX0-205" fmla="*/ 7486 w 7486"/>
              <a:gd name="connsiteY0-206" fmla="*/ 7669 h 7669"/>
              <a:gd name="connsiteX1-207" fmla="*/ 2776 w 7486"/>
              <a:gd name="connsiteY1-208" fmla="*/ 2612 h 7669"/>
              <a:gd name="connsiteX2-209" fmla="*/ 0 w 7486"/>
              <a:gd name="connsiteY2-210" fmla="*/ 0 h 7669"/>
              <a:gd name="connsiteX0-211" fmla="*/ 8267 w 8267"/>
              <a:gd name="connsiteY0-212" fmla="*/ 7620 h 7620"/>
              <a:gd name="connsiteX1-213" fmla="*/ 3708 w 8267"/>
              <a:gd name="connsiteY1-214" fmla="*/ 3406 h 7620"/>
              <a:gd name="connsiteX2-215" fmla="*/ 0 w 8267"/>
              <a:gd name="connsiteY2-216" fmla="*/ 0 h 7620"/>
              <a:gd name="connsiteX0-217" fmla="*/ 36336 w 36336"/>
              <a:gd name="connsiteY0-218" fmla="*/ 39449 h 39449"/>
              <a:gd name="connsiteX1-219" fmla="*/ 30821 w 36336"/>
              <a:gd name="connsiteY1-220" fmla="*/ 33919 h 39449"/>
              <a:gd name="connsiteX2-221" fmla="*/ 0 w 36336"/>
              <a:gd name="connsiteY2-222" fmla="*/ 0 h 39449"/>
            </a:gdLst>
            <a:ahLst/>
            <a:cxnLst>
              <a:cxn ang="0">
                <a:pos x="connsiteX0-1" y="connsiteY0-2"/>
              </a:cxn>
              <a:cxn ang="0">
                <a:pos x="connsiteX1-3" y="connsiteY1-4"/>
              </a:cxn>
              <a:cxn ang="0">
                <a:pos x="connsiteX2-5" y="connsiteY2-6"/>
              </a:cxn>
            </a:cxnLst>
            <a:rect l="l" t="t" r="r" b="b"/>
            <a:pathLst>
              <a:path w="36336" h="39449" extrusionOk="0">
                <a:moveTo>
                  <a:pt x="36336" y="39449"/>
                </a:moveTo>
                <a:cubicBezTo>
                  <a:pt x="32770" y="36694"/>
                  <a:pt x="34872" y="36713"/>
                  <a:pt x="30821" y="33919"/>
                </a:cubicBezTo>
                <a:cubicBezTo>
                  <a:pt x="27179" y="31407"/>
                  <a:pt x="2908" y="2543"/>
                  <a:pt x="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36" name="Group 59"/>
          <p:cNvGrpSpPr/>
          <p:nvPr/>
        </p:nvGrpSpPr>
        <p:grpSpPr>
          <a:xfrm rot="2086424">
            <a:off x="9314817" y="2752517"/>
            <a:ext cx="1418849" cy="1430666"/>
            <a:chOff x="0" y="0"/>
            <a:chExt cx="1378195" cy="1389675"/>
          </a:xfrm>
        </p:grpSpPr>
        <p:grpSp>
          <p:nvGrpSpPr>
            <p:cNvPr id="37" name="Group 55"/>
            <p:cNvGrpSpPr/>
            <p:nvPr/>
          </p:nvGrpSpPr>
          <p:grpSpPr>
            <a:xfrm>
              <a:off x="228599" y="0"/>
              <a:ext cx="1149597" cy="1132531"/>
              <a:chOff x="0" y="0"/>
              <a:chExt cx="1149595" cy="1132530"/>
            </a:xfrm>
          </p:grpSpPr>
          <p:sp>
            <p:nvSpPr>
              <p:cNvPr id="41"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E7E4EA"/>
              </a:solidFill>
              <a:ln w="12700" cap="flat">
                <a:solidFill>
                  <a:schemeClr val="tx1">
                    <a:lumMod val="75000"/>
                    <a:lumOff val="25000"/>
                  </a:schemeClr>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42" name="Group 54"/>
              <p:cNvGrpSpPr/>
              <p:nvPr/>
            </p:nvGrpSpPr>
            <p:grpSpPr>
              <a:xfrm>
                <a:off x="-1" y="0"/>
                <a:ext cx="1149597" cy="1132531"/>
                <a:chOff x="0" y="0"/>
                <a:chExt cx="1149595" cy="1132530"/>
              </a:xfrm>
            </p:grpSpPr>
            <p:sp>
              <p:nvSpPr>
                <p:cNvPr id="43"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4"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5"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grpSp>
          <p:nvGrpSpPr>
            <p:cNvPr id="38" name="Group 58"/>
            <p:cNvGrpSpPr/>
            <p:nvPr/>
          </p:nvGrpSpPr>
          <p:grpSpPr>
            <a:xfrm>
              <a:off x="0" y="558800"/>
              <a:ext cx="803140" cy="830876"/>
              <a:chOff x="0" y="0"/>
              <a:chExt cx="803139" cy="830875"/>
            </a:xfrm>
          </p:grpSpPr>
          <p:sp>
            <p:nvSpPr>
              <p:cNvPr id="39"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solidFill>
                <a:srgbClr val="FFDE00"/>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0"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sp>
        <p:nvSpPr>
          <p:cNvPr id="46" name="Shape 232"/>
          <p:cNvSpPr/>
          <p:nvPr/>
        </p:nvSpPr>
        <p:spPr>
          <a:xfrm>
            <a:off x="19909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rgbClr val="FFDE00"/>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cs typeface="+mn-ea"/>
              <a:sym typeface="+mn-lt"/>
            </a:endParaRPr>
          </a:p>
        </p:txBody>
      </p:sp>
      <p:sp>
        <p:nvSpPr>
          <p:cNvPr id="47" name="Shape 232"/>
          <p:cNvSpPr/>
          <p:nvPr/>
        </p:nvSpPr>
        <p:spPr>
          <a:xfrm>
            <a:off x="43785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rgbClr val="FFDE00"/>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cs typeface="+mn-ea"/>
              <a:sym typeface="+mn-lt"/>
            </a:endParaRPr>
          </a:p>
        </p:txBody>
      </p:sp>
      <p:sp>
        <p:nvSpPr>
          <p:cNvPr id="48" name="Shape 232"/>
          <p:cNvSpPr/>
          <p:nvPr/>
        </p:nvSpPr>
        <p:spPr>
          <a:xfrm>
            <a:off x="67661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rgbClr val="FFDE00"/>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cs typeface="+mn-ea"/>
              <a:sym typeface="+mn-lt"/>
            </a:endParaRPr>
          </a:p>
        </p:txBody>
      </p:sp>
      <p:sp>
        <p:nvSpPr>
          <p:cNvPr id="49" name="文本框 48"/>
          <p:cNvSpPr txBox="1"/>
          <p:nvPr/>
        </p:nvSpPr>
        <p:spPr>
          <a:xfrm>
            <a:off x="1515937" y="4242596"/>
            <a:ext cx="1512404" cy="461665"/>
          </a:xfrm>
          <a:prstGeom prst="rect">
            <a:avLst/>
          </a:prstGeom>
          <a:noFill/>
        </p:spPr>
        <p:txBody>
          <a:bodyPr wrap="square" rtlCol="0">
            <a:spAutoFit/>
          </a:bodyPr>
          <a:lstStyle/>
          <a:p>
            <a:pPr algn="ctr"/>
            <a:r>
              <a:rPr lang="zh-CN" altLang="en-US" sz="2400" b="1" spc="-300" dirty="0">
                <a:solidFill>
                  <a:schemeClr val="tx1">
                    <a:lumMod val="95000"/>
                    <a:lumOff val="5000"/>
                  </a:schemeClr>
                </a:solidFill>
                <a:cs typeface="+mn-ea"/>
                <a:sym typeface="+mn-lt"/>
              </a:rPr>
              <a:t>这是文字</a:t>
            </a:r>
          </a:p>
        </p:txBody>
      </p:sp>
      <p:sp>
        <p:nvSpPr>
          <p:cNvPr id="50" name="文本框 49"/>
          <p:cNvSpPr txBox="1"/>
          <p:nvPr/>
        </p:nvSpPr>
        <p:spPr>
          <a:xfrm>
            <a:off x="1244233" y="4775756"/>
            <a:ext cx="2055812" cy="682495"/>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cs typeface="+mn-ea"/>
                <a:sym typeface="+mn-lt"/>
              </a:rPr>
              <a:t>请在这里输入文字请在这里输入文字请在</a:t>
            </a:r>
          </a:p>
        </p:txBody>
      </p:sp>
      <p:sp>
        <p:nvSpPr>
          <p:cNvPr id="51" name="文本框 50"/>
          <p:cNvSpPr txBox="1"/>
          <p:nvPr/>
        </p:nvSpPr>
        <p:spPr>
          <a:xfrm>
            <a:off x="4015752" y="1775041"/>
            <a:ext cx="1512404" cy="461665"/>
          </a:xfrm>
          <a:prstGeom prst="rect">
            <a:avLst/>
          </a:prstGeom>
          <a:noFill/>
        </p:spPr>
        <p:txBody>
          <a:bodyPr wrap="square" rtlCol="0">
            <a:spAutoFit/>
          </a:bodyPr>
          <a:lstStyle/>
          <a:p>
            <a:pPr algn="ctr"/>
            <a:r>
              <a:rPr lang="zh-CN" altLang="en-US" sz="2400" b="1" spc="-300" dirty="0">
                <a:solidFill>
                  <a:schemeClr val="tx1">
                    <a:lumMod val="95000"/>
                    <a:lumOff val="5000"/>
                  </a:schemeClr>
                </a:solidFill>
                <a:cs typeface="+mn-ea"/>
                <a:sym typeface="+mn-lt"/>
              </a:rPr>
              <a:t>这是文字</a:t>
            </a:r>
          </a:p>
        </p:txBody>
      </p:sp>
      <p:sp>
        <p:nvSpPr>
          <p:cNvPr id="52" name="文本框 51"/>
          <p:cNvSpPr txBox="1"/>
          <p:nvPr/>
        </p:nvSpPr>
        <p:spPr>
          <a:xfrm>
            <a:off x="3744048" y="2308201"/>
            <a:ext cx="2055812" cy="682495"/>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cs typeface="+mn-ea"/>
                <a:sym typeface="+mn-lt"/>
              </a:rPr>
              <a:t>请在这里输入文字请在这里输入文字请在</a:t>
            </a:r>
          </a:p>
        </p:txBody>
      </p:sp>
      <p:sp>
        <p:nvSpPr>
          <p:cNvPr id="53" name="文本框 52"/>
          <p:cNvSpPr txBox="1"/>
          <p:nvPr/>
        </p:nvSpPr>
        <p:spPr>
          <a:xfrm>
            <a:off x="6394749" y="4242596"/>
            <a:ext cx="1512404" cy="461665"/>
          </a:xfrm>
          <a:prstGeom prst="rect">
            <a:avLst/>
          </a:prstGeom>
          <a:noFill/>
        </p:spPr>
        <p:txBody>
          <a:bodyPr wrap="square" rtlCol="0">
            <a:spAutoFit/>
          </a:bodyPr>
          <a:lstStyle/>
          <a:p>
            <a:pPr algn="ctr"/>
            <a:r>
              <a:rPr lang="zh-CN" altLang="en-US" sz="2400" b="1" spc="-300" dirty="0">
                <a:solidFill>
                  <a:schemeClr val="tx1">
                    <a:lumMod val="95000"/>
                    <a:lumOff val="5000"/>
                  </a:schemeClr>
                </a:solidFill>
                <a:cs typeface="+mn-ea"/>
                <a:sym typeface="+mn-lt"/>
              </a:rPr>
              <a:t>这是文字</a:t>
            </a:r>
          </a:p>
        </p:txBody>
      </p:sp>
      <p:sp>
        <p:nvSpPr>
          <p:cNvPr id="54" name="文本框 53"/>
          <p:cNvSpPr txBox="1"/>
          <p:nvPr/>
        </p:nvSpPr>
        <p:spPr>
          <a:xfrm>
            <a:off x="6123045" y="4775756"/>
            <a:ext cx="2055812" cy="682495"/>
          </a:xfrm>
          <a:prstGeom prst="rect">
            <a:avLst/>
          </a:prstGeom>
          <a:noFill/>
        </p:spPr>
        <p:txBody>
          <a:bodyPr wrap="square" rtlCol="0">
            <a:spAutoFit/>
          </a:bodyPr>
          <a:lstStyle/>
          <a:p>
            <a:pPr>
              <a:lnSpc>
                <a:spcPct val="125000"/>
              </a:lnSpc>
            </a:pPr>
            <a:r>
              <a:rPr lang="zh-CN" altLang="en-US" sz="1600" dirty="0">
                <a:solidFill>
                  <a:schemeClr val="tx1">
                    <a:lumMod val="95000"/>
                    <a:lumOff val="5000"/>
                  </a:schemeClr>
                </a:solidFill>
                <a:cs typeface="+mn-ea"/>
                <a:sym typeface="+mn-lt"/>
              </a:rPr>
              <a:t>请在这里输入文字请在这里输入文字请在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nodeType="withEffect">
                                  <p:stCondLst>
                                    <p:cond delay="30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22" presetClass="entr" presetSubtype="8" fill="hold" grpId="0" nodeType="withEffect">
                                  <p:stCondLst>
                                    <p:cond delay="40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6" grpId="0" animBg="1"/>
      <p:bldP spid="47" grpId="0" animBg="1"/>
      <p:bldP spid="4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gwYjcyMjA0NmRiMTE3MGYxNTBkZjA1NjY0NmZiYzk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pjwwkmm">
      <a:majorFont>
        <a:latin typeface="仓耳青禾体-谷力 W05"/>
        <a:ea typeface="仓耳青禾体-谷力 W05"/>
        <a:cs typeface=""/>
      </a:majorFont>
      <a:minorFont>
        <a:latin typeface="仓耳青禾体-谷力 W05"/>
        <a:ea typeface="仓耳青禾体-谷力 W05"/>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pjwwkmm">
      <a:majorFont>
        <a:latin typeface="仓耳青禾体-谷力 W05"/>
        <a:ea typeface="仓耳青禾体-谷力 W05"/>
        <a:cs typeface=""/>
      </a:majorFont>
      <a:minorFont>
        <a:latin typeface="仓耳青禾体-谷力 W05"/>
        <a:ea typeface="仓耳青禾体-谷力 W05"/>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1302</Words>
  <Application>Microsoft Office PowerPoint</Application>
  <PresentationFormat>宽屏</PresentationFormat>
  <Paragraphs>163</Paragraphs>
  <Slides>24</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24</vt:i4>
      </vt:variant>
    </vt:vector>
  </HeadingPairs>
  <TitlesOfParts>
    <vt:vector size="30" baseType="lpstr">
      <vt:lpstr>仓耳青禾体-谷力 W05</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手绘灯泡</dc:title>
  <dc:creator>第一PPT</dc:creator>
  <cp:keywords>www.1ppt.com</cp:keywords>
  <dc:description>www.1ppt.com</dc:description>
  <cp:lastModifiedBy>强 任</cp:lastModifiedBy>
  <cp:revision>11</cp:revision>
  <dcterms:created xsi:type="dcterms:W3CDTF">2023-10-12T01:50:57Z</dcterms:created>
  <dcterms:modified xsi:type="dcterms:W3CDTF">2024-07-26T06:40:05Z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C4EB4001C0BB4F03A521BF5E46C1D505_12</vt:lpwstr>
  </property>
  <property fmtid="{D5CDD505-2E9C-101B-9397-08002B2CF9AE}" pid="3" name="KSOProductBuildVer">
    <vt:lpwstr>2052-12.1.0.15374</vt:lpwstr>
  </property>
</Properties>
</file>