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AE"/>
    <a:srgbClr val="C043BD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5633" autoAdjust="0"/>
  </p:normalViewPr>
  <p:slideViewPr>
    <p:cSldViewPr>
      <p:cViewPr>
        <p:scale>
          <a:sx n="50" d="100"/>
          <a:sy n="50" d="100"/>
        </p:scale>
        <p:origin x="-2142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2CC2D8C-5C2C-48F3-980F-372ECDFBE613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C4B5143-7507-41FC-924F-084803D9A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3304D-93D4-4E81-A31F-ACCAA4AA6E76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E6110-4E28-4E8C-89EC-B04E22B5B9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9D97E-6B50-4F66-82A4-727AEE207204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D7318-870A-4743-B44E-FFAF9B14A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45EF-6035-4A3B-AF7E-E390367986C5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7182-B153-4DB8-AAB1-F6B1C356C8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5634-3B58-4B9C-AEA5-87AE0294F967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AEFE-3399-4938-8EE2-6C4565A185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9D04DB-49F3-42ED-874F-ED9F8F32504C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ACA51-2E65-4D32-871E-662AF9F714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4BE2-8F2C-4D31-B93F-3D50C58DB2B8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932B6-C32E-4831-B90B-85027EFD8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AE29C-89D9-4024-AA5B-DB9B4228B2F2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61B6E-E05A-44B6-88AF-74C8E62E4A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1D9CC-E159-489A-89B0-CF3CE114D94F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DFED0-F8F7-432B-86E1-1E08959EE5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941CC-3769-4D34-9FCC-FF647B08A80E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DFCBB-1130-44D3-89C8-A2F6AC8050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89381-C409-459B-AC2A-8B43B0AA9A03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6D8E-1A15-4C13-AC11-FD4090EA1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5637E-1086-4DAB-95CC-7A778ADDAD8D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AEFF7-5BEF-403A-9DBB-8CFD988D6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1BCE51-A4C0-46DB-885F-4C8460799BF4}" type="datetimeFigureOut">
              <a:rPr lang="zh-CN" altLang="en-US"/>
              <a:pPr>
                <a:defRPr/>
              </a:pPr>
              <a:t>2015/8/8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A2E452-40F5-4132-8B40-4E073A1B1B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286375" y="6985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5677436" y="785813"/>
            <a:ext cx="1323439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适用于自我介绍及相关类别演示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4977606" y="2356644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15"/>
          <p:cNvSpPr>
            <a:spLocks noChangeArrowheads="1"/>
          </p:cNvSpPr>
          <p:nvPr/>
        </p:nvSpPr>
        <p:spPr bwMode="auto">
          <a:xfrm>
            <a:off x="2571750" y="4643438"/>
            <a:ext cx="6429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希望与大家一同建设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学院学生会、共创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学院美好明天。</a:t>
            </a:r>
          </a:p>
        </p:txBody>
      </p:sp>
      <p:pic>
        <p:nvPicPr>
          <p:cNvPr id="11271" name="图片 11" descr="GEY_950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0" y="217488"/>
            <a:ext cx="6437313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竞选档案</a:t>
            </a: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3286125" y="2020888"/>
            <a:ext cx="3357563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           xxx</a:t>
            </a: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座右铭：</a:t>
            </a:r>
            <a:r>
              <a:rPr lang="zh-CN" altLang="en-US" sz="1400">
                <a:solidFill>
                  <a:srgbClr val="2E38AE"/>
                </a:solidFill>
                <a:latin typeface="微软雅黑" pitchFamily="34" charset="-122"/>
                <a:ea typeface="微软雅黑" pitchFamily="34" charset="-122"/>
              </a:rPr>
              <a:t>不求最好，只求更好</a:t>
            </a:r>
            <a:endParaRPr lang="en-US" altLang="zh-CN" sz="1400">
              <a:solidFill>
                <a:srgbClr val="2E38AE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竞选宣言：</a:t>
            </a:r>
            <a:r>
              <a:rPr lang="zh-CN" altLang="en-US" sz="1400">
                <a:solidFill>
                  <a:srgbClr val="2E38AE"/>
                </a:solidFill>
                <a:latin typeface="微软雅黑" pitchFamily="34" charset="-122"/>
                <a:ea typeface="微软雅黑" pitchFamily="34" charset="-122"/>
              </a:rPr>
              <a:t>既然我站起来了，就一定要走下去，如果我倒下去了，就一定要再站起来！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000375" y="1785938"/>
            <a:ext cx="3714750" cy="2357437"/>
          </a:xfrm>
          <a:prstGeom prst="roundRect">
            <a:avLst/>
          </a:prstGeom>
          <a:noFill/>
          <a:ln>
            <a:solidFill>
              <a:srgbClr val="C043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429000" y="2500313"/>
            <a:ext cx="2928938" cy="1587"/>
          </a:xfrm>
          <a:prstGeom prst="line">
            <a:avLst/>
          </a:prstGeom>
          <a:ln w="15875">
            <a:solidFill>
              <a:srgbClr val="C043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29000" y="3000375"/>
            <a:ext cx="2928938" cy="1588"/>
          </a:xfrm>
          <a:prstGeom prst="line">
            <a:avLst/>
          </a:prstGeom>
          <a:ln w="15875">
            <a:solidFill>
              <a:srgbClr val="C043B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0"/>
          <p:cNvSpPr/>
          <p:nvPr/>
        </p:nvSpPr>
        <p:spPr>
          <a:xfrm>
            <a:off x="3143250" y="1571625"/>
            <a:ext cx="4786313" cy="1357313"/>
          </a:xfrm>
          <a:prstGeom prst="parallelogram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285875" y="3000375"/>
            <a:ext cx="4786313" cy="1357313"/>
          </a:xfrm>
          <a:prstGeom prst="parallelogram">
            <a:avLst/>
          </a:prstGeom>
          <a:solidFill>
            <a:srgbClr val="2E3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4" name="矩形 13"/>
          <p:cNvSpPr>
            <a:spLocks noChangeArrowheads="1"/>
          </p:cNvSpPr>
          <p:nvPr/>
        </p:nvSpPr>
        <p:spPr bwMode="auto">
          <a:xfrm>
            <a:off x="2963863" y="34290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获奖情况</a:t>
            </a:r>
          </a:p>
        </p:txBody>
      </p:sp>
      <p:sp>
        <p:nvSpPr>
          <p:cNvPr id="4105" name="矩形 15"/>
          <p:cNvSpPr>
            <a:spLocks noChangeArrowheads="1"/>
          </p:cNvSpPr>
          <p:nvPr/>
        </p:nvSpPr>
        <p:spPr bwMode="auto">
          <a:xfrm>
            <a:off x="4714875" y="20002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个人经历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3929063" y="4143375"/>
            <a:ext cx="1928812" cy="428625"/>
          </a:xfrm>
          <a:prstGeom prst="roundRect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929063" y="3429000"/>
            <a:ext cx="2786062" cy="428625"/>
          </a:xfrm>
          <a:prstGeom prst="roundRect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929063" y="2786063"/>
            <a:ext cx="1928812" cy="428625"/>
          </a:xfrm>
          <a:prstGeom prst="roundRect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929063" y="2071688"/>
            <a:ext cx="1928812" cy="428625"/>
          </a:xfrm>
          <a:prstGeom prst="roundRect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2"/>
          <p:cNvSpPr>
            <a:spLocks noChangeArrowheads="1"/>
          </p:cNvSpPr>
          <p:nvPr/>
        </p:nvSpPr>
        <p:spPr bwMode="auto">
          <a:xfrm>
            <a:off x="3963988" y="28448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拔河比赛</a:t>
            </a:r>
          </a:p>
        </p:txBody>
      </p:sp>
      <p:sp>
        <p:nvSpPr>
          <p:cNvPr id="5131" name="矩形 14"/>
          <p:cNvSpPr>
            <a:spLocks noChangeArrowheads="1"/>
          </p:cNvSpPr>
          <p:nvPr/>
        </p:nvSpPr>
        <p:spPr bwMode="auto">
          <a:xfrm>
            <a:off x="3929063" y="3476625"/>
            <a:ext cx="285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校级运动会选手选拔训练</a:t>
            </a:r>
          </a:p>
        </p:txBody>
      </p:sp>
      <p:sp>
        <p:nvSpPr>
          <p:cNvPr id="5132" name="矩形 15"/>
          <p:cNvSpPr>
            <a:spLocks noChangeArrowheads="1"/>
          </p:cNvSpPr>
          <p:nvPr/>
        </p:nvSpPr>
        <p:spPr bwMode="auto">
          <a:xfrm>
            <a:off x="3929063" y="2130425"/>
            <a:ext cx="2000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迎新杯足球赛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214688" y="1928813"/>
            <a:ext cx="642937" cy="2838450"/>
          </a:xfrm>
          <a:prstGeom prst="leftBrace">
            <a:avLst>
              <a:gd name="adj1" fmla="val 57970"/>
              <a:gd name="adj2" fmla="val 50000"/>
            </a:avLst>
          </a:prstGeom>
          <a:ln w="19050">
            <a:solidFill>
              <a:srgbClr val="2E38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34" name="TextBox 11"/>
          <p:cNvSpPr txBox="1">
            <a:spLocks noChangeArrowheads="1"/>
          </p:cNvSpPr>
          <p:nvPr/>
        </p:nvSpPr>
        <p:spPr bwMode="auto">
          <a:xfrm>
            <a:off x="2373313" y="2357438"/>
            <a:ext cx="76993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丰富的工作经历</a:t>
            </a:r>
          </a:p>
          <a:p>
            <a:endParaRPr lang="zh-CN" altLang="en-US"/>
          </a:p>
        </p:txBody>
      </p:sp>
      <p:sp>
        <p:nvSpPr>
          <p:cNvPr id="5135" name="矩形 14"/>
          <p:cNvSpPr>
            <a:spLocks noChangeArrowheads="1"/>
          </p:cNvSpPr>
          <p:nvPr/>
        </p:nvSpPr>
        <p:spPr bwMode="auto">
          <a:xfrm>
            <a:off x="4000500" y="4202113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毕业篮球赛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1"/>
          <p:cNvSpPr>
            <a:spLocks noChangeArrowheads="1"/>
          </p:cNvSpPr>
          <p:nvPr/>
        </p:nvSpPr>
        <p:spPr bwMode="auto">
          <a:xfrm>
            <a:off x="3367088" y="1874838"/>
            <a:ext cx="2489200" cy="11557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5000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Oval 22"/>
          <p:cNvSpPr>
            <a:spLocks noChangeArrowheads="1"/>
          </p:cNvSpPr>
          <p:nvPr/>
        </p:nvSpPr>
        <p:spPr bwMode="auto">
          <a:xfrm>
            <a:off x="3667125" y="1971675"/>
            <a:ext cx="1887538" cy="965200"/>
          </a:xfrm>
          <a:prstGeom prst="ellipse">
            <a:avLst/>
          </a:prstGeom>
          <a:solidFill>
            <a:srgbClr val="C043BD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latinLnBrk="1">
              <a:lnSpc>
                <a:spcPct val="90000"/>
              </a:lnSpc>
            </a:pPr>
            <a:endParaRPr lang="zh-CN" altLang="en-US" sz="3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6"/>
          <p:cNvSpPr>
            <a:spLocks noChangeArrowheads="1"/>
          </p:cNvSpPr>
          <p:nvPr/>
        </p:nvSpPr>
        <p:spPr bwMode="auto">
          <a:xfrm>
            <a:off x="3857625" y="2143125"/>
            <a:ext cx="1620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我的优势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57250" y="1716088"/>
            <a:ext cx="2374900" cy="1668462"/>
          </a:xfrm>
          <a:prstGeom prst="ellipse">
            <a:avLst/>
          </a:prstGeom>
          <a:solidFill>
            <a:srgbClr val="2E38AE"/>
          </a:solidFill>
          <a:ln w="9525">
            <a:noFill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我对工作可以长时</a:t>
            </a:r>
          </a:p>
          <a:p>
            <a:pPr latinLnBrk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间保持热情而并将饱</a:t>
            </a:r>
          </a:p>
          <a:p>
            <a:pPr latinLnBrk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满的热情延续下去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072188" y="1714500"/>
            <a:ext cx="2247900" cy="1604963"/>
          </a:xfrm>
          <a:prstGeom prst="ellipse">
            <a:avLst/>
          </a:prstGeom>
          <a:solidFill>
            <a:srgbClr val="2E38AE"/>
          </a:solidFill>
          <a:ln w="9525">
            <a:noFill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善于协调，对各部</a:t>
            </a:r>
          </a:p>
          <a:p>
            <a:pPr latinLnBrk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门都有深入的了解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357563" y="3500438"/>
            <a:ext cx="2697162" cy="1477962"/>
          </a:xfrm>
          <a:prstGeom prst="ellipse">
            <a:avLst/>
          </a:prstGeom>
          <a:solidFill>
            <a:srgbClr val="2E38AE"/>
          </a:solidFill>
          <a:ln w="9525">
            <a:noFill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经验丰富，有较强</a:t>
            </a:r>
          </a:p>
          <a:p>
            <a:pPr latinLnBrk="1"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的活动统筹能力。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4429919" y="3285332"/>
            <a:ext cx="428625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 flipV="1">
            <a:off x="2928938" y="2500313"/>
            <a:ext cx="43021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0800000" flipH="1" flipV="1">
            <a:off x="5715000" y="2500313"/>
            <a:ext cx="43021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643063" y="3478213"/>
            <a:ext cx="571500" cy="2143125"/>
          </a:xfrm>
          <a:prstGeom prst="rect">
            <a:avLst/>
          </a:prstGeom>
          <a:solidFill>
            <a:srgbClr val="C04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43125" y="3549650"/>
            <a:ext cx="5715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做强我院优势体育项目，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切实增强我院的体育水平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加强本院学生会各部门之间的沟通，尝试活动协作机制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增强与兄弟学院的交流合作，取其之长补己之短</a:t>
            </a:r>
          </a:p>
          <a:p>
            <a:endParaRPr lang="zh-CN" altLang="en-US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b="1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2214563" y="3478213"/>
            <a:ext cx="3357562" cy="714375"/>
          </a:xfrm>
          <a:prstGeom prst="homePlate">
            <a:avLst/>
          </a:prstGeom>
          <a:noFill/>
          <a:ln>
            <a:solidFill>
              <a:srgbClr val="2E3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五边形 15"/>
          <p:cNvSpPr/>
          <p:nvPr/>
        </p:nvSpPr>
        <p:spPr>
          <a:xfrm>
            <a:off x="2214563" y="4192588"/>
            <a:ext cx="5643562" cy="714375"/>
          </a:xfrm>
          <a:prstGeom prst="homePlate">
            <a:avLst/>
          </a:prstGeom>
          <a:noFill/>
          <a:ln>
            <a:solidFill>
              <a:srgbClr val="2E3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五边形 16"/>
          <p:cNvSpPr/>
          <p:nvPr/>
        </p:nvSpPr>
        <p:spPr>
          <a:xfrm>
            <a:off x="2214563" y="4906963"/>
            <a:ext cx="5072062" cy="714375"/>
          </a:xfrm>
          <a:prstGeom prst="homePlate">
            <a:avLst/>
          </a:prstGeom>
          <a:noFill/>
          <a:ln>
            <a:solidFill>
              <a:srgbClr val="2E3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79" name="TextBox 18"/>
          <p:cNvSpPr txBox="1">
            <a:spLocks noChangeArrowheads="1"/>
          </p:cNvSpPr>
          <p:nvPr/>
        </p:nvSpPr>
        <p:spPr bwMode="auto">
          <a:xfrm>
            <a:off x="1455738" y="3786188"/>
            <a:ext cx="8302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三强政策</a:t>
            </a:r>
          </a:p>
          <a:p>
            <a:endParaRPr lang="zh-CN" altLang="en-US"/>
          </a:p>
        </p:txBody>
      </p:sp>
      <p:pic>
        <p:nvPicPr>
          <p:cNvPr id="7180" name="图片 19" descr="4(137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714375"/>
            <a:ext cx="3309938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1" grpId="1" bldLvl="0" autoUpdateAnimBg="0"/>
      <p:bldP spid="11" grpId="2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224088" y="1928813"/>
            <a:ext cx="51958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根据团支部、主席团的计划制定具体工作计划，尽量落实到某些时间段。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2224088" y="2571750"/>
            <a:ext cx="449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建立系统化的活动制度，大型活动严格按照：申请-策划-实施-总结的顺序执行。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2071688" y="3916363"/>
            <a:ext cx="5473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责任分工更加明确，落实到个人。</a:t>
            </a:r>
          </a:p>
        </p:txBody>
      </p:sp>
      <p:sp>
        <p:nvSpPr>
          <p:cNvPr id="8201" name="矩形 29"/>
          <p:cNvSpPr>
            <a:spLocks noChangeArrowheads="1"/>
          </p:cNvSpPr>
          <p:nvPr/>
        </p:nvSpPr>
        <p:spPr bwMode="auto">
          <a:xfrm>
            <a:off x="2224088" y="1571625"/>
            <a:ext cx="556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完善规章制度、合理分配人员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2071688" y="4341813"/>
            <a:ext cx="5143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加强部门学习氛围的建设，做到工作学习两不误。</a:t>
            </a:r>
          </a:p>
          <a:p>
            <a:endParaRPr lang="zh-CN" altLang="en-US">
              <a:solidFill>
                <a:schemeClr val="bg1"/>
              </a:solidFill>
              <a:ea typeface="迷你简综艺"/>
              <a:cs typeface="迷你简综艺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2071688" y="4773613"/>
            <a:ext cx="5643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加大活动宣传力度，创新活动宣传形式。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2071688" y="5202238"/>
            <a:ext cx="41259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尝试改革、适当运用活动竞标机制。</a:t>
            </a:r>
          </a:p>
        </p:txBody>
      </p:sp>
      <p:grpSp>
        <p:nvGrpSpPr>
          <p:cNvPr id="8205" name="组合 20"/>
          <p:cNvGrpSpPr>
            <a:grpSpLocks/>
          </p:cNvGrpSpPr>
          <p:nvPr/>
        </p:nvGrpSpPr>
        <p:grpSpPr bwMode="auto">
          <a:xfrm>
            <a:off x="2428875" y="642938"/>
            <a:ext cx="4500563" cy="571500"/>
            <a:chOff x="2285984" y="642918"/>
            <a:chExt cx="4500594" cy="571504"/>
          </a:xfrm>
        </p:grpSpPr>
        <p:sp>
          <p:nvSpPr>
            <p:cNvPr id="8208" name="矩形 6"/>
            <p:cNvSpPr>
              <a:spLocks noChangeArrowheads="1"/>
            </p:cNvSpPr>
            <p:nvPr/>
          </p:nvSpPr>
          <p:spPr bwMode="auto">
            <a:xfrm>
              <a:off x="3736861" y="691202"/>
              <a:ext cx="16209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竞选设想</a:t>
              </a:r>
            </a:p>
          </p:txBody>
        </p:sp>
        <p:sp>
          <p:nvSpPr>
            <p:cNvPr id="19" name="流程图: 库存数据 18"/>
            <p:cNvSpPr/>
            <p:nvPr/>
          </p:nvSpPr>
          <p:spPr>
            <a:xfrm>
              <a:off x="2285984" y="642918"/>
              <a:ext cx="1428760" cy="571504"/>
            </a:xfrm>
            <a:prstGeom prst="flowChartOnlineStorage">
              <a:avLst/>
            </a:prstGeom>
            <a:solidFill>
              <a:srgbClr val="C04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流程图: 库存数据 19"/>
            <p:cNvSpPr/>
            <p:nvPr/>
          </p:nvSpPr>
          <p:spPr>
            <a:xfrm flipH="1">
              <a:off x="5357818" y="642918"/>
              <a:ext cx="1428760" cy="571504"/>
            </a:xfrm>
            <a:prstGeom prst="flowChartOnlineStorage">
              <a:avLst/>
            </a:prstGeom>
            <a:solidFill>
              <a:srgbClr val="C04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1357313" y="1428750"/>
            <a:ext cx="6286500" cy="1928813"/>
          </a:xfrm>
          <a:prstGeom prst="roundRect">
            <a:avLst/>
          </a:prstGeom>
          <a:noFill/>
          <a:ln>
            <a:solidFill>
              <a:srgbClr val="2E3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357313" y="3786188"/>
            <a:ext cx="6286500" cy="1928812"/>
          </a:xfrm>
          <a:prstGeom prst="roundRect">
            <a:avLst/>
          </a:prstGeom>
          <a:noFill/>
          <a:ln>
            <a:solidFill>
              <a:srgbClr val="2E3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7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1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20"/>
                            </p:stCondLst>
                            <p:childTnLst>
                              <p:par>
                                <p:cTn id="35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780"/>
                            </p:stCondLst>
                            <p:childTnLst>
                              <p:par>
                                <p:cTn id="41" presetID="27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2" grpId="0" bldLvl="0" autoUpdateAnimBg="0"/>
      <p:bldP spid="13" grpId="0" bldLvl="0" autoUpdateAnimBg="0"/>
      <p:bldP spid="16" grpId="0" bldLvl="0" autoUpdateAnimBg="0"/>
      <p:bldP spid="17" grpId="0" bldLvl="0" autoUpdateAnimBg="0"/>
      <p:bldP spid="17" grpId="1" bldLvl="0" autoUpdateAnimBg="0"/>
      <p:bldP spid="18" grpId="0" bldLvl="0" autoUpdateAnimBg="0"/>
      <p:bldP spid="18" grpId="1" bldLvl="0" autoUpdateAnimBg="0"/>
      <p:bldP spid="18" grpId="2" bldLvl="0" autoUpdateAnimBg="0"/>
      <p:bldP spid="18" grpId="3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9222" name="图片 10" descr="7a2302af-6165-4b96-89a9-ab17884501b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071563"/>
            <a:ext cx="4953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10246" name="图片 11" descr="6c5390be-e84d-4736-ab87-c59cb0ac1d6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527050"/>
            <a:ext cx="396557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图片 12" descr="DSCF7926(1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475" y="3143250"/>
            <a:ext cx="4398963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390</Words>
  <Application>Microsoft Office PowerPoint</Application>
  <PresentationFormat>全屏显示(4:3)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User</cp:lastModifiedBy>
  <cp:revision>301</cp:revision>
  <dcterms:created xsi:type="dcterms:W3CDTF">2013-10-30T09:04:50Z</dcterms:created>
  <dcterms:modified xsi:type="dcterms:W3CDTF">2015-08-08T03:24:35Z</dcterms:modified>
</cp:coreProperties>
</file>