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63" r:id="rId2"/>
    <p:sldId id="266" r:id="rId3"/>
    <p:sldId id="268" r:id="rId4"/>
    <p:sldId id="267" r:id="rId5"/>
    <p:sldId id="269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C6600"/>
    <a:srgbClr val="CC3300"/>
    <a:srgbClr val="006E08"/>
    <a:srgbClr val="004C05"/>
    <a:srgbClr val="003300"/>
    <a:srgbClr val="336699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6772" autoAdjust="0"/>
    <p:restoredTop sz="94660"/>
  </p:normalViewPr>
  <p:slideViewPr>
    <p:cSldViewPr>
      <p:cViewPr varScale="1">
        <p:scale>
          <a:sx n="103" d="100"/>
          <a:sy n="103" d="100"/>
        </p:scale>
        <p:origin x="-18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B4154D-2506-4F93-B666-C048721FFD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785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sz="900"/>
            </a:lvl1pPr>
          </a:lstStyle>
          <a:p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689725"/>
            <a:ext cx="2895600" cy="168275"/>
          </a:xfrm>
        </p:spPr>
        <p:txBody>
          <a:bodyPr/>
          <a:lstStyle>
            <a:lvl1pPr>
              <a:defRPr sz="900"/>
            </a:lvl1pPr>
          </a:lstStyle>
          <a:p>
            <a:endParaRPr lang="en-US" altLang="zh-CN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sz="900"/>
            </a:lvl1pPr>
          </a:lstStyle>
          <a:p>
            <a:fld id="{F24966DC-DF69-4149-943E-2230459A879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657600"/>
            <a:ext cx="9144000" cy="457200"/>
          </a:xfrm>
        </p:spPr>
        <p:txBody>
          <a:bodyPr/>
          <a:lstStyle>
            <a:lvl1pPr algn="ctr"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114800"/>
            <a:ext cx="9144000" cy="228600"/>
          </a:xfrm>
        </p:spPr>
        <p:txBody>
          <a:bodyPr/>
          <a:lstStyle>
            <a:lvl1pPr marL="0" indent="0" algn="ctr">
              <a:buSzPct val="250000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smtClean="0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00EED-CD3D-41F1-986A-BBBBF31CB2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209346"/>
      </p:ext>
    </p:extLst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95950" y="457200"/>
            <a:ext cx="17716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457200"/>
            <a:ext cx="51625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89512-4C49-40E0-ABB2-41C0FE6BC6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736944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0866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34671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00500" y="1143000"/>
            <a:ext cx="346710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657975"/>
            <a:ext cx="2895600" cy="2000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10400" y="6657975"/>
            <a:ext cx="2133600" cy="200025"/>
          </a:xfrm>
        </p:spPr>
        <p:txBody>
          <a:bodyPr/>
          <a:lstStyle>
            <a:lvl1pPr>
              <a:defRPr/>
            </a:lvl1pPr>
          </a:lstStyle>
          <a:p>
            <a:fld id="{0A1C81AB-86B9-4A5D-A9CB-2FB6D40E19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071539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EFACD-2F8F-48EC-B052-F8EAE33ED9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196301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E7F7A-5641-4B96-A056-23255087BD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233298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34671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000500" y="1143000"/>
            <a:ext cx="34671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E4C280-5095-4F18-A6F1-87D6E33B67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20762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8465A-9356-4952-B7C9-87203BE67A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459280"/>
      </p:ext>
    </p:extLst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9AFDA-07AB-4D35-8A53-86BE56E628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705225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0F0623-FA06-4945-896D-D529C73234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263710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51CAB-7B13-4992-9967-07F1854303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738487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DFB47-D541-4F67-A354-6517BEA2B6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189431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" name="Picture 35" descr="winn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76200"/>
            <a:ext cx="3959225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57200"/>
            <a:ext cx="7086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7086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57975"/>
            <a:ext cx="2895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579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  <a:ea typeface="宋体" charset="-122"/>
              </a:defRPr>
            </a:lvl1pPr>
          </a:lstStyle>
          <a:p>
            <a:fld id="{23F4D748-2885-467F-8658-05E8417A6B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300000"/>
        <a:defRPr sz="2800">
          <a:solidFill>
            <a:srgbClr val="0033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300000"/>
        <a:defRPr sz="2400">
          <a:solidFill>
            <a:srgbClr val="0033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300000"/>
        <a:defRPr sz="2000">
          <a:solidFill>
            <a:srgbClr val="0033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300000"/>
        <a:defRPr>
          <a:solidFill>
            <a:srgbClr val="0033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300000"/>
        <a:defRPr>
          <a:solidFill>
            <a:srgbClr val="0033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300000"/>
        <a:defRPr>
          <a:solidFill>
            <a:srgbClr val="0033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300000"/>
        <a:defRPr>
          <a:solidFill>
            <a:srgbClr val="0033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300000"/>
        <a:defRPr>
          <a:solidFill>
            <a:srgbClr val="0033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300000"/>
        <a:defRPr>
          <a:solidFill>
            <a:srgbClr val="0033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tore.net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://www.weibo.com/showpp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ibo.com/51ppt" TargetMode="External"/><Relationship Id="rId11" Type="http://schemas.openxmlformats.org/officeDocument/2006/relationships/hyperlink" Target="http://www.showppt.com/" TargetMode="External"/><Relationship Id="rId5" Type="http://schemas.openxmlformats.org/officeDocument/2006/relationships/hyperlink" Target="http://www.weibo.com/pptstore" TargetMode="External"/><Relationship Id="rId10" Type="http://schemas.openxmlformats.org/officeDocument/2006/relationships/hyperlink" Target="http://www.pptstore.net/zhidao/" TargetMode="External"/><Relationship Id="rId4" Type="http://schemas.openxmlformats.org/officeDocument/2006/relationships/hyperlink" Target="http://www.51ppt.com.cn/Article/PPTTips/2013-03-15/Article_20130315013834.html" TargetMode="External"/><Relationship Id="rId9" Type="http://schemas.openxmlformats.org/officeDocument/2006/relationships/hyperlink" Target="http://www.51ppt.com.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Winning Steed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Your Subtitle Goes Here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Your Topic Goes Here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7086600" cy="5105400"/>
          </a:xfrm>
        </p:spPr>
        <p:txBody>
          <a:bodyPr/>
          <a:lstStyle/>
          <a:p>
            <a:pPr marL="0" indent="0"/>
            <a:r>
              <a:rPr lang="en-US" altLang="zh-CN" sz="2400">
                <a:ea typeface="宋体" charset="-122"/>
              </a:rPr>
              <a:t>Your subtopic goes here</a:t>
            </a:r>
          </a:p>
        </p:txBody>
      </p:sp>
      <p:pic>
        <p:nvPicPr>
          <p:cNvPr id="104494" name="Picture 46" descr="horses_racing_to_the_finish_hg_clr"/>
          <p:cNvPicPr>
            <a:picLocks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4648200"/>
            <a:ext cx="1704975" cy="2057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>
                <a:ea typeface="宋体" charset="-122"/>
              </a:rPr>
              <a:t>Transitional Page</a:t>
            </a: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zh-CN" altLang="zh-CN" sz="100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Your Topic Goes Here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7086600" cy="5105400"/>
          </a:xfrm>
        </p:spPr>
        <p:txBody>
          <a:bodyPr/>
          <a:lstStyle/>
          <a:p>
            <a:pPr marL="0" indent="0"/>
            <a:r>
              <a:rPr lang="en-US" altLang="zh-CN" sz="2400">
                <a:ea typeface="宋体" charset="-122"/>
              </a:rPr>
              <a:t>Your subtopic goes here</a:t>
            </a:r>
          </a:p>
        </p:txBody>
      </p:sp>
      <p:pic>
        <p:nvPicPr>
          <p:cNvPr id="111635" name="Picture 19" descr="horses_racing_to_the_finish_hg_clr"/>
          <p:cNvPicPr>
            <a:picLocks noChangeAspect="1" noChangeArrowheads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0" y="4648200"/>
            <a:ext cx="1704975" cy="2057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 descr="未标式 题-1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lum bright="100000"/>
          </a:blip>
          <a:stretch>
            <a:fillRect/>
          </a:stretch>
        </p:blipFill>
        <p:spPr>
          <a:xfrm rot="20279432">
            <a:off x="5668163" y="4659896"/>
            <a:ext cx="219267" cy="324000"/>
          </a:xfrm>
          <a:prstGeom prst="rect">
            <a:avLst/>
          </a:prstGeom>
        </p:spPr>
      </p:pic>
      <p:sp>
        <p:nvSpPr>
          <p:cNvPr id="4" name="圆角矩形 3">
            <a:hlinkClick r:id="rId4"/>
          </p:cNvPr>
          <p:cNvSpPr/>
          <p:nvPr/>
        </p:nvSpPr>
        <p:spPr>
          <a:xfrm>
            <a:off x="5724525" y="2852738"/>
            <a:ext cx="1349375" cy="3603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圆角矩形 20">
            <a:hlinkClick r:id="rId5"/>
          </p:cNvPr>
          <p:cNvSpPr/>
          <p:nvPr/>
        </p:nvSpPr>
        <p:spPr>
          <a:xfrm>
            <a:off x="5435600" y="3789363"/>
            <a:ext cx="1350963" cy="3603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圆角矩形 21">
            <a:hlinkClick r:id="rId4"/>
          </p:cNvPr>
          <p:cNvSpPr/>
          <p:nvPr/>
        </p:nvSpPr>
        <p:spPr>
          <a:xfrm>
            <a:off x="2411413" y="3803650"/>
            <a:ext cx="1349375" cy="3603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圆角矩形 22">
            <a:hlinkClick r:id="rId6"/>
          </p:cNvPr>
          <p:cNvSpPr/>
          <p:nvPr/>
        </p:nvSpPr>
        <p:spPr>
          <a:xfrm>
            <a:off x="2411413" y="3803650"/>
            <a:ext cx="1349375" cy="3603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圆角矩形 23">
            <a:hlinkClick r:id="rId7"/>
          </p:cNvPr>
          <p:cNvSpPr/>
          <p:nvPr/>
        </p:nvSpPr>
        <p:spPr>
          <a:xfrm>
            <a:off x="3897313" y="3803650"/>
            <a:ext cx="1349375" cy="3603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圆角矩形 28">
            <a:hlinkClick r:id="rId8"/>
          </p:cNvPr>
          <p:cNvSpPr/>
          <p:nvPr/>
        </p:nvSpPr>
        <p:spPr>
          <a:xfrm>
            <a:off x="3432175" y="4598988"/>
            <a:ext cx="1163638" cy="311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圆角矩形 29">
            <a:hlinkClick r:id="rId9"/>
          </p:cNvPr>
          <p:cNvSpPr/>
          <p:nvPr/>
        </p:nvSpPr>
        <p:spPr>
          <a:xfrm>
            <a:off x="4605338" y="4598988"/>
            <a:ext cx="1165225" cy="311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圆角矩形 30">
            <a:hlinkClick r:id="rId10"/>
          </p:cNvPr>
          <p:cNvSpPr/>
          <p:nvPr/>
        </p:nvSpPr>
        <p:spPr>
          <a:xfrm>
            <a:off x="3441700" y="4289425"/>
            <a:ext cx="1163638" cy="309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圆角矩形 31">
            <a:hlinkClick r:id="rId11"/>
          </p:cNvPr>
          <p:cNvSpPr/>
          <p:nvPr/>
        </p:nvSpPr>
        <p:spPr>
          <a:xfrm>
            <a:off x="4616450" y="4289425"/>
            <a:ext cx="1163638" cy="3095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026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_winning_steed">
  <a:themeElements>
    <a:clrScheme name="gold_bric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old_bricks">
      <a:majorFont>
        <a:latin typeface="Impact"/>
        <a:ea typeface=""/>
        <a:cs typeface=""/>
      </a:majorFont>
      <a:minorFont>
        <a:latin typeface="Eras Bol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old_bric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_brick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_brick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_brick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_brick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old_brick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_brick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_brick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_brick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_brick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_brick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old_brick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the_winning_steed</Template>
  <TotalTime>2</TotalTime>
  <Words>25</Words>
  <Application>Microsoft Office PowerPoint</Application>
  <PresentationFormat>全屏显示(4:3)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Impact</vt:lpstr>
      <vt:lpstr>Eras Bold ITC</vt:lpstr>
      <vt:lpstr>the_winning_steed</vt:lpstr>
      <vt:lpstr>The Winning Steed</vt:lpstr>
      <vt:lpstr>Your Topic Goes Here</vt:lpstr>
      <vt:lpstr>Transitional Page</vt:lpstr>
      <vt:lpstr>Your Topic Goes Here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Winning Steed</dc:title>
  <dc:creator>微软中国</dc:creator>
  <cp:lastModifiedBy>微软中国</cp:lastModifiedBy>
  <cp:revision>1</cp:revision>
  <dcterms:created xsi:type="dcterms:W3CDTF">2014-05-28T02:04:07Z</dcterms:created>
  <dcterms:modified xsi:type="dcterms:W3CDTF">2014-05-28T02:06:11Z</dcterms:modified>
</cp:coreProperties>
</file>