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8" r:id="rId3"/>
    <p:sldId id="280" r:id="rId4"/>
    <p:sldId id="281" r:id="rId5"/>
    <p:sldId id="293" r:id="rId6"/>
    <p:sldId id="292" r:id="rId7"/>
    <p:sldId id="294" r:id="rId8"/>
    <p:sldId id="295" r:id="rId9"/>
    <p:sldId id="297" r:id="rId10"/>
    <p:sldId id="29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 autoAdjust="0"/>
    <p:restoredTop sz="86009" autoAdjust="0"/>
  </p:normalViewPr>
  <p:slideViewPr>
    <p:cSldViewPr snapToGrid="0">
      <p:cViewPr varScale="1">
        <p:scale>
          <a:sx n="96" d="100"/>
          <a:sy n="96" d="100"/>
        </p:scale>
        <p:origin x="1704" y="17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</a:t>
            </a:r>
            <a:r>
              <a:rPr lang="en-US" altLang="ko-KR" dirty="0"/>
              <a:t>4</a:t>
            </a:r>
            <a:r>
              <a:rPr lang="ko-KR" altLang="en-US" dirty="0"/>
              <a:t>조의 발표를 맡게 된 </a:t>
            </a:r>
            <a:r>
              <a:rPr lang="ko-KR" altLang="en-US" dirty="0" err="1"/>
              <a:t>최낙훈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저희</a:t>
            </a:r>
            <a:r>
              <a:rPr lang="ko-KR" altLang="en-US" baseline="0" dirty="0"/>
              <a:t> 조는 이번 프로젝트에서 온라인 도서 쇼핑몰인 </a:t>
            </a:r>
            <a:r>
              <a:rPr lang="ko-KR" altLang="en-US" baseline="0" dirty="0" err="1"/>
              <a:t>지니북을</a:t>
            </a:r>
            <a:r>
              <a:rPr lang="ko-KR" altLang="en-US" baseline="0" dirty="0"/>
              <a:t> 구현 해 보았습니다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저희 조는 김현정</a:t>
            </a:r>
            <a:r>
              <a:rPr lang="en-US" altLang="ko-KR" baseline="0" dirty="0"/>
              <a:t>,</a:t>
            </a:r>
            <a:r>
              <a:rPr lang="ko-KR" altLang="en-US" baseline="0" dirty="0"/>
              <a:t> 김수현</a:t>
            </a:r>
            <a:r>
              <a:rPr lang="en-US" altLang="ko-KR" baseline="0" dirty="0"/>
              <a:t>,</a:t>
            </a:r>
            <a:r>
              <a:rPr lang="ko-KR" altLang="en-US" baseline="0" dirty="0"/>
              <a:t> 김희정</a:t>
            </a:r>
            <a:r>
              <a:rPr lang="en-US" altLang="ko-KR" baseline="0" dirty="0"/>
              <a:t>,</a:t>
            </a:r>
            <a:r>
              <a:rPr lang="ko-KR" altLang="en-US" baseline="0" dirty="0"/>
              <a:t> 정명한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최낙훈으로</a:t>
            </a:r>
            <a:r>
              <a:rPr lang="ko-KR" altLang="en-US" baseline="0" dirty="0"/>
              <a:t> 구성되어있습니다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발표는 </a:t>
            </a:r>
            <a:r>
              <a:rPr lang="en-US" altLang="ko-KR" dirty="0"/>
              <a:t>(click)</a:t>
            </a:r>
          </a:p>
          <a:p>
            <a:r>
              <a:rPr lang="ko-KR" altLang="en-US" dirty="0"/>
              <a:t>프로젝트 목표</a:t>
            </a:r>
            <a:r>
              <a:rPr lang="en-US" altLang="ko-KR" dirty="0"/>
              <a:t>,</a:t>
            </a:r>
            <a:r>
              <a:rPr lang="ko-KR" altLang="en-US" dirty="0"/>
              <a:t> 개발 환경</a:t>
            </a:r>
            <a:r>
              <a:rPr lang="en-US" altLang="ko-KR" dirty="0"/>
              <a:t>,</a:t>
            </a:r>
            <a:r>
              <a:rPr lang="ko-KR" altLang="en-US" dirty="0"/>
              <a:t> 개발 일정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SITE MAP, </a:t>
            </a:r>
            <a:r>
              <a:rPr lang="ko-KR" altLang="en-US" dirty="0"/>
              <a:t>관계도</a:t>
            </a:r>
            <a:r>
              <a:rPr lang="en-US" altLang="ko-KR" dirty="0"/>
              <a:t>,</a:t>
            </a:r>
            <a:r>
              <a:rPr lang="ko-KR" altLang="en-US" dirty="0"/>
              <a:t> 페이지 구현의 구성으로 진행됩니다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6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(click) </a:t>
            </a:r>
            <a:r>
              <a:rPr lang="ko-KR" altLang="en-US" dirty="0"/>
              <a:t>저희가 이번 프로젝트를 통해 구현하기로</a:t>
            </a:r>
            <a:r>
              <a:rPr lang="ko-KR" altLang="en-US" baseline="0" dirty="0"/>
              <a:t> 한 기능은 다음과 같습니다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(click) </a:t>
            </a:r>
            <a:r>
              <a:rPr lang="ko-KR" altLang="en-US" dirty="0" err="1"/>
              <a:t>로그인에서</a:t>
            </a:r>
            <a:r>
              <a:rPr lang="ko-KR" altLang="en-US" dirty="0"/>
              <a:t> </a:t>
            </a:r>
            <a:r>
              <a:rPr lang="en-US" altLang="ko-KR" dirty="0"/>
              <a:t>Session </a:t>
            </a:r>
            <a:r>
              <a:rPr lang="ko-KR" altLang="en-US" dirty="0"/>
              <a:t>체크 기능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(click) </a:t>
            </a:r>
            <a:r>
              <a:rPr lang="ko-KR" altLang="en-US" dirty="0" err="1"/>
              <a:t>도로명</a:t>
            </a:r>
            <a:r>
              <a:rPr lang="ko-KR" altLang="en-US" dirty="0"/>
              <a:t> 주소를 포함한 회원 가입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(click) </a:t>
            </a:r>
            <a:r>
              <a:rPr lang="ko-KR" altLang="en-US" dirty="0"/>
              <a:t>파일 업로드를 포함한 </a:t>
            </a:r>
            <a:r>
              <a:rPr lang="ko-KR" altLang="en-US" dirty="0" err="1"/>
              <a:t>답변형</a:t>
            </a:r>
            <a:r>
              <a:rPr lang="ko-KR" altLang="en-US" dirty="0"/>
              <a:t> 게시판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(click) </a:t>
            </a:r>
            <a:r>
              <a:rPr lang="ko-KR" altLang="en-US" dirty="0"/>
              <a:t>그리고 관리자와 일반 사용자를 구분하였습니다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8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환경은 </a:t>
            </a:r>
            <a:r>
              <a:rPr lang="en-US" altLang="ko-KR" dirty="0"/>
              <a:t>(click)</a:t>
            </a:r>
          </a:p>
          <a:p>
            <a:r>
              <a:rPr lang="en-US" altLang="ko-KR" dirty="0"/>
              <a:t>spring framework,</a:t>
            </a:r>
          </a:p>
          <a:p>
            <a:r>
              <a:rPr lang="en-US" altLang="ko-KR" dirty="0"/>
              <a:t>tiles, oracle, </a:t>
            </a:r>
            <a:r>
              <a:rPr lang="en-US" altLang="ko-KR" dirty="0" err="1"/>
              <a:t>Mybatis</a:t>
            </a:r>
            <a:r>
              <a:rPr lang="ko-KR" altLang="en-US" dirty="0" err="1"/>
              <a:t>를</a:t>
            </a:r>
            <a:r>
              <a:rPr lang="ko-KR" altLang="en-US" dirty="0"/>
              <a:t> 개발에 이용하였습니다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 및 역할입니다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(click)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일에 프로젝트를 시작하여 </a:t>
            </a:r>
            <a:r>
              <a:rPr lang="en-US" altLang="ko-KR" dirty="0"/>
              <a:t>29</a:t>
            </a:r>
            <a:r>
              <a:rPr lang="ko-KR" altLang="en-US" dirty="0"/>
              <a:t>일에 끝내는 것을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4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(click)</a:t>
            </a:r>
            <a:r>
              <a:rPr lang="ko-KR" altLang="en-US" dirty="0"/>
              <a:t>저희 조에서는 관리자</a:t>
            </a:r>
            <a:r>
              <a:rPr lang="en-US" altLang="ko-KR" dirty="0"/>
              <a:t>,</a:t>
            </a:r>
            <a:r>
              <a:rPr lang="ko-KR" altLang="en-US" dirty="0"/>
              <a:t> 게시판</a:t>
            </a:r>
            <a:r>
              <a:rPr lang="en-US" altLang="ko-KR" dirty="0"/>
              <a:t>,</a:t>
            </a:r>
            <a:r>
              <a:rPr lang="ko-KR" altLang="en-US" dirty="0"/>
              <a:t> 회원</a:t>
            </a:r>
            <a:r>
              <a:rPr lang="en-US" altLang="ko-KR" dirty="0"/>
              <a:t>,</a:t>
            </a:r>
            <a:r>
              <a:rPr lang="ko-KR" altLang="en-US" dirty="0"/>
              <a:t> 결제</a:t>
            </a:r>
            <a:r>
              <a:rPr lang="en-US" altLang="ko-KR" dirty="0"/>
              <a:t>,</a:t>
            </a:r>
            <a:r>
              <a:rPr lang="ko-KR" altLang="en-US" dirty="0"/>
              <a:t> 상품의 </a:t>
            </a:r>
            <a:r>
              <a:rPr lang="en-US" altLang="ko-KR" dirty="0"/>
              <a:t>5</a:t>
            </a:r>
            <a:r>
              <a:rPr lang="ko-KR" altLang="en-US" dirty="0"/>
              <a:t>가지 항목을 구현하였습니다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 </a:t>
            </a:r>
            <a:r>
              <a:rPr lang="ko-KR" altLang="en-US" dirty="0"/>
              <a:t>관리자에서는 회원 관리</a:t>
            </a:r>
            <a:r>
              <a:rPr lang="en-US" altLang="ko-KR" dirty="0"/>
              <a:t>,</a:t>
            </a:r>
            <a:r>
              <a:rPr lang="ko-KR" altLang="en-US" dirty="0"/>
              <a:t> 상품 관리</a:t>
            </a:r>
            <a:r>
              <a:rPr lang="en-US" altLang="ko-KR" dirty="0"/>
              <a:t>,</a:t>
            </a:r>
            <a:r>
              <a:rPr lang="ko-KR" altLang="en-US" dirty="0"/>
              <a:t> 주문 내역</a:t>
            </a:r>
            <a:r>
              <a:rPr lang="en-US" altLang="ko-KR" dirty="0"/>
              <a:t>,</a:t>
            </a:r>
            <a:r>
              <a:rPr lang="ko-KR" altLang="en-US" dirty="0"/>
              <a:t> 메일 전송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 </a:t>
            </a:r>
            <a:r>
              <a:rPr lang="ko-KR" altLang="en-US" dirty="0"/>
              <a:t>게시판에서는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게시글</a:t>
            </a:r>
            <a:r>
              <a:rPr lang="en-US" altLang="ko-KR" dirty="0"/>
              <a:t>,</a:t>
            </a:r>
            <a:r>
              <a:rPr lang="ko-KR" altLang="en-US" dirty="0"/>
              <a:t> 답글 및 덧글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 </a:t>
            </a:r>
            <a:r>
              <a:rPr lang="ko-KR" altLang="en-US" dirty="0"/>
              <a:t>회원에서는 로그인</a:t>
            </a:r>
            <a:r>
              <a:rPr lang="en-US" altLang="ko-KR" dirty="0"/>
              <a:t>,</a:t>
            </a:r>
            <a:r>
              <a:rPr lang="ko-KR" altLang="en-US" dirty="0"/>
              <a:t> 회원 가입</a:t>
            </a:r>
            <a:r>
              <a:rPr lang="en-US" altLang="ko-KR" dirty="0"/>
              <a:t>,</a:t>
            </a:r>
            <a:r>
              <a:rPr lang="ko-KR" altLang="en-US" dirty="0"/>
              <a:t> 주문 내역</a:t>
            </a:r>
            <a:r>
              <a:rPr lang="en-US" altLang="ko-KR" dirty="0"/>
              <a:t>,</a:t>
            </a:r>
            <a:r>
              <a:rPr lang="ko-KR" altLang="en-US" dirty="0"/>
              <a:t> 회원 정보 수정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 </a:t>
            </a:r>
            <a:r>
              <a:rPr lang="ko-KR" altLang="en-US" dirty="0"/>
              <a:t>지불에서는 장바구니</a:t>
            </a:r>
            <a:r>
              <a:rPr lang="en-US" altLang="ko-KR" dirty="0"/>
              <a:t>,</a:t>
            </a:r>
            <a:r>
              <a:rPr lang="ko-KR" altLang="en-US" dirty="0"/>
              <a:t> 결제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(click) </a:t>
            </a:r>
            <a:r>
              <a:rPr lang="ko-KR" altLang="en-US" dirty="0"/>
              <a:t>상품에서는 상품 상세 조회</a:t>
            </a:r>
            <a:r>
              <a:rPr lang="en-US" altLang="ko-KR" dirty="0"/>
              <a:t>,</a:t>
            </a:r>
            <a:r>
              <a:rPr lang="ko-KR" altLang="en-US" dirty="0"/>
              <a:t> 모든 상품 조회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카테고리별</a:t>
            </a:r>
            <a:r>
              <a:rPr lang="ko-KR" altLang="en-US" dirty="0"/>
              <a:t> 상품 조회로 구성되어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6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</a:t>
            </a:r>
            <a:r>
              <a:rPr lang="en-US" altLang="ko-KR" dirty="0"/>
              <a:t>ER </a:t>
            </a:r>
            <a:r>
              <a:rPr lang="ko-KR" altLang="en-US" dirty="0"/>
              <a:t>다이어그램입니다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테이블로 이루어져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4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</a:t>
            </a:r>
            <a:r>
              <a:rPr lang="ko-KR" altLang="en-US" baseline="0" dirty="0"/>
              <a:t> 조의</a:t>
            </a:r>
            <a:r>
              <a:rPr lang="ko-KR" altLang="en-US" dirty="0"/>
              <a:t> 작업파일과 </a:t>
            </a:r>
            <a:r>
              <a:rPr lang="ko-KR" altLang="en-US" dirty="0" err="1"/>
              <a:t>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저희 조가 구현한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로고 클릭하시면 페이지 열려요</a:t>
            </a:r>
            <a:r>
              <a:rPr lang="en-US" altLang="ko-KR" dirty="0"/>
              <a:t>. </a:t>
            </a:r>
            <a:r>
              <a:rPr lang="ko-KR" altLang="en-US" dirty="0"/>
              <a:t>미리 서버 구동 해 두셔야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3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2019. 8. 29.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2019. 8. 29.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niebook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wnloads\screencapture-localhost-8181-geniebook2-2019-08-29-16_50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00496" cy="68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7777150" y="279797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160780" y="340654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11771" y="4063128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075341" y="4688746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06099" y="218940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조장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55031" y="218940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김현정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2920" y="625018"/>
            <a:ext cx="28499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Online Book Store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Genie-Book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08714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7544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6375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29606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728386" y="4688746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8326082" y="279797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김수현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709712" y="340654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김희정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160703" y="4063128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정명한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624273" y="4688746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최낙훈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5" grpId="0" animBg="1"/>
      <p:bldP spid="57" grpId="0" animBg="1"/>
      <p:bldP spid="30" grpId="0" animBg="1"/>
      <p:bldP spid="17" grpId="0" animBg="1"/>
      <p:bldP spid="18" grpId="0"/>
      <p:bldP spid="32" grpId="0" animBg="1"/>
      <p:bldP spid="34" grpId="0" animBg="1"/>
      <p:bldP spid="50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Genie-Book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377401" y="273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580707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122650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73339" y="2259894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2. </a:t>
            </a:r>
            <a:r>
              <a:rPr lang="ko-KR" altLang="en-US" sz="1200" b="1" dirty="0">
                <a:solidFill>
                  <a:srgbClr val="212121"/>
                </a:solidFill>
              </a:rPr>
              <a:t>개발 환경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183248" y="252505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0" name="타원 49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3059" y="2899381"/>
            <a:ext cx="26624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목표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66726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94688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08669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636629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87320" y="2863666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3. </a:t>
            </a:r>
            <a:r>
              <a:rPr lang="ko-KR" altLang="en-US" sz="1200" b="1" dirty="0">
                <a:solidFill>
                  <a:srgbClr val="212121"/>
                </a:solidFill>
              </a:rPr>
              <a:t>개발 일정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1301" y="2259894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4. SITE MAP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29261" y="2259894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6. </a:t>
            </a:r>
            <a:r>
              <a:rPr lang="ko-KR" altLang="en-US" sz="1200" b="1" dirty="0">
                <a:solidFill>
                  <a:srgbClr val="212121"/>
                </a:solidFill>
              </a:rPr>
              <a:t>페이지 구현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15282" y="2863666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5. </a:t>
            </a:r>
            <a:r>
              <a:rPr lang="ko-KR" altLang="en-US" sz="1200" b="1" dirty="0">
                <a:solidFill>
                  <a:srgbClr val="212121"/>
                </a:solidFill>
              </a:rPr>
              <a:t>관계도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6" grpId="0"/>
      <p:bldP spid="5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1208283" y="285889"/>
            <a:ext cx="45597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64398" y="19161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770245" y="18852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964398" y="3193464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70245" y="3162495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964398" y="58066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관리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0245" y="57757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9" name="타원 38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964398" y="444727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답변형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게시판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70245" y="441630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6304642" y="191619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Session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체크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04642" y="3193464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도로명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주소 포함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17342" y="444727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업로드 포함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317342" y="580669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사용자 구분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7914" y="1519964"/>
            <a:ext cx="1346200" cy="41549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기능</a:t>
            </a:r>
          </a:p>
        </p:txBody>
      </p:sp>
      <p:cxnSp>
        <p:nvCxnSpPr>
          <p:cNvPr id="5" name="직선 연결선 4"/>
          <p:cNvCxnSpPr>
            <a:stCxn id="26" idx="2"/>
            <a:endCxn id="3" idx="3"/>
          </p:cNvCxnSpPr>
          <p:nvPr/>
        </p:nvCxnSpPr>
        <p:spPr>
          <a:xfrm flipH="1" flipV="1">
            <a:off x="1884114" y="1727713"/>
            <a:ext cx="1886131" cy="3517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2" idx="2"/>
            <a:endCxn id="3" idx="3"/>
          </p:cNvCxnSpPr>
          <p:nvPr/>
        </p:nvCxnSpPr>
        <p:spPr>
          <a:xfrm flipH="1" flipV="1">
            <a:off x="1884114" y="1727713"/>
            <a:ext cx="1886131" cy="1628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3" idx="2"/>
            <a:endCxn id="3" idx="3"/>
          </p:cNvCxnSpPr>
          <p:nvPr/>
        </p:nvCxnSpPr>
        <p:spPr>
          <a:xfrm flipH="1" flipV="1">
            <a:off x="1884114" y="1727713"/>
            <a:ext cx="1886131" cy="28828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2"/>
            <a:endCxn id="3" idx="3"/>
          </p:cNvCxnSpPr>
          <p:nvPr/>
        </p:nvCxnSpPr>
        <p:spPr>
          <a:xfrm flipH="1" flipV="1">
            <a:off x="1884114" y="1727713"/>
            <a:ext cx="1886131" cy="42422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5" grpId="0" animBg="1"/>
      <p:bldP spid="41" grpId="0" animBg="1"/>
      <p:bldP spid="60" grpId="0" animBg="1"/>
      <p:bldP spid="61" grpId="0" animBg="1"/>
      <p:bldP spid="62" grpId="0" animBg="1"/>
      <p:bldP spid="63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96379" y="619907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5584" y="2360358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6086999" y="2670956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7839" y="5539441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19749" y="1899996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2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9536" y="844955"/>
            <a:ext cx="48087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66844" y="1103507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99788"/>
              </p:ext>
            </p:extLst>
          </p:nvPr>
        </p:nvGraphicFramePr>
        <p:xfrm>
          <a:off x="7047034" y="1103507"/>
          <a:ext cx="4657316" cy="287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Framework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spring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View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tiles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DB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oracle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ORM Framework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MyBatis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0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역할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3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01" y="1679756"/>
            <a:ext cx="10190880" cy="41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11098576" y="1806867"/>
            <a:ext cx="0" cy="2565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9047470" y="1785762"/>
            <a:ext cx="7815" cy="1514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015416" y="1785762"/>
            <a:ext cx="0" cy="35482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950732" y="1736294"/>
            <a:ext cx="0" cy="2704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SITE MAP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4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01684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187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Board(Q&amp;A, Review)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0690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5193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96964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2925356" y="1854433"/>
            <a:ext cx="7815" cy="35512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97278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관리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278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관리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278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내역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72783" y="5143365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메일 전송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8159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목록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8159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게시글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1781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덧글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6284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284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6284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내역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62843" y="5143365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0787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0787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52902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상세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152902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모든 상품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152902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상품</a:t>
            </a:r>
          </a:p>
        </p:txBody>
      </p:sp>
    </p:spTree>
    <p:extLst>
      <p:ext uri="{BB962C8B-B14F-4D97-AF65-F5344CB8AC3E}">
        <p14:creationId xmlns:p14="http://schemas.microsoft.com/office/powerpoint/2010/main" val="2396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관계도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5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4" y="1164182"/>
            <a:ext cx="8158161" cy="544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관계도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6</a:t>
            </a:r>
          </a:p>
          <a:p>
            <a:pPr algn="ctr"/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1959554"/>
            <a:ext cx="21240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941"/>
            <a:ext cx="40290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P</a:t>
            </a:r>
            <a:r>
              <a:rPr lang="en-US" altLang="ko-KR" sz="1100" dirty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7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5" y="1950501"/>
            <a:ext cx="10058400" cy="35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452</Words>
  <Application>Microsoft Macintosh PowerPoint</Application>
  <PresentationFormat>와이드스크린</PresentationFormat>
  <Paragraphs>116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야놀자 야체 B</vt:lpstr>
      <vt:lpstr>Kozuka Mincho Pr6N H</vt:lpstr>
      <vt:lpstr>Segoe UI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최낙훈</cp:lastModifiedBy>
  <cp:revision>278</cp:revision>
  <dcterms:created xsi:type="dcterms:W3CDTF">2018-05-09T06:13:43Z</dcterms:created>
  <dcterms:modified xsi:type="dcterms:W3CDTF">2019-08-29T15:21:59Z</dcterms:modified>
</cp:coreProperties>
</file>