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9753600" cy="7315200"/>
  <p:notesSz cx="6858000" cy="9144000"/>
  <p:embeddedFontLst>
    <p:embeddedFont>
      <p:font typeface="Public Sans" charset="1" panose="0000000000000000000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68820" y="1392109"/>
            <a:ext cx="161329" cy="161329"/>
          </a:xfrm>
          <a:custGeom>
            <a:avLst/>
            <a:gdLst/>
            <a:ahLst/>
            <a:cxnLst/>
            <a:rect r="r" b="b" t="t" l="l"/>
            <a:pathLst>
              <a:path h="161329" w="161329">
                <a:moveTo>
                  <a:pt x="0" y="0"/>
                </a:moveTo>
                <a:lnTo>
                  <a:pt x="161329" y="0"/>
                </a:lnTo>
                <a:lnTo>
                  <a:pt x="161329" y="161329"/>
                </a:lnTo>
                <a:lnTo>
                  <a:pt x="0" y="161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06392" y="1395504"/>
            <a:ext cx="161329" cy="161329"/>
          </a:xfrm>
          <a:custGeom>
            <a:avLst/>
            <a:gdLst/>
            <a:ahLst/>
            <a:cxnLst/>
            <a:rect r="r" b="b" t="t" l="l"/>
            <a:pathLst>
              <a:path h="161329" w="161329">
                <a:moveTo>
                  <a:pt x="0" y="0"/>
                </a:moveTo>
                <a:lnTo>
                  <a:pt x="161329" y="0"/>
                </a:lnTo>
                <a:lnTo>
                  <a:pt x="161329" y="161328"/>
                </a:lnTo>
                <a:lnTo>
                  <a:pt x="0" y="161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35506" y="667093"/>
          <a:ext cx="9482588" cy="5916587"/>
        </p:xfrm>
        <a:graphic>
          <a:graphicData uri="http://schemas.openxmlformats.org/drawingml/2006/table">
            <a:tbl>
              <a:tblPr/>
              <a:tblGrid>
                <a:gridCol w="1896518"/>
                <a:gridCol w="1896518"/>
                <a:gridCol w="1896518"/>
                <a:gridCol w="1896518"/>
                <a:gridCol w="1896518"/>
              </a:tblGrid>
              <a:tr h="7545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D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OSI MODEL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D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LAYER NUMBER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D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TCP/IP LAYER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D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OTHER PROTOCOL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D3"/>
                    </a:solidFill>
                  </a:tcPr>
                </a:tc>
              </a:tr>
              <a:tr h="7384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ALLIGATOR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APPLICATION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L7(FIREWALL)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FF66C4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HTTP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FTP, DNS(W. UDP),</a:t>
                      </a:r>
                      <a:endParaRPr lang="en-US" sz="1100"/>
                    </a:p>
                    <a:p>
                      <a:pPr algn="ctr">
                        <a:lnSpc>
                          <a:spcPts val="1673"/>
                        </a:lnSpc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SSH, HTTPS...</a:t>
                      </a:r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00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PET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PRESENTATION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L7(FIREWALL)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FF66C4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HTTP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FTP, DNS(W. UDP),</a:t>
                      </a:r>
                      <a:endParaRPr lang="en-US" sz="1100"/>
                    </a:p>
                    <a:p>
                      <a:pPr algn="ctr">
                        <a:lnSpc>
                          <a:spcPts val="1673"/>
                        </a:lnSpc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SSH, HTTPS...</a:t>
                      </a:r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7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STEVE’S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SESSION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L7(FIREWALL)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FF66C4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HTTP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FTP, DNS(W. UDP),</a:t>
                      </a:r>
                      <a:endParaRPr lang="en-US" sz="1100"/>
                    </a:p>
                    <a:p>
                      <a:pPr algn="ctr">
                        <a:lnSpc>
                          <a:spcPts val="1673"/>
                        </a:lnSpc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SSH, HTTPS...</a:t>
                      </a:r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87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TOUCH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TRANSPORT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L4(NAT)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FF66C4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TCP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UDP, ICMP...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7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NOT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NETWORK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L3(ROUTER)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FF66C4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IP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IPV6, ARP...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57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DATALINK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L2(SWITCH)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FF66C4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ETHERNET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PPP, HDLC...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57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PLEASE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B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A6A6A6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PHYSICAL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A6A6A6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EMPTY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A6A6A6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EMPTY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673"/>
                        </a:lnSpc>
                        <a:defRPr/>
                      </a:pPr>
                      <a:r>
                        <a:rPr lang="en-US" sz="1195" spc="59">
                          <a:solidFill>
                            <a:srgbClr val="A6A6A6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EMPTY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49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name="AutoShape 5" id="5"/>
          <p:cNvSpPr/>
          <p:nvPr/>
        </p:nvSpPr>
        <p:spPr>
          <a:xfrm flipV="true">
            <a:off x="1017876" y="2674171"/>
            <a:ext cx="0" cy="4385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 flipV="true">
            <a:off x="1017876" y="1892582"/>
            <a:ext cx="0" cy="4385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V="true">
            <a:off x="1017876" y="5699410"/>
            <a:ext cx="0" cy="3661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V="true">
            <a:off x="1017876" y="4975579"/>
            <a:ext cx="0" cy="3661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V="true">
            <a:off x="1017876" y="4251747"/>
            <a:ext cx="0" cy="3661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flipV="true">
            <a:off x="1027401" y="3474508"/>
            <a:ext cx="0" cy="3661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DAGkHjwK-m0</dc:identifier>
  <dcterms:modified xsi:type="dcterms:W3CDTF">2011-08-01T06:04:30Z</dcterms:modified>
  <cp:revision>1</cp:revision>
  <dc:title>network-osi7</dc:title>
</cp:coreProperties>
</file>