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92" r:id="rId3"/>
    <p:sldId id="309" r:id="rId4"/>
    <p:sldId id="310" r:id="rId5"/>
    <p:sldId id="312" r:id="rId6"/>
    <p:sldId id="311" r:id="rId7"/>
    <p:sldId id="313" r:id="rId8"/>
    <p:sldId id="315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24" r:id="rId20"/>
    <p:sldId id="30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BCD"/>
    <a:srgbClr val="FF5B5B"/>
    <a:srgbClr val="FFFF99"/>
    <a:srgbClr val="B3B0B3"/>
    <a:srgbClr val="DEE1E6"/>
    <a:srgbClr val="EC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9" autoAdjust="0"/>
    <p:restoredTop sz="84428" autoAdjust="0"/>
  </p:normalViewPr>
  <p:slideViewPr>
    <p:cSldViewPr>
      <p:cViewPr varScale="1">
        <p:scale>
          <a:sx n="97" d="100"/>
          <a:sy n="97" d="100"/>
        </p:scale>
        <p:origin x="243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6576-E38A-4FA6-8C6A-D84AC19D49EB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4144-AB05-45A6-8296-073E2195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0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1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58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08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1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97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71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25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40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7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9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4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3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48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6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4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F99-6697-4DDF-8CC1-8B92288DC132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9F5-5AAE-47F9-A1F4-8C96888EF54E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AA78-B6AE-43C1-94B6-BEA4911F5034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1B81-D802-4BC5-9892-5EF0B5652D54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63BF-9609-4A10-903D-706ED61949AC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FF29-65BF-4BAC-B8AA-6AE50F4923D4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24F-8131-4C35-8B47-ED14FD051AED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A40-39F3-4DDE-995F-A43C0200DF5A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C29-4833-40FE-B7CC-D3EDECB07B06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3288-C00D-4711-91CC-549D886173E0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C9C6-311F-4986-9F38-6F3CF8ADA07A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D121-78C3-40FA-9589-B2176793EFF2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124744"/>
            <a:ext cx="3600400" cy="4428492"/>
          </a:xfrm>
          <a:ln w="76200">
            <a:noFill/>
          </a:ln>
        </p:spPr>
        <p:txBody>
          <a:bodyPr>
            <a:normAutofit/>
          </a:bodyPr>
          <a:lstStyle/>
          <a:p>
            <a:r>
              <a:rPr lang="en-US" altLang="ko-KR" sz="35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</a:t>
            </a:r>
            <a:br>
              <a:rPr lang="en-US" altLang="ko-KR" sz="35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ko-K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3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3717032"/>
            <a:ext cx="3600400" cy="0"/>
          </a:xfrm>
          <a:prstGeom prst="line">
            <a:avLst/>
          </a:prstGeom>
          <a:ln w="38100">
            <a:solidFill>
              <a:srgbClr val="377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663788" y="1412776"/>
            <a:ext cx="3960440" cy="360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</a:t>
            </a:fld>
            <a:endParaRPr lang="ko-KR" altLang="en-US" sz="1800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4211960" y="4106416"/>
            <a:ext cx="48965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한성대학교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74" y="4091554"/>
            <a:ext cx="32789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928" y="4437112"/>
            <a:ext cx="1683048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컴퓨터공학과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김바다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33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10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4062" y="2658605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LSTM</a:t>
            </a:r>
            <a:r>
              <a:rPr lang="ko-KR" altLang="en-US" dirty="0" smtClean="0"/>
              <a:t>셀</a:t>
            </a:r>
            <a:r>
              <a:rPr lang="en-US" altLang="ko-KR" dirty="0" smtClean="0"/>
              <a:t>, embedding vector</a:t>
            </a:r>
            <a:r>
              <a:rPr lang="ko-KR" altLang="en-US" dirty="0" smtClean="0"/>
              <a:t>을 가져와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네트워크에 로드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Softmax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logits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58315"/>
            <a:ext cx="7632848" cy="362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80114"/>
            <a:ext cx="7442045" cy="16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11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7544" y="4324453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&lt;Loss </a:t>
            </a:r>
            <a:r>
              <a:rPr lang="ko-KR" altLang="en-US" dirty="0" smtClean="0"/>
              <a:t>합계를 구하는 방식</a:t>
            </a:r>
            <a:r>
              <a:rPr lang="en-US" altLang="ko-KR" dirty="0" smtClean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1. </a:t>
            </a:r>
            <a:r>
              <a:rPr lang="ko-KR" altLang="en-US" dirty="0" smtClean="0"/>
              <a:t>시간 기준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2. </a:t>
            </a:r>
            <a:r>
              <a:rPr lang="ko-KR" altLang="en-US" dirty="0" smtClean="0"/>
              <a:t>배치 기준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Loss</a:t>
            </a:r>
            <a:r>
              <a:rPr lang="ko-KR" altLang="en-US" dirty="0" smtClean="0"/>
              <a:t>계산 후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에 업데이트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2" y="1484784"/>
            <a:ext cx="604377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12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909" y="3933056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Softmax</a:t>
            </a:r>
            <a:r>
              <a:rPr lang="ko-KR" altLang="en-US" dirty="0" smtClean="0"/>
              <a:t>로 각 단어들 </a:t>
            </a:r>
            <a:r>
              <a:rPr lang="ko-KR" altLang="en-US" dirty="0" err="1" smtClean="0"/>
              <a:t>예상확률</a:t>
            </a:r>
            <a:r>
              <a:rPr lang="ko-KR" altLang="en-US" dirty="0" smtClean="0"/>
              <a:t> 집계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Softmax</a:t>
            </a:r>
            <a:r>
              <a:rPr lang="ko-KR" altLang="en-US" dirty="0"/>
              <a:t>중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가장 높은 확률의 단어 선별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가장 높은 확률 단어와 네트워크 예측을 동일하게 만듦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정확도 평균화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9" y="2276872"/>
            <a:ext cx="7754528" cy="11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13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912" y="4082372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최적화 </a:t>
            </a:r>
            <a:r>
              <a:rPr lang="ko-KR" altLang="en-US" dirty="0" err="1" smtClean="0"/>
              <a:t>작업실시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GradientDescent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Learning rate</a:t>
            </a:r>
            <a:r>
              <a:rPr lang="ko-KR" altLang="en-US" dirty="0" smtClean="0"/>
              <a:t>업데이트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69" y="1379107"/>
            <a:ext cx="5725616" cy="26830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14" y="5107162"/>
            <a:ext cx="6197112" cy="6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학습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14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912" y="4082372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Input </a:t>
            </a:r>
            <a:r>
              <a:rPr lang="ko-KR" altLang="en-US" dirty="0" smtClean="0"/>
              <a:t>객체 인스턴스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Model </a:t>
            </a:r>
            <a:r>
              <a:rPr lang="ko-KR" altLang="en-US" dirty="0" smtClean="0"/>
              <a:t>객체 인스턴스 생성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8" y="1700808"/>
            <a:ext cx="6930351" cy="2232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0112" y="2718823"/>
            <a:ext cx="119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수정부분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학습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15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912" y="4082372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세션 시작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변수 초기화 작업 실시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72" y="1576274"/>
            <a:ext cx="4875160" cy="19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학습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16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90922" y="1268760"/>
            <a:ext cx="6961398" cy="5059525"/>
            <a:chOff x="490922" y="1412775"/>
            <a:chExt cx="6961398" cy="50595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950" y="1412775"/>
              <a:ext cx="6709370" cy="505952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971600" y="2276872"/>
              <a:ext cx="108012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608" y="4509120"/>
              <a:ext cx="4968552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왼쪽 대괄호 8"/>
            <p:cNvSpPr/>
            <p:nvPr/>
          </p:nvSpPr>
          <p:spPr>
            <a:xfrm>
              <a:off x="490922" y="2466591"/>
              <a:ext cx="504056" cy="2664296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93912" y="6323829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Epoch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작업실시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15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테스트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17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5338081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예상 </a:t>
            </a:r>
            <a:r>
              <a:rPr lang="en-US" altLang="ko-KR" dirty="0" smtClean="0"/>
              <a:t>word</a:t>
            </a:r>
            <a:r>
              <a:rPr lang="ko-KR" altLang="en-US" dirty="0" smtClean="0"/>
              <a:t>와 정답 </a:t>
            </a:r>
            <a:r>
              <a:rPr lang="en-US" altLang="ko-KR" dirty="0" smtClean="0"/>
              <a:t>word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정확도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628800"/>
            <a:ext cx="7968885" cy="3600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5616" y="2564904"/>
            <a:ext cx="48245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2260" y="4869160"/>
            <a:ext cx="644600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테스트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18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8270" y="3820270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If </a:t>
            </a:r>
            <a:r>
              <a:rPr lang="ko-KR" altLang="en-US" dirty="0" smtClean="0"/>
              <a:t>구문 트레이닝 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Else </a:t>
            </a:r>
            <a:r>
              <a:rPr lang="ko-KR" altLang="en-US" dirty="0" smtClean="0"/>
              <a:t>구문 테스트 시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3333"/>
          <a:stretch/>
        </p:blipFill>
        <p:spPr>
          <a:xfrm>
            <a:off x="611560" y="2122206"/>
            <a:ext cx="7945289" cy="144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10558" y="2060848"/>
            <a:ext cx="119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수정부분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95017" y="3208706"/>
            <a:ext cx="119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수정부분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 결과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19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52" y="461596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Accuracy : </a:t>
            </a:r>
            <a:r>
              <a:rPr lang="en-US" altLang="ko-KR" dirty="0" smtClean="0"/>
              <a:t>0.284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낮은 정확도이지만 문장 단어의 경향이 유사</a:t>
            </a:r>
            <a:endParaRPr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44176" y="2900249"/>
            <a:ext cx="8771476" cy="1536863"/>
            <a:chOff x="144176" y="2756233"/>
            <a:chExt cx="8771476" cy="15368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2756233"/>
              <a:ext cx="8736140" cy="1475295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44178" y="3054137"/>
              <a:ext cx="8771473" cy="354621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44178" y="3739315"/>
              <a:ext cx="8771472" cy="287118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4176" y="4063936"/>
              <a:ext cx="1810741" cy="229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336198"/>
            <a:ext cx="3619500" cy="13335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44176" y="1863608"/>
            <a:ext cx="2483608" cy="2269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11560" y="3356992"/>
            <a:ext cx="72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83568" y="4005064"/>
            <a:ext cx="72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67744" y="3356992"/>
            <a:ext cx="72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4005064"/>
            <a:ext cx="72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72200" y="3356992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96136" y="4005064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987824" y="3552774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979712" y="4179557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722604">
            <a:off x="6477726" y="3163338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4067944" y="6899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6444208" y="978878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4220344" y="2132856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5318420" y="-99393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4139952" y="5018400"/>
            <a:ext cx="1728192" cy="1722968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4860032" y="3537012"/>
            <a:ext cx="3136540" cy="3204356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3131840" y="692696"/>
            <a:ext cx="3096344" cy="309634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2915816" y="6899"/>
            <a:ext cx="2321024" cy="2290057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3779912" y="3789040"/>
            <a:ext cx="1080120" cy="108012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7100664" y="6899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6948264" y="4581128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>
                <a:alpha val="23000"/>
              </a:schemeClr>
            </a:solidFill>
          </a:ln>
        </p:spPr>
        <p:txBody>
          <a:bodyPr/>
          <a:lstStyle/>
          <a:p>
            <a:pPr algn="l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사전 설정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구성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학습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테스트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 결과</a:t>
            </a:r>
            <a:endParaRPr lang="en-US" altLang="ko-KR" sz="2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2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4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9549" y="313374"/>
            <a:ext cx="3888432" cy="3456384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399584" y="-42002"/>
            <a:ext cx="3744416" cy="3312368"/>
          </a:xfrm>
          <a:prstGeom prst="ellips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6056" y="2924944"/>
            <a:ext cx="3888432" cy="3744416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2526162" y="3140968"/>
            <a:ext cx="4536504" cy="3312368"/>
          </a:xfrm>
          <a:prstGeom prst="triangl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069" y="3256789"/>
            <a:ext cx="4176464" cy="3600400"/>
          </a:xfrm>
          <a:prstGeom prst="ellips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L 도형 8"/>
          <p:cNvSpPr/>
          <p:nvPr/>
        </p:nvSpPr>
        <p:spPr>
          <a:xfrm>
            <a:off x="683568" y="764704"/>
            <a:ext cx="2232248" cy="1584176"/>
          </a:xfrm>
          <a:prstGeom prst="corner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현 9"/>
          <p:cNvSpPr/>
          <p:nvPr/>
        </p:nvSpPr>
        <p:spPr>
          <a:xfrm>
            <a:off x="5850142" y="4365104"/>
            <a:ext cx="2232248" cy="1348882"/>
          </a:xfrm>
          <a:prstGeom prst="chord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1/2 액자 10"/>
          <p:cNvSpPr/>
          <p:nvPr/>
        </p:nvSpPr>
        <p:spPr>
          <a:xfrm>
            <a:off x="5652120" y="188640"/>
            <a:ext cx="2160240" cy="2160240"/>
          </a:xfrm>
          <a:prstGeom prst="halfFram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6444208" y="666327"/>
            <a:ext cx="2592288" cy="2258617"/>
          </a:xfrm>
          <a:prstGeom prst="corner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대각선 줄무늬 12"/>
          <p:cNvSpPr/>
          <p:nvPr/>
        </p:nvSpPr>
        <p:spPr>
          <a:xfrm>
            <a:off x="389549" y="349378"/>
            <a:ext cx="3347864" cy="3384376"/>
          </a:xfrm>
          <a:prstGeom prst="diagStrip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십자형 13"/>
          <p:cNvSpPr/>
          <p:nvPr/>
        </p:nvSpPr>
        <p:spPr>
          <a:xfrm>
            <a:off x="3779912" y="1556792"/>
            <a:ext cx="2952328" cy="2664296"/>
          </a:xfrm>
          <a:prstGeom prst="plus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배지 14"/>
          <p:cNvSpPr/>
          <p:nvPr/>
        </p:nvSpPr>
        <p:spPr>
          <a:xfrm>
            <a:off x="6876256" y="2924944"/>
            <a:ext cx="936104" cy="2880320"/>
          </a:xfrm>
          <a:prstGeom prst="plaqu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통 15"/>
          <p:cNvSpPr/>
          <p:nvPr/>
        </p:nvSpPr>
        <p:spPr>
          <a:xfrm>
            <a:off x="1350080" y="3904861"/>
            <a:ext cx="2448272" cy="2548475"/>
          </a:xfrm>
          <a:prstGeom prst="can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빗면 16"/>
          <p:cNvSpPr/>
          <p:nvPr/>
        </p:nvSpPr>
        <p:spPr>
          <a:xfrm>
            <a:off x="4427984" y="3825044"/>
            <a:ext cx="1584176" cy="1836204"/>
          </a:xfrm>
          <a:prstGeom prst="bevel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도넛 17"/>
          <p:cNvSpPr/>
          <p:nvPr/>
        </p:nvSpPr>
        <p:spPr>
          <a:xfrm>
            <a:off x="2193301" y="1124744"/>
            <a:ext cx="2160240" cy="3240360"/>
          </a:xfrm>
          <a:prstGeom prst="donu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십각형 18"/>
          <p:cNvSpPr/>
          <p:nvPr/>
        </p:nvSpPr>
        <p:spPr>
          <a:xfrm>
            <a:off x="4247964" y="2996952"/>
            <a:ext cx="3096344" cy="1656184"/>
          </a:xfrm>
          <a:prstGeom prst="decagon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형 19"/>
          <p:cNvSpPr/>
          <p:nvPr/>
        </p:nvSpPr>
        <p:spPr>
          <a:xfrm>
            <a:off x="6621576" y="3068960"/>
            <a:ext cx="1476164" cy="1564906"/>
          </a:xfrm>
          <a:prstGeom prst="pi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접힌 도형 20"/>
          <p:cNvSpPr/>
          <p:nvPr/>
        </p:nvSpPr>
        <p:spPr>
          <a:xfrm>
            <a:off x="4211452" y="147815"/>
            <a:ext cx="2376264" cy="2212978"/>
          </a:xfrm>
          <a:prstGeom prst="foldedCorner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bg1">
                <a:alpha val="1700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04416" y="961895"/>
            <a:ext cx="3888432" cy="1170961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26162" y="1722714"/>
            <a:ext cx="4206078" cy="3456384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5435" y="3068960"/>
            <a:ext cx="4206078" cy="3456384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20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331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사전 설정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3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4" y="3636015"/>
            <a:ext cx="6952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err="1" smtClean="0"/>
              <a:t>Data_path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경로 설정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Run            1    to </a:t>
            </a:r>
            <a:r>
              <a:rPr lang="en-US" altLang="ko-KR" sz="2000" dirty="0" smtClean="0"/>
              <a:t>train    (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</a:t>
            </a:r>
            <a:r>
              <a:rPr lang="en-US" altLang="ko-KR" sz="2000" dirty="0" smtClean="0"/>
              <a:t> $ python rnn.py 1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2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to test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3862"/>
          <a:stretch/>
        </p:blipFill>
        <p:spPr>
          <a:xfrm>
            <a:off x="392911" y="1412776"/>
            <a:ext cx="8088209" cy="187220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475656" y="1916832"/>
            <a:ext cx="34563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50399"/>
          <a:stretch/>
        </p:blipFill>
        <p:spPr>
          <a:xfrm>
            <a:off x="4860032" y="3429000"/>
            <a:ext cx="2665655" cy="12726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3755" y="33569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43755" y="3356992"/>
            <a:ext cx="2428445" cy="1320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403648" y="505058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03648" y="580526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403648" y="5050582"/>
            <a:ext cx="0" cy="754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267744" y="2708920"/>
            <a:ext cx="34563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57308" y="1475775"/>
            <a:ext cx="119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수정부분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사전 설정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4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4192" y="2525941"/>
            <a:ext cx="69524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텍스트 파일 단어들을 </a:t>
            </a:r>
            <a:r>
              <a:rPr lang="en-US" altLang="ko-KR" sz="2000" dirty="0" smtClean="0"/>
              <a:t>utf-8</a:t>
            </a:r>
            <a:r>
              <a:rPr lang="ko-KR" altLang="en-US" sz="2000" dirty="0" smtClean="0"/>
              <a:t>형식으로 </a:t>
            </a:r>
            <a:r>
              <a:rPr lang="ko-KR" altLang="en-US" sz="2000" dirty="0" err="1" smtClean="0"/>
              <a:t>디코딩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단어는 </a:t>
            </a:r>
            <a:r>
              <a:rPr lang="en-US" altLang="ko-KR" sz="2000" dirty="0" smtClean="0"/>
              <a:t>word : id </a:t>
            </a:r>
            <a:r>
              <a:rPr lang="ko-KR" altLang="en-US" sz="2000" dirty="0" smtClean="0"/>
              <a:t>쌍으로 묶기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04" y="1484784"/>
            <a:ext cx="7174500" cy="10057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68" y="3356992"/>
            <a:ext cx="6078368" cy="18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724" b="41380"/>
          <a:stretch/>
        </p:blipFill>
        <p:spPr>
          <a:xfrm>
            <a:off x="323528" y="1484784"/>
            <a:ext cx="6693592" cy="2376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사전 설정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5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4" y="3933056"/>
            <a:ext cx="73448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 smtClean="0"/>
              <a:t>Row</a:t>
            </a:r>
            <a:r>
              <a:rPr lang="ko-KR" altLang="en-US" sz="2000" b="1" dirty="0" smtClean="0"/>
              <a:t>데이터 값 </a:t>
            </a:r>
            <a:r>
              <a:rPr lang="ko-KR" altLang="en-US" sz="2000" b="1" dirty="0" err="1" smtClean="0"/>
              <a:t>셋팅</a:t>
            </a:r>
            <a:r>
              <a:rPr lang="en-US" altLang="ko-KR" sz="2000" b="1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Data_len</a:t>
            </a:r>
            <a:r>
              <a:rPr lang="en-US" altLang="ko-KR" dirty="0" smtClean="0"/>
              <a:t> : row</a:t>
            </a:r>
            <a:r>
              <a:rPr lang="ko-KR" altLang="en-US" dirty="0" smtClean="0"/>
              <a:t>데이터 총 길이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Batch_len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이용가능한</a:t>
            </a:r>
            <a:r>
              <a:rPr lang="ko-KR" altLang="en-US" dirty="0" smtClean="0"/>
              <a:t> 배치 길이를 할당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Data : </a:t>
            </a:r>
            <a:r>
              <a:rPr lang="ko-KR" altLang="en-US" dirty="0" smtClean="0"/>
              <a:t>배치 사이즈 범위 내로 재구성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Epoch_size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에폭</a:t>
            </a:r>
            <a:r>
              <a:rPr lang="ko-KR" altLang="en-US" dirty="0" smtClean="0"/>
              <a:t> </a:t>
            </a:r>
            <a:r>
              <a:rPr lang="ko-KR" altLang="en-US" dirty="0" err="1"/>
              <a:t>반복시</a:t>
            </a:r>
            <a:r>
              <a:rPr lang="ko-KR" altLang="en-US" dirty="0"/>
              <a:t> 사용될 </a:t>
            </a:r>
            <a:r>
              <a:rPr lang="ko-KR" altLang="en-US" dirty="0" smtClean="0"/>
              <a:t>사이즈</a:t>
            </a:r>
            <a:endParaRPr lang="en-US" altLang="ko-KR" dirty="0"/>
          </a:p>
        </p:txBody>
      </p:sp>
      <p:sp>
        <p:nvSpPr>
          <p:cNvPr id="3" name="타원 2"/>
          <p:cNvSpPr/>
          <p:nvPr/>
        </p:nvSpPr>
        <p:spPr>
          <a:xfrm>
            <a:off x="611560" y="2204864"/>
            <a:ext cx="93610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31880" y="2482736"/>
            <a:ext cx="93610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83568" y="2708920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3568" y="3542536"/>
            <a:ext cx="93610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93103"/>
          <a:stretch/>
        </p:blipFill>
        <p:spPr>
          <a:xfrm>
            <a:off x="323528" y="1484784"/>
            <a:ext cx="6693592" cy="2880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사전 설정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6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62368"/>
          <a:stretch/>
        </p:blipFill>
        <p:spPr>
          <a:xfrm>
            <a:off x="323528" y="2046257"/>
            <a:ext cx="6693592" cy="15716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544" y="3862735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입력 범위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큐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x, y </a:t>
            </a:r>
            <a:r>
              <a:rPr lang="ko-KR" altLang="en-US" dirty="0" smtClean="0"/>
              <a:t>값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941699" y="4972315"/>
            <a:ext cx="4926445" cy="904957"/>
            <a:chOff x="755576" y="4436872"/>
            <a:chExt cx="4926445" cy="90495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576" y="4436872"/>
              <a:ext cx="4926445" cy="889497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1835696" y="4881860"/>
              <a:ext cx="33123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19672" y="5341829"/>
              <a:ext cx="33123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1547664" y="4496419"/>
              <a:ext cx="288032" cy="3727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004048" y="4928467"/>
              <a:ext cx="576064" cy="3727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4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7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7544" y="3862735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기초 값 세팅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멀티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사용 </a:t>
            </a:r>
            <a:r>
              <a:rPr lang="ko-KR" altLang="en-US" dirty="0" err="1" smtClean="0"/>
              <a:t>셋팅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04" y="1440095"/>
            <a:ext cx="6469394" cy="2422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520099"/>
            <a:ext cx="8283874" cy="99713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67544" y="4725144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9792" y="4509065"/>
            <a:ext cx="119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수정부분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8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4062" y="2658605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Drob</a:t>
            </a:r>
            <a:r>
              <a:rPr lang="en-US" altLang="ko-KR" dirty="0" smtClean="0"/>
              <a:t> out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Placeholder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LSTM</a:t>
            </a:r>
            <a:r>
              <a:rPr lang="ko-KR" altLang="en-US" dirty="0" smtClean="0"/>
              <a:t>상태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설정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66" y="1659042"/>
            <a:ext cx="5926034" cy="9447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15" y="3409657"/>
            <a:ext cx="7586786" cy="14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9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912" y="3212976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LSTM </a:t>
            </a:r>
            <a:r>
              <a:rPr lang="ko-KR" altLang="en-US" dirty="0" smtClean="0"/>
              <a:t>셀 구성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드롭아웃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많은 레이어를 포함해야하기 </a:t>
            </a:r>
            <a:r>
              <a:rPr lang="ko-KR" altLang="en-US" dirty="0"/>
              <a:t>때</a:t>
            </a:r>
            <a:r>
              <a:rPr lang="ko-KR" altLang="en-US" dirty="0" smtClean="0"/>
              <a:t>문에 </a:t>
            </a:r>
            <a:r>
              <a:rPr lang="ko-KR" altLang="en-US" dirty="0" smtClean="0"/>
              <a:t>멀티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셀 적용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12" y="1561345"/>
            <a:ext cx="7386585" cy="15568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12" y="4077072"/>
            <a:ext cx="7547039" cy="5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336</Words>
  <Application>Microsoft Office PowerPoint</Application>
  <PresentationFormat>화면 슬라이드 쇼(4:3)</PresentationFormat>
  <Paragraphs>173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RNN -Tensorflow  </vt:lpstr>
      <vt:lpstr>CONTENTS.</vt:lpstr>
      <vt:lpstr>01. 사전 설정</vt:lpstr>
      <vt:lpstr>01. 사전 설정</vt:lpstr>
      <vt:lpstr>01. 사전 설정</vt:lpstr>
      <vt:lpstr>01. 사전 설정</vt:lpstr>
      <vt:lpstr>02. 모델 구성</vt:lpstr>
      <vt:lpstr>02. 모델 구성</vt:lpstr>
      <vt:lpstr>02. 모델 구성</vt:lpstr>
      <vt:lpstr>02. 모델 구성</vt:lpstr>
      <vt:lpstr>02. 모델 구성</vt:lpstr>
      <vt:lpstr>02. 모델 구성</vt:lpstr>
      <vt:lpstr>02. 모델 구성</vt:lpstr>
      <vt:lpstr>03. 모델 학습</vt:lpstr>
      <vt:lpstr>03. 모델 학습</vt:lpstr>
      <vt:lpstr>03. 모델 학습</vt:lpstr>
      <vt:lpstr>04. 모델 테스트</vt:lpstr>
      <vt:lpstr>04. 모델 테스트</vt:lpstr>
      <vt:lpstr>04. 테스트 결과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</dc:creator>
  <cp:lastModifiedBy>Windows 사용자</cp:lastModifiedBy>
  <cp:revision>219</cp:revision>
  <dcterms:created xsi:type="dcterms:W3CDTF">2017-09-25T08:32:09Z</dcterms:created>
  <dcterms:modified xsi:type="dcterms:W3CDTF">2018-06-01T07:00:42Z</dcterms:modified>
</cp:coreProperties>
</file>