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4" r:id="rId5"/>
    <p:sldId id="270" r:id="rId6"/>
    <p:sldId id="271" r:id="rId7"/>
    <p:sldId id="272" r:id="rId8"/>
    <p:sldId id="276" r:id="rId9"/>
    <p:sldId id="273" r:id="rId10"/>
    <p:sldId id="275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0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CC810-1331-439B-B1D5-97BA2ED7CCA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055F2-F8A5-495D-841D-68FFCB78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아틀라시안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비트버켓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기업시장 초점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저장소를 자체서버에서 호스팅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오픈소스 집중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55F2-F8A5-495D-841D-68FFCB7866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5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5E0-D5B8-4A2E-9A98-B500C649919A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DD2B-738F-46A7-A0B4-5B98925B26D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D7CA-9111-407F-AC6B-E28702EBD483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63-92B0-41FA-BB0E-65C6419BFE79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09B3-3535-440D-9DA8-7FE96ACE1E8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3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1FB5-3F79-487D-AADE-50D3BB1D9BFA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E93A-0E06-46E9-B837-6DE5186FED62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947-7C39-4C3C-BA84-6B776E50AF0D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4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F666-2E97-49C7-9CC5-CD2EE1B9E6C6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4E34-4A7D-4FD0-B543-8DA060F4801D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2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491-9FAF-47AE-861B-2273F5E06EC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82A7-3238-4355-9CD4-1E5FFD5256F6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4581128"/>
            <a:ext cx="4896544" cy="864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한성대학교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1300" dirty="0" smtClean="0"/>
              <a:t>컴퓨터공학과 </a:t>
            </a:r>
            <a:r>
              <a:rPr lang="ko-KR" altLang="en-US" sz="1300" dirty="0" err="1" smtClean="0"/>
              <a:t>김바다</a:t>
            </a:r>
            <a:endParaRPr lang="ko-KR" altLang="en-US" sz="2600" dirty="0"/>
          </a:p>
        </p:txBody>
      </p:sp>
      <p:sp>
        <p:nvSpPr>
          <p:cNvPr id="4" name="양쪽 대괄호 3"/>
          <p:cNvSpPr/>
          <p:nvPr/>
        </p:nvSpPr>
        <p:spPr>
          <a:xfrm>
            <a:off x="2267744" y="2492896"/>
            <a:ext cx="4608512" cy="1224136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09120"/>
            <a:ext cx="48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707773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모든 것을 복제하라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커밋에</a:t>
            </a:r>
            <a:r>
              <a:rPr lang="ko-KR" altLang="en-US" dirty="0" smtClean="0"/>
              <a:t> 주석을 달라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오픈소스 프로젝트에 기여하라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깃을 지원하는 편집기나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사용하라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유익한 </a:t>
            </a:r>
            <a:r>
              <a:rPr lang="ko-KR" altLang="en-US" dirty="0" err="1" smtClean="0"/>
              <a:t>리드미를</a:t>
            </a:r>
            <a:r>
              <a:rPr lang="ko-KR" altLang="en-US" dirty="0" smtClean="0"/>
              <a:t> 작성하다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60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99869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861048"/>
            <a:ext cx="4104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81246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Github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34942"/>
            <a:ext cx="17281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?</a:t>
            </a:r>
            <a:endParaRPr lang="ko-KR" altLang="en-US" sz="115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241232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오픈소스 저장소 호스팅 대표주자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의 분산 버전 관리 시스템 기반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비슷한 종류로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깃랩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아틀라시안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비트버켓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07504" y="1988840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4293096"/>
            <a:ext cx="151216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403648" y="5445224"/>
            <a:ext cx="151216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35896" y="5445224"/>
            <a:ext cx="151216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40152" y="5445224"/>
            <a:ext cx="151216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Bitbucket</a:t>
            </a:r>
            <a:endParaRPr lang="ko-KR" altLang="en-US" dirty="0"/>
          </a:p>
        </p:txBody>
      </p:sp>
      <p:cxnSp>
        <p:nvCxnSpPr>
          <p:cNvPr id="22" name="직선 연결선 21"/>
          <p:cNvCxnSpPr>
            <a:stCxn id="16" idx="2"/>
          </p:cNvCxnSpPr>
          <p:nvPr/>
        </p:nvCxnSpPr>
        <p:spPr>
          <a:xfrm>
            <a:off x="4391980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95736" y="5013176"/>
            <a:ext cx="450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5736" y="50131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95732" y="50131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692484" y="50131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3" y="2780928"/>
            <a:ext cx="3204356" cy="213623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23928" y="3501008"/>
            <a:ext cx="108012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124744"/>
            <a:ext cx="0" cy="573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970783" y="1388908"/>
            <a:ext cx="3489649" cy="4920412"/>
            <a:chOff x="4970783" y="812844"/>
            <a:chExt cx="3489649" cy="4920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080" y="1288592"/>
              <a:ext cx="3067998" cy="435560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783" y="812844"/>
              <a:ext cx="1130365" cy="4757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004048" y="1288592"/>
              <a:ext cx="3456384" cy="44446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 </a:t>
            </a:r>
            <a:r>
              <a:rPr lang="ko-KR" altLang="en-US" dirty="0" err="1" smtClean="0"/>
              <a:t>버전관리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7766" y="1290871"/>
            <a:ext cx="3489649" cy="4920412"/>
            <a:chOff x="4970783" y="812844"/>
            <a:chExt cx="3489649" cy="4920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080" y="1288592"/>
              <a:ext cx="3067998" cy="435560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783" y="812844"/>
              <a:ext cx="1130365" cy="4757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004048" y="1288592"/>
              <a:ext cx="3456384" cy="44446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 </a:t>
            </a:r>
            <a:r>
              <a:rPr lang="ko-KR" altLang="en-US" dirty="0" err="1" smtClean="0"/>
              <a:t>버전관리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3" y="1900719"/>
            <a:ext cx="7176255" cy="4176464"/>
          </a:xfrm>
          <a:prstGeom prst="rect">
            <a:avLst/>
          </a:prstGeom>
        </p:spPr>
      </p:pic>
      <p:sp>
        <p:nvSpPr>
          <p:cNvPr id="3" name="오른쪽 대괄호 2"/>
          <p:cNvSpPr/>
          <p:nvPr/>
        </p:nvSpPr>
        <p:spPr>
          <a:xfrm>
            <a:off x="7524328" y="2780928"/>
            <a:ext cx="415006" cy="288032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7524328" y="3429000"/>
            <a:ext cx="415006" cy="288032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7524328" y="4105018"/>
            <a:ext cx="415006" cy="98016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8424" y="3212976"/>
            <a:ext cx="3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</a:t>
            </a:r>
            <a:endParaRPr lang="en-US" altLang="ko-KR" dirty="0" smtClean="0"/>
          </a:p>
          <a:p>
            <a:r>
              <a:rPr lang="ko-KR" altLang="en-US" dirty="0" smtClean="0"/>
              <a:t>경</a:t>
            </a:r>
            <a:endParaRPr lang="en-US" altLang="ko-KR" dirty="0" smtClean="0"/>
          </a:p>
          <a:p>
            <a:r>
              <a:rPr lang="ko-KR" altLang="en-US" dirty="0" smtClean="0"/>
              <a:t>코</a:t>
            </a:r>
            <a:endParaRPr lang="en-US" altLang="ko-KR" dirty="0" smtClean="0"/>
          </a:p>
          <a:p>
            <a:r>
              <a:rPr lang="ko-KR" altLang="en-US" dirty="0"/>
              <a:t>드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Github.com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5976664" cy="5063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8304" y="19168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새 저장소 생성</a:t>
            </a:r>
            <a:endParaRPr lang="ko-KR" altLang="en-US"/>
          </a:p>
        </p:txBody>
      </p:sp>
      <p:cxnSp>
        <p:nvCxnSpPr>
          <p:cNvPr id="12" name="직선 연결선 11"/>
          <p:cNvCxnSpPr>
            <a:stCxn id="16" idx="0"/>
          </p:cNvCxnSpPr>
          <p:nvPr/>
        </p:nvCxnSpPr>
        <p:spPr>
          <a:xfrm flipV="1">
            <a:off x="6372200" y="2204864"/>
            <a:ext cx="936104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940152" y="414908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60032" y="4725143"/>
            <a:ext cx="1944216" cy="1534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8" idx="3"/>
          </p:cNvCxnSpPr>
          <p:nvPr/>
        </p:nvCxnSpPr>
        <p:spPr>
          <a:xfrm flipV="1">
            <a:off x="6804248" y="4221088"/>
            <a:ext cx="504056" cy="1271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8304" y="400506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저장소 목록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35648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Add		: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Commit	: </a:t>
            </a:r>
            <a:r>
              <a:rPr lang="ko-KR" altLang="en-US" dirty="0" smtClean="0"/>
              <a:t>확정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Push		: </a:t>
            </a:r>
            <a:r>
              <a:rPr lang="ko-KR" altLang="en-US" dirty="0" smtClean="0"/>
              <a:t>올리기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기본작업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33056"/>
            <a:ext cx="663665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35699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50"/>
                </a:solidFill>
              </a:rPr>
              <a:t>ex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789040"/>
            <a:ext cx="7416824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기본작업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36296" cy="4731126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오픈소스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33" y="1844824"/>
            <a:ext cx="466445" cy="3812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9672" y="1844824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상승하는 오픈소스 수요 </a:t>
            </a:r>
            <a:r>
              <a:rPr lang="en-US" altLang="ko-KR" dirty="0" smtClean="0"/>
              <a:t>and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수요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코드 공개를 통한 발전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관료제 개선에 도움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2" y="3196307"/>
            <a:ext cx="506775" cy="4638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2" y="4509120"/>
            <a:ext cx="530548" cy="544734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7016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67961"/>
            <a:ext cx="23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11396"/>
            <a:ext cx="2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268761"/>
            <a:ext cx="6624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모든 것을 복제하라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자주 풀</a:t>
            </a:r>
            <a:r>
              <a:rPr lang="en-US" altLang="ko-KR" dirty="0" smtClean="0"/>
              <a:t>(pull)</a:t>
            </a:r>
            <a:r>
              <a:rPr lang="ko-KR" altLang="en-US" dirty="0" smtClean="0"/>
              <a:t>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자주 커밋하라</a:t>
            </a:r>
            <a:r>
              <a:rPr lang="en-US" altLang="ko-KR" dirty="0" smtClean="0"/>
              <a:t>(commit)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커밋에</a:t>
            </a:r>
            <a:r>
              <a:rPr lang="ko-KR" altLang="en-US" dirty="0" smtClean="0"/>
              <a:t> 주석을 달라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변경사항을 테스트했으면 올려라</a:t>
            </a:r>
            <a:r>
              <a:rPr lang="en-US" altLang="ko-KR" dirty="0" smtClean="0"/>
              <a:t>(push)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자유롭게 </a:t>
            </a:r>
            <a:r>
              <a:rPr lang="ko-KR" altLang="en-US" dirty="0" err="1"/>
              <a:t>브랜치하라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조심스럽게 병합하라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타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이동전에</a:t>
            </a:r>
            <a:r>
              <a:rPr lang="ko-KR" altLang="en-US" dirty="0" smtClean="0"/>
              <a:t> 정리부터 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익스플로어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오픈소스 프로젝트에 기여하라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깃을 지원하는 편집기나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사용하라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저장소를 </a:t>
            </a:r>
            <a:r>
              <a:rPr lang="ko-KR" altLang="en-US" dirty="0" err="1" smtClean="0"/>
              <a:t>포크하라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프로젝트를 </a:t>
            </a:r>
            <a:r>
              <a:rPr lang="ko-KR" altLang="en-US" dirty="0" err="1" smtClean="0"/>
              <a:t>워치하라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친구를 </a:t>
            </a:r>
            <a:r>
              <a:rPr lang="ko-KR" altLang="en-US" dirty="0" err="1" smtClean="0"/>
              <a:t>팔로우하라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풀 요청을 발송하라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이슈를 제기하고 해결하라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유익한 </a:t>
            </a:r>
            <a:r>
              <a:rPr lang="ko-KR" altLang="en-US" dirty="0" err="1" smtClean="0"/>
              <a:t>리드미를</a:t>
            </a:r>
            <a:r>
              <a:rPr lang="ko-KR" altLang="en-US" dirty="0" smtClean="0"/>
              <a:t> 작성하다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마크다운을</a:t>
            </a:r>
            <a:r>
              <a:rPr lang="ko-KR" altLang="en-US" dirty="0" smtClean="0"/>
              <a:t> 사용하라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오래된 저장소를 깃으로 변환하라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188</Words>
  <Application>Microsoft Office PowerPoint</Application>
  <PresentationFormat>화면 슬라이드 쇼(4:3)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Github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UI자동화 연구(Web)</dc:title>
  <dc:creator>Sea</dc:creator>
  <cp:lastModifiedBy>Windows 사용자</cp:lastModifiedBy>
  <cp:revision>25</cp:revision>
  <dcterms:created xsi:type="dcterms:W3CDTF">2018-01-22T08:26:12Z</dcterms:created>
  <dcterms:modified xsi:type="dcterms:W3CDTF">2018-03-07T11:19:47Z</dcterms:modified>
</cp:coreProperties>
</file>