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70" r:id="rId5"/>
    <p:sldId id="271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40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CC810-1331-439B-B1D5-97BA2ED7CCA2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055F2-F8A5-495D-841D-68FFCB786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ANN</a:t>
            </a:r>
            <a:r>
              <a:rPr lang="ko-KR" altLang="en-US" dirty="0" smtClean="0"/>
              <a:t>에 더 나은 이해를 위해 이걸 아는게 중요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NN</a:t>
            </a:r>
            <a:r>
              <a:rPr lang="ko-KR" altLang="en-US" dirty="0" smtClean="0"/>
              <a:t>의 데이터와 명령어는 네트워크 활성화 상태에 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55F2-F8A5-495D-841D-68FFCB7866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5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55F2-F8A5-495D-841D-68FFCB7866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0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55F2-F8A5-495D-841D-68FFCB7866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4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55F2-F8A5-495D-841D-68FFCB7866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9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789-4415-4271-B728-89D59C858107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855C-0FE9-4508-83FF-D86540FE06D7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7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8BC2-E1A9-4646-AE32-E08ABBFBB7A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6880-E7D9-41F2-9DF7-D6CA8B82C3D2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D88B-4E23-4615-ADB6-E4EBFACF5D41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3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BF6E-6FC2-4B2F-ABA6-7208C65E4FC4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29E5-33EF-4CE4-A1A7-A9AAF4D1B63C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C92B-4207-4A32-8076-3CC10F6F3E21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4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B79C-01FA-4DB2-8215-8ABC3FE8B571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C3D1-74C2-4071-A58D-1BAFDD602A36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2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687F-5ADF-41A6-8B7E-14B7D9D7F823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2A6C-A340-4ADD-BA05-8888D04930F5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CC0E-5AC1-4B03-B8A0-719FB3EC4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Intro – NN ( 2 )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7744" y="4581128"/>
            <a:ext cx="4896544" cy="8640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한성대학교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1100" dirty="0" smtClean="0"/>
              <a:t>컴퓨터공학과 </a:t>
            </a:r>
            <a:r>
              <a:rPr lang="ko-KR" altLang="en-US" sz="1100" dirty="0" err="1" smtClean="0"/>
              <a:t>김바다</a:t>
            </a:r>
            <a:endParaRPr lang="ko-KR" altLang="en-US" sz="2000" dirty="0"/>
          </a:p>
        </p:txBody>
      </p:sp>
      <p:sp>
        <p:nvSpPr>
          <p:cNvPr id="4" name="양쪽 대괄호 3"/>
          <p:cNvSpPr/>
          <p:nvPr/>
        </p:nvSpPr>
        <p:spPr>
          <a:xfrm>
            <a:off x="2267744" y="2492896"/>
            <a:ext cx="4608512" cy="1224136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09120"/>
            <a:ext cx="48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9663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Neural Networks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Conventional Computing </a:t>
            </a:r>
            <a:r>
              <a:rPr lang="ko-KR" altLang="en-US" sz="2400" b="1" dirty="0" smtClean="0"/>
              <a:t>차이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2139821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</a:t>
            </a:r>
            <a:r>
              <a:rPr lang="en-US" altLang="ko-KR" dirty="0" smtClean="0"/>
              <a:t>Networks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병렬처리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단순구조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데이터와 명령어 저장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비 결정론적 </a:t>
            </a:r>
            <a:r>
              <a:rPr lang="ko-KR" altLang="en-US" dirty="0" err="1" smtClean="0"/>
              <a:t>비순차적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비논리적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800" y="134076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5860" y="2139821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Conventional </a:t>
            </a:r>
            <a:r>
              <a:rPr lang="en-US" altLang="ko-KR" dirty="0" smtClean="0"/>
              <a:t>Computing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직렬처리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중앙집중식 프로세서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데이터와 명령어 등 요구만큼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결정론적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논리적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7544" y="1988840"/>
            <a:ext cx="3312368" cy="682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92993" y="1988840"/>
            <a:ext cx="3312368" cy="68200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572000" y="1340768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1814" y="425303"/>
            <a:ext cx="9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5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5608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Neural </a:t>
            </a:r>
            <a:r>
              <a:rPr lang="en-US" altLang="ko-KR" sz="2800" b="1" dirty="0" smtClean="0"/>
              <a:t>Networks</a:t>
            </a:r>
            <a:r>
              <a:rPr lang="ko-KR" altLang="en-US" sz="2800" b="1" dirty="0" smtClean="0"/>
              <a:t>이 </a:t>
            </a:r>
            <a:r>
              <a:rPr lang="ko-KR" altLang="en-US" sz="2800" b="1" dirty="0" err="1" smtClean="0"/>
              <a:t>사용되야</a:t>
            </a:r>
            <a:r>
              <a:rPr lang="ko-KR" altLang="en-US" sz="2800" b="1" dirty="0" smtClean="0"/>
              <a:t> 할 </a:t>
            </a:r>
            <a:r>
              <a:rPr lang="ko-KR" altLang="en-US" sz="2800" b="1" dirty="0" err="1" smtClean="0"/>
              <a:t>어플은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800" y="134076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7868" y="2139821"/>
            <a:ext cx="5314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패턴 등 구성 내부 규칙 발견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데이터 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또는 다양성이 매우 큰 곳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변수간의 이해가 애매한 관계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전통적인 접근으로 적절한 묘사가 어려운 관계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1814" y="425303"/>
            <a:ext cx="9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87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5608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Neural </a:t>
            </a:r>
            <a:r>
              <a:rPr lang="en-US" altLang="ko-KR" sz="2800" b="1" dirty="0" smtClean="0"/>
              <a:t>Networks</a:t>
            </a:r>
            <a:r>
              <a:rPr lang="ko-KR" altLang="en-US" sz="2800" b="1" dirty="0" smtClean="0"/>
              <a:t>의 한계점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800" y="134076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768" y="2036985"/>
            <a:ext cx="790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인공지능 신경망 네트워크에서 사용되는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그라디언트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계산 방법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613411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Back propagation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55440" y="2420888"/>
            <a:ext cx="790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블랙박스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사용자의 개입 불가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nevProp</a:t>
            </a:r>
            <a:r>
              <a:rPr lang="en-US" altLang="ko-KR" dirty="0"/>
              <a:t>, </a:t>
            </a:r>
            <a:r>
              <a:rPr lang="en-US" altLang="ko-KR" dirty="0" err="1"/>
              <a:t>bp</a:t>
            </a:r>
            <a:r>
              <a:rPr lang="en-US" altLang="ko-KR" dirty="0"/>
              <a:t>, </a:t>
            </a:r>
            <a:r>
              <a:rPr lang="en-US" altLang="ko-KR" dirty="0" err="1" smtClean="0"/>
              <a:t>Nactivation</a:t>
            </a:r>
            <a:r>
              <a:rPr lang="en-US" altLang="ko-KR" dirty="0"/>
              <a:t> </a:t>
            </a:r>
            <a:r>
              <a:rPr lang="ko-KR" altLang="en-US" dirty="0" smtClean="0"/>
              <a:t>등 사용시 </a:t>
            </a:r>
            <a:r>
              <a:rPr lang="ko-KR" altLang="en-US" dirty="0" smtClean="0"/>
              <a:t>샘플링 현황은 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876" y="426144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컴퓨터 성능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5440" y="4678435"/>
            <a:ext cx="790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느림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특히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사용시 많은 시간이 걸림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데이터와 네트워크의 크기에 비례하여 시간이 소모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59768" y="4149080"/>
            <a:ext cx="75406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1814" y="425303"/>
            <a:ext cx="9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4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5608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Neural </a:t>
            </a:r>
            <a:r>
              <a:rPr lang="en-US" altLang="ko-KR" sz="2800" b="1" dirty="0" smtClean="0"/>
              <a:t>Networks</a:t>
            </a:r>
            <a:r>
              <a:rPr lang="ko-KR" altLang="en-US" sz="2800" b="1" dirty="0" smtClean="0"/>
              <a:t>의 이점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800" y="134076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5488" y="1702236"/>
            <a:ext cx="7909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매우 훈련이 잘될 것으로 기대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관계가 동적이거나 비선형적인 문제에 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정규성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</a:t>
            </a:r>
            <a:r>
              <a:rPr lang="ko-KR" altLang="en-US" dirty="0" smtClean="0"/>
              <a:t>립성 등에 제한되는 기술에 분석적 대안 제공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수많은 관계를 포착하여 신속히 모델링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1814" y="425303"/>
            <a:ext cx="9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</a:t>
            </a:r>
            <a:endParaRPr lang="ko-KR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0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99869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861048"/>
            <a:ext cx="4104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CC0E-5AC1-4B03-B8A0-719FB3EC41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190</Words>
  <Application>Microsoft Office PowerPoint</Application>
  <PresentationFormat>화면 슬라이드 쇼(4:3)</PresentationFormat>
  <Paragraphs>72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Basic Intro – NN ( 2 )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UI자동화 연구(Web)</dc:title>
  <dc:creator>Sea</dc:creator>
  <cp:lastModifiedBy>Windows 사용자</cp:lastModifiedBy>
  <cp:revision>26</cp:revision>
  <dcterms:created xsi:type="dcterms:W3CDTF">2018-01-22T08:26:12Z</dcterms:created>
  <dcterms:modified xsi:type="dcterms:W3CDTF">2018-03-14T04:43:58Z</dcterms:modified>
</cp:coreProperties>
</file>