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92" r:id="rId3"/>
    <p:sldId id="319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8" r:id="rId13"/>
    <p:sldId id="320" r:id="rId14"/>
    <p:sldId id="321" r:id="rId15"/>
    <p:sldId id="322" r:id="rId16"/>
    <p:sldId id="323" r:id="rId17"/>
    <p:sldId id="324" r:id="rId18"/>
    <p:sldId id="308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BCD"/>
    <a:srgbClr val="FF5B5B"/>
    <a:srgbClr val="FFFF99"/>
    <a:srgbClr val="B3B0B3"/>
    <a:srgbClr val="DEE1E6"/>
    <a:srgbClr val="ECE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29" autoAdjust="0"/>
    <p:restoredTop sz="84428" autoAdjust="0"/>
  </p:normalViewPr>
  <p:slideViewPr>
    <p:cSldViewPr>
      <p:cViewPr>
        <p:scale>
          <a:sx n="57" d="100"/>
          <a:sy n="57" d="100"/>
        </p:scale>
        <p:origin x="-2534" y="-3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86576-E38A-4FA6-8C6A-D84AC19D49EB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B4144-AB05-45A6-8296-073E21954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0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712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81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81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다른 타입 </a:t>
            </a:r>
            <a:r>
              <a:rPr lang="ko-KR" altLang="en-US" dirty="0" err="1" smtClean="0"/>
              <a:t>뉴스찾기</a:t>
            </a:r>
            <a:endParaRPr lang="en-US" altLang="ko-KR" dirty="0" smtClean="0"/>
          </a:p>
          <a:p>
            <a:r>
              <a:rPr lang="ko-KR" altLang="en-US" dirty="0" smtClean="0"/>
              <a:t>유사 이미지 분류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81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보상을 최대화 하는 방향으로 행동을 선택하는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81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97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2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51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92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002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81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81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81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8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8F99-6697-4DDF-8CC1-8B92288DC132}" type="datetime1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5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A9F5-5AAE-47F9-A1F4-8C96888EF54E}" type="datetime1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66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AA78-B6AE-43C1-94B6-BEA4911F5034}" type="datetime1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2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1B81-D802-4BC5-9892-5EF0B5652D54}" type="datetime1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94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63BF-9609-4A10-903D-706ED61949AC}" type="datetime1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79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FF29-65BF-4BAC-B8AA-6AE50F4923D4}" type="datetime1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87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24F-8131-4C35-8B47-ED14FD051AED}" type="datetime1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1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A40-39F3-4DDE-995F-A43C0200DF5A}" type="datetime1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89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2C29-4833-40FE-B7CC-D3EDECB07B06}" type="datetime1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78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3288-C00D-4711-91CC-549D886173E0}" type="datetime1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80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C9C6-311F-4986-9F38-6F3CF8ADA07A}" type="datetime1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9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BD121-78C3-40FA-9589-B2176793EFF2}" type="datetime1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9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43808" y="1124744"/>
            <a:ext cx="3600400" cy="4428492"/>
          </a:xfrm>
          <a:ln w="76200">
            <a:noFill/>
          </a:ln>
        </p:spPr>
        <p:txBody>
          <a:bodyPr>
            <a:norm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 Learning</a:t>
            </a:r>
            <a:r>
              <a:rPr lang="en-US" altLang="ko-KR" sz="35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35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Introduction</a:t>
            </a:r>
            <a:b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T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ypes</a:t>
            </a:r>
            <a:b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ko-KR" altLang="en-US" sz="3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843808" y="3717032"/>
            <a:ext cx="3600400" cy="0"/>
          </a:xfrm>
          <a:prstGeom prst="line">
            <a:avLst/>
          </a:prstGeom>
          <a:ln w="38100">
            <a:solidFill>
              <a:srgbClr val="377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663788" y="1412776"/>
            <a:ext cx="3960440" cy="360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 smtClean="0"/>
              <a:t>1</a:t>
            </a:fld>
            <a:endParaRPr lang="ko-KR" altLang="en-US" sz="1800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4211960" y="4106416"/>
            <a:ext cx="4896544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한성대학교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74" y="4091554"/>
            <a:ext cx="32789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23928" y="4437112"/>
            <a:ext cx="1683048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컴퓨터공학과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김바다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5335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01. 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10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23928" y="441031"/>
            <a:ext cx="169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HOW?</a:t>
            </a:r>
            <a:endParaRPr lang="ko-KR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2" y="1923938"/>
            <a:ext cx="6772275" cy="3705225"/>
          </a:xfrm>
          <a:prstGeom prst="rect">
            <a:avLst/>
          </a:prstGeom>
        </p:spPr>
      </p:pic>
      <p:cxnSp>
        <p:nvCxnSpPr>
          <p:cNvPr id="9" name="직선 연결선 8"/>
          <p:cNvCxnSpPr>
            <a:stCxn id="5" idx="1"/>
            <a:endCxn id="5" idx="3"/>
          </p:cNvCxnSpPr>
          <p:nvPr/>
        </p:nvCxnSpPr>
        <p:spPr>
          <a:xfrm>
            <a:off x="1185862" y="3776551"/>
            <a:ext cx="677227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403648" y="1943602"/>
            <a:ext cx="2232248" cy="424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03648" y="3992506"/>
            <a:ext cx="1800200" cy="37259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19600" y="2526504"/>
            <a:ext cx="10801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+ 3</a:t>
            </a:r>
            <a:endParaRPr lang="ko-KR" altLang="en-US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6216" y="2823319"/>
            <a:ext cx="10801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63688" y="4407495"/>
            <a:ext cx="10801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+ 3</a:t>
            </a:r>
            <a:endParaRPr lang="ko-KR" altLang="en-US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3688" y="4941168"/>
            <a:ext cx="10801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8184" y="5013176"/>
            <a:ext cx="187220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(Prediction)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44208" y="3212976"/>
            <a:ext cx="172819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(Result)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773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01. 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11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23928" y="441031"/>
            <a:ext cx="169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WHAT?</a:t>
            </a:r>
            <a:endParaRPr lang="ko-KR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1720" y="2518345"/>
            <a:ext cx="51125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dirty="0" smtClean="0"/>
              <a:t>1. Learning from data</a:t>
            </a:r>
          </a:p>
          <a:p>
            <a:pPr marL="285750" indent="-285750">
              <a:buFontTx/>
              <a:buChar char="-"/>
            </a:pPr>
            <a:endParaRPr lang="en-US" altLang="ko-KR" sz="2400" dirty="0" smtClean="0"/>
          </a:p>
          <a:p>
            <a:pPr marL="285750" indent="-285750">
              <a:buFontTx/>
              <a:buChar char="-"/>
            </a:pPr>
            <a:endParaRPr lang="en-US" altLang="ko-KR" sz="2400" dirty="0" smtClean="0"/>
          </a:p>
          <a:p>
            <a:pPr marL="285750" indent="-285750">
              <a:buFontTx/>
              <a:buChar char="-"/>
            </a:pPr>
            <a:r>
              <a:rPr lang="en-US" altLang="ko-KR" sz="2400" dirty="0" smtClean="0"/>
              <a:t>2. building the logic</a:t>
            </a:r>
          </a:p>
          <a:p>
            <a:pPr marL="285750" indent="-285750">
              <a:buFontTx/>
              <a:buChar char="-"/>
            </a:pPr>
            <a:endParaRPr lang="en-US" altLang="ko-KR" sz="2400" dirty="0" smtClean="0"/>
          </a:p>
          <a:p>
            <a:pPr marL="285750" indent="-285750">
              <a:buFontTx/>
              <a:buChar char="-"/>
            </a:pPr>
            <a:endParaRPr lang="en-US" altLang="ko-KR" sz="2400" dirty="0" smtClean="0"/>
          </a:p>
          <a:p>
            <a:pPr marL="285750" indent="-285750">
              <a:buFontTx/>
              <a:buChar char="-"/>
            </a:pPr>
            <a:r>
              <a:rPr lang="en-US" altLang="ko-KR" sz="2400" dirty="0" smtClean="0"/>
              <a:t>3. </a:t>
            </a:r>
            <a:r>
              <a:rPr lang="en-US" altLang="ko-KR" sz="2400" dirty="0"/>
              <a:t>prediction the </a:t>
            </a:r>
            <a:r>
              <a:rPr lang="en-US" altLang="ko-KR" sz="2400" dirty="0" smtClean="0"/>
              <a:t>output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7783" y="1412776"/>
            <a:ext cx="410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411496"/>
            <a:ext cx="8667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350" y="3527496"/>
            <a:ext cx="749914" cy="6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577050"/>
            <a:ext cx="824601" cy="79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직선 연결선 17"/>
          <p:cNvCxnSpPr/>
          <p:nvPr/>
        </p:nvCxnSpPr>
        <p:spPr>
          <a:xfrm>
            <a:off x="2411759" y="2059107"/>
            <a:ext cx="453650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23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  <a:noFill/>
          <a:ln>
            <a:solidFill>
              <a:schemeClr val="bg1">
                <a:alpha val="17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ko-KR" sz="5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TYPE</a:t>
            </a:r>
            <a:endParaRPr lang="ko-KR" altLang="en-US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332656"/>
            <a:ext cx="3888432" cy="3456384"/>
          </a:xfrm>
          <a:prstGeom prst="rect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2267744" y="116632"/>
            <a:ext cx="4968552" cy="4032448"/>
          </a:xfrm>
          <a:prstGeom prst="triangle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438835" y="-8114"/>
            <a:ext cx="3744416" cy="3312368"/>
          </a:xfrm>
          <a:prstGeom prst="ellipse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76056" y="2924944"/>
            <a:ext cx="3888432" cy="3744416"/>
          </a:xfrm>
          <a:prstGeom prst="rect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2526162" y="3140968"/>
            <a:ext cx="4536504" cy="3312368"/>
          </a:xfrm>
          <a:prstGeom prst="triangle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05069" y="3256789"/>
            <a:ext cx="4176464" cy="3600400"/>
          </a:xfrm>
          <a:prstGeom prst="ellipse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L 도형 10"/>
          <p:cNvSpPr/>
          <p:nvPr/>
        </p:nvSpPr>
        <p:spPr>
          <a:xfrm>
            <a:off x="683568" y="764704"/>
            <a:ext cx="2232248" cy="1584176"/>
          </a:xfrm>
          <a:prstGeom prst="corner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현 11"/>
          <p:cNvSpPr/>
          <p:nvPr/>
        </p:nvSpPr>
        <p:spPr>
          <a:xfrm>
            <a:off x="3419872" y="-8114"/>
            <a:ext cx="2232248" cy="1348882"/>
          </a:xfrm>
          <a:prstGeom prst="chord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1/2 액자 12"/>
          <p:cNvSpPr/>
          <p:nvPr/>
        </p:nvSpPr>
        <p:spPr>
          <a:xfrm>
            <a:off x="5652120" y="188640"/>
            <a:ext cx="2160240" cy="2160240"/>
          </a:xfrm>
          <a:prstGeom prst="halfFrame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L 도형 13"/>
          <p:cNvSpPr/>
          <p:nvPr/>
        </p:nvSpPr>
        <p:spPr>
          <a:xfrm>
            <a:off x="6444208" y="666327"/>
            <a:ext cx="2592288" cy="2258617"/>
          </a:xfrm>
          <a:prstGeom prst="corner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대각선 줄무늬 14"/>
          <p:cNvSpPr/>
          <p:nvPr/>
        </p:nvSpPr>
        <p:spPr>
          <a:xfrm>
            <a:off x="0" y="2132856"/>
            <a:ext cx="3347864" cy="3384376"/>
          </a:xfrm>
          <a:prstGeom prst="diagStripe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십자형 15"/>
          <p:cNvSpPr/>
          <p:nvPr/>
        </p:nvSpPr>
        <p:spPr>
          <a:xfrm>
            <a:off x="3779912" y="1556792"/>
            <a:ext cx="2952328" cy="2664296"/>
          </a:xfrm>
          <a:prstGeom prst="plus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배지 16"/>
          <p:cNvSpPr/>
          <p:nvPr/>
        </p:nvSpPr>
        <p:spPr>
          <a:xfrm>
            <a:off x="6876256" y="2924944"/>
            <a:ext cx="936104" cy="2880320"/>
          </a:xfrm>
          <a:prstGeom prst="plaque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통 17"/>
          <p:cNvSpPr/>
          <p:nvPr/>
        </p:nvSpPr>
        <p:spPr>
          <a:xfrm>
            <a:off x="1350080" y="3904861"/>
            <a:ext cx="2448272" cy="2548475"/>
          </a:xfrm>
          <a:prstGeom prst="can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빗면 18"/>
          <p:cNvSpPr/>
          <p:nvPr/>
        </p:nvSpPr>
        <p:spPr>
          <a:xfrm>
            <a:off x="4427984" y="3825044"/>
            <a:ext cx="1584176" cy="1836204"/>
          </a:xfrm>
          <a:prstGeom prst="bevel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도넛 19"/>
          <p:cNvSpPr/>
          <p:nvPr/>
        </p:nvSpPr>
        <p:spPr>
          <a:xfrm>
            <a:off x="6372200" y="4005064"/>
            <a:ext cx="2160240" cy="3240360"/>
          </a:xfrm>
          <a:prstGeom prst="donut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십각형 20"/>
          <p:cNvSpPr/>
          <p:nvPr/>
        </p:nvSpPr>
        <p:spPr>
          <a:xfrm>
            <a:off x="251520" y="-243408"/>
            <a:ext cx="3096344" cy="1656184"/>
          </a:xfrm>
          <a:prstGeom prst="decagon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형 21"/>
          <p:cNvSpPr/>
          <p:nvPr/>
        </p:nvSpPr>
        <p:spPr>
          <a:xfrm>
            <a:off x="7344308" y="-8114"/>
            <a:ext cx="1476164" cy="1564906"/>
          </a:xfrm>
          <a:prstGeom prst="pie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모서리가 접힌 도형 22"/>
          <p:cNvSpPr/>
          <p:nvPr/>
        </p:nvSpPr>
        <p:spPr>
          <a:xfrm>
            <a:off x="6444208" y="3304254"/>
            <a:ext cx="2376264" cy="2212978"/>
          </a:xfrm>
          <a:prstGeom prst="foldedCorner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 smtClean="0"/>
              <a:t>12</a:t>
            </a:fld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349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 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13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132856"/>
            <a:ext cx="68199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80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 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14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6081"/>
            <a:ext cx="1828800" cy="866775"/>
          </a:xfrm>
          <a:prstGeom prst="rect">
            <a:avLst/>
          </a:prstGeom>
          <a:noFill/>
          <a:ln>
            <a:noFill/>
          </a:ln>
          <a:effectLst>
            <a:softEdge rad="254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852936"/>
            <a:ext cx="7086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4860032" y="3066281"/>
            <a:ext cx="0" cy="13681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자형 화살표 2"/>
          <p:cNvSpPr/>
          <p:nvPr/>
        </p:nvSpPr>
        <p:spPr>
          <a:xfrm>
            <a:off x="4427984" y="2492896"/>
            <a:ext cx="2160240" cy="936104"/>
          </a:xfrm>
          <a:prstGeom prst="utur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83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 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15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1844824"/>
            <a:ext cx="45243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26360" y="4047013"/>
            <a:ext cx="153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Continuous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-response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27784" y="4045272"/>
            <a:ext cx="153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Categorical</a:t>
            </a:r>
          </a:p>
          <a:p>
            <a:r>
              <a:rPr lang="en-US" altLang="ko-KR" dirty="0" smtClean="0"/>
              <a:t>-response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83" y="4691603"/>
            <a:ext cx="1491803" cy="131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919" y="4693344"/>
            <a:ext cx="1458238" cy="131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6081"/>
            <a:ext cx="1828800" cy="866775"/>
          </a:xfrm>
          <a:prstGeom prst="rect">
            <a:avLst/>
          </a:prstGeom>
          <a:noFill/>
          <a:ln>
            <a:noFill/>
          </a:ln>
          <a:effectLst>
            <a:softEdge rad="254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42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 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16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1268760"/>
            <a:ext cx="1857375" cy="857250"/>
          </a:xfrm>
          <a:prstGeom prst="rect">
            <a:avLst/>
          </a:prstGeom>
          <a:noFill/>
          <a:ln>
            <a:noFill/>
          </a:ln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1988840"/>
            <a:ext cx="74168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Don’t provide the </a:t>
            </a:r>
            <a:r>
              <a:rPr lang="en-US" altLang="ko-KR" dirty="0" err="1" smtClean="0">
                <a:solidFill>
                  <a:srgbClr val="FF0000"/>
                </a:solidFill>
              </a:rPr>
              <a:t>lables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Clustering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Bit difficult to implement and its not used as widely as supervised.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335" y="2996952"/>
            <a:ext cx="3348372" cy="254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78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 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17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40768"/>
            <a:ext cx="1866900" cy="952500"/>
          </a:xfrm>
          <a:prstGeom prst="rect">
            <a:avLst/>
          </a:prstGeom>
          <a:noFill/>
          <a:ln>
            <a:noFill/>
          </a:ln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2636912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Algorithm Learns to react to an environment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u="sng" dirty="0" smtClean="0">
                <a:solidFill>
                  <a:srgbClr val="FF0000"/>
                </a:solidFill>
              </a:rPr>
              <a:t>Reward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Powerful and complex to apply </a:t>
            </a:r>
            <a:r>
              <a:rPr lang="en-US" altLang="ko-KR" dirty="0"/>
              <a:t>f</a:t>
            </a:r>
            <a:r>
              <a:rPr lang="en-US" altLang="ko-KR" dirty="0" smtClean="0"/>
              <a:t>or problems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3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89549" y="313374"/>
            <a:ext cx="3888432" cy="3456384"/>
          </a:xfrm>
          <a:prstGeom prst="rect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399584" y="-42002"/>
            <a:ext cx="3744416" cy="3312368"/>
          </a:xfrm>
          <a:prstGeom prst="ellipse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76056" y="2924944"/>
            <a:ext cx="3888432" cy="3744416"/>
          </a:xfrm>
          <a:prstGeom prst="rect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2526162" y="3140968"/>
            <a:ext cx="4536504" cy="3312368"/>
          </a:xfrm>
          <a:prstGeom prst="triangle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069" y="3256789"/>
            <a:ext cx="4176464" cy="3600400"/>
          </a:xfrm>
          <a:prstGeom prst="ellipse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L 도형 8"/>
          <p:cNvSpPr/>
          <p:nvPr/>
        </p:nvSpPr>
        <p:spPr>
          <a:xfrm>
            <a:off x="683568" y="764704"/>
            <a:ext cx="2232248" cy="1584176"/>
          </a:xfrm>
          <a:prstGeom prst="corner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현 9"/>
          <p:cNvSpPr/>
          <p:nvPr/>
        </p:nvSpPr>
        <p:spPr>
          <a:xfrm>
            <a:off x="5850142" y="4365104"/>
            <a:ext cx="2232248" cy="1348882"/>
          </a:xfrm>
          <a:prstGeom prst="chord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1/2 액자 10"/>
          <p:cNvSpPr/>
          <p:nvPr/>
        </p:nvSpPr>
        <p:spPr>
          <a:xfrm>
            <a:off x="5652120" y="188640"/>
            <a:ext cx="2160240" cy="2160240"/>
          </a:xfrm>
          <a:prstGeom prst="halfFrame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L 도형 11"/>
          <p:cNvSpPr/>
          <p:nvPr/>
        </p:nvSpPr>
        <p:spPr>
          <a:xfrm>
            <a:off x="6444208" y="666327"/>
            <a:ext cx="2592288" cy="2258617"/>
          </a:xfrm>
          <a:prstGeom prst="corner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대각선 줄무늬 12"/>
          <p:cNvSpPr/>
          <p:nvPr/>
        </p:nvSpPr>
        <p:spPr>
          <a:xfrm>
            <a:off x="389549" y="349378"/>
            <a:ext cx="3347864" cy="3384376"/>
          </a:xfrm>
          <a:prstGeom prst="diagStripe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십자형 13"/>
          <p:cNvSpPr/>
          <p:nvPr/>
        </p:nvSpPr>
        <p:spPr>
          <a:xfrm>
            <a:off x="3779912" y="1556792"/>
            <a:ext cx="2952328" cy="2664296"/>
          </a:xfrm>
          <a:prstGeom prst="plus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배지 14"/>
          <p:cNvSpPr/>
          <p:nvPr/>
        </p:nvSpPr>
        <p:spPr>
          <a:xfrm>
            <a:off x="6876256" y="2924944"/>
            <a:ext cx="936104" cy="2880320"/>
          </a:xfrm>
          <a:prstGeom prst="plaque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통 15"/>
          <p:cNvSpPr/>
          <p:nvPr/>
        </p:nvSpPr>
        <p:spPr>
          <a:xfrm>
            <a:off x="1350080" y="3904861"/>
            <a:ext cx="2448272" cy="2548475"/>
          </a:xfrm>
          <a:prstGeom prst="can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빗면 16"/>
          <p:cNvSpPr/>
          <p:nvPr/>
        </p:nvSpPr>
        <p:spPr>
          <a:xfrm>
            <a:off x="4427984" y="3825044"/>
            <a:ext cx="1584176" cy="1836204"/>
          </a:xfrm>
          <a:prstGeom prst="bevel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도넛 17"/>
          <p:cNvSpPr/>
          <p:nvPr/>
        </p:nvSpPr>
        <p:spPr>
          <a:xfrm>
            <a:off x="2193301" y="1124744"/>
            <a:ext cx="2160240" cy="3240360"/>
          </a:xfrm>
          <a:prstGeom prst="donut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십각형 18"/>
          <p:cNvSpPr/>
          <p:nvPr/>
        </p:nvSpPr>
        <p:spPr>
          <a:xfrm>
            <a:off x="4247964" y="2996952"/>
            <a:ext cx="3096344" cy="1656184"/>
          </a:xfrm>
          <a:prstGeom prst="decagon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형 19"/>
          <p:cNvSpPr/>
          <p:nvPr/>
        </p:nvSpPr>
        <p:spPr>
          <a:xfrm>
            <a:off x="6621576" y="3068960"/>
            <a:ext cx="1476164" cy="1564906"/>
          </a:xfrm>
          <a:prstGeom prst="pie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접힌 도형 20"/>
          <p:cNvSpPr/>
          <p:nvPr/>
        </p:nvSpPr>
        <p:spPr>
          <a:xfrm>
            <a:off x="4211452" y="147815"/>
            <a:ext cx="2376264" cy="2212978"/>
          </a:xfrm>
          <a:prstGeom prst="foldedCorner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  <a:noFill/>
          <a:ln>
            <a:solidFill>
              <a:schemeClr val="bg1">
                <a:alpha val="17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ko-KR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ko-KR" altLang="en-US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04416" y="961895"/>
            <a:ext cx="3888432" cy="1170961"/>
          </a:xfrm>
          <a:prstGeom prst="rect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26162" y="1722714"/>
            <a:ext cx="4206078" cy="3456384"/>
          </a:xfrm>
          <a:prstGeom prst="rect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25435" y="3068960"/>
            <a:ext cx="4206078" cy="3456384"/>
          </a:xfrm>
          <a:prstGeom prst="rect">
            <a:avLst/>
          </a:prstGeom>
          <a:noFill/>
          <a:ln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 smtClean="0"/>
              <a:t>18</a:t>
            </a:fld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3310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722604">
            <a:off x="6477726" y="3163338"/>
            <a:ext cx="2210158" cy="2232248"/>
          </a:xfrm>
          <a:prstGeom prst="rect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다이아몬드 4"/>
          <p:cNvSpPr/>
          <p:nvPr/>
        </p:nvSpPr>
        <p:spPr>
          <a:xfrm>
            <a:off x="4067944" y="6899"/>
            <a:ext cx="2880320" cy="2808312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다이아몬드 5"/>
          <p:cNvSpPr/>
          <p:nvPr/>
        </p:nvSpPr>
        <p:spPr>
          <a:xfrm>
            <a:off x="6444208" y="978878"/>
            <a:ext cx="2699792" cy="2558134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다이아몬드 6"/>
          <p:cNvSpPr/>
          <p:nvPr/>
        </p:nvSpPr>
        <p:spPr>
          <a:xfrm>
            <a:off x="4220344" y="2132856"/>
            <a:ext cx="2880320" cy="2808312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다이아몬드 7"/>
          <p:cNvSpPr/>
          <p:nvPr/>
        </p:nvSpPr>
        <p:spPr>
          <a:xfrm>
            <a:off x="5318420" y="-99393"/>
            <a:ext cx="2880320" cy="2808312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/>
        </p:nvSpPr>
        <p:spPr>
          <a:xfrm>
            <a:off x="4139952" y="5018400"/>
            <a:ext cx="1728192" cy="1722968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/>
        </p:nvSpPr>
        <p:spPr>
          <a:xfrm>
            <a:off x="4860032" y="3537012"/>
            <a:ext cx="3136540" cy="3204356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/>
          <p:cNvSpPr/>
          <p:nvPr/>
        </p:nvSpPr>
        <p:spPr>
          <a:xfrm>
            <a:off x="3131840" y="692696"/>
            <a:ext cx="3096344" cy="3096344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다이아몬드 11"/>
          <p:cNvSpPr/>
          <p:nvPr/>
        </p:nvSpPr>
        <p:spPr>
          <a:xfrm>
            <a:off x="2915816" y="6899"/>
            <a:ext cx="2321024" cy="2290057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다이아몬드 12"/>
          <p:cNvSpPr/>
          <p:nvPr/>
        </p:nvSpPr>
        <p:spPr>
          <a:xfrm>
            <a:off x="3779912" y="3789040"/>
            <a:ext cx="1080120" cy="1080120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다이아몬드 13"/>
          <p:cNvSpPr/>
          <p:nvPr/>
        </p:nvSpPr>
        <p:spPr>
          <a:xfrm>
            <a:off x="7100664" y="6899"/>
            <a:ext cx="1791816" cy="1693909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다이아몬드 14"/>
          <p:cNvSpPr/>
          <p:nvPr/>
        </p:nvSpPr>
        <p:spPr>
          <a:xfrm>
            <a:off x="6948264" y="4581128"/>
            <a:ext cx="2088232" cy="2160240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bg1">
                <a:alpha val="23000"/>
              </a:schemeClr>
            </a:solidFill>
          </a:ln>
        </p:spPr>
        <p:txBody>
          <a:bodyPr/>
          <a:lstStyle/>
          <a:p>
            <a:pPr algn="l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CONTENTS.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5259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5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Intoduction</a:t>
            </a:r>
            <a:endParaRPr lang="en-US" altLang="ko-KR" sz="2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57250" lvl="1" indent="-457200">
              <a:buAutoNum type="arabicPeriod"/>
            </a:pPr>
            <a:r>
              <a:rPr lang="en-US" altLang="ko-KR" sz="2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</a:t>
            </a:r>
          </a:p>
          <a:p>
            <a:pPr marL="857250" lvl="1" indent="-457200">
              <a:buAutoNum type="arabicPeriod"/>
            </a:pPr>
            <a:r>
              <a:rPr lang="en-US" altLang="ko-KR" sz="2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</a:p>
          <a:p>
            <a:pPr marL="857250" lvl="1" indent="-457200">
              <a:buAutoNum type="arabicPeriod"/>
            </a:pPr>
            <a:r>
              <a:rPr lang="en-US" altLang="ko-KR" sz="2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</a:p>
          <a:p>
            <a:pPr marL="457200" indent="-457200">
              <a:buAutoNum type="arabicPeriod"/>
            </a:pPr>
            <a:endParaRPr lang="en-US" altLang="ko-K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en-US" altLang="ko-KR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</a:p>
          <a:p>
            <a:pPr marL="857250" lvl="1" indent="-457200">
              <a:buAutoNum type="arabicPeriod"/>
            </a:pPr>
            <a:r>
              <a:rPr lang="en-US" altLang="ko-KR" sz="2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Supervised</a:t>
            </a:r>
          </a:p>
          <a:p>
            <a:pPr marL="857250" lvl="1" indent="-457200">
              <a:buAutoNum type="arabicPeriod"/>
            </a:pPr>
            <a:r>
              <a:rPr lang="en-US" altLang="ko-KR" sz="2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Unsupervised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 smtClean="0"/>
              <a:t>2</a:t>
            </a:fld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443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2924944"/>
            <a:ext cx="7272808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ko-KR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INTRODUCTION</a:t>
            </a:r>
            <a:endParaRPr lang="ko-KR" altLang="en-US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528" y="332656"/>
            <a:ext cx="8496944" cy="6192688"/>
          </a:xfrm>
          <a:prstGeom prst="rect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71600" y="764704"/>
            <a:ext cx="7272808" cy="5256584"/>
          </a:xfrm>
          <a:prstGeom prst="rect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63688" y="1556792"/>
            <a:ext cx="5832648" cy="3888432"/>
          </a:xfrm>
          <a:prstGeom prst="rect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83768" y="2132856"/>
            <a:ext cx="4536504" cy="2592288"/>
          </a:xfrm>
          <a:prstGeom prst="rect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03848" y="2708920"/>
            <a:ext cx="3240360" cy="1440160"/>
          </a:xfrm>
          <a:prstGeom prst="rect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51920" y="3068960"/>
            <a:ext cx="2016224" cy="717758"/>
          </a:xfrm>
          <a:prstGeom prst="rect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 smtClean="0"/>
              <a:t>3</a:t>
            </a:fld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3689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01. 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4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23928" y="441031"/>
            <a:ext cx="169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WHY?</a:t>
            </a:r>
            <a:endParaRPr lang="ko-KR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66733" y="3395980"/>
            <a:ext cx="211424" cy="8073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182892" y="3679821"/>
            <a:ext cx="794959" cy="2287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491880" y="3140968"/>
            <a:ext cx="2232248" cy="27363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195736" y="295630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411760" y="3679821"/>
            <a:ext cx="648072" cy="397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11760" y="4869160"/>
            <a:ext cx="648072" cy="397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16" idx="3"/>
          </p:cNvCxnSpPr>
          <p:nvPr/>
        </p:nvCxnSpPr>
        <p:spPr>
          <a:xfrm flipV="1">
            <a:off x="3059832" y="3878446"/>
            <a:ext cx="4320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3059832" y="5085183"/>
            <a:ext cx="4320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5724128" y="4203330"/>
            <a:ext cx="4320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5724128" y="4725144"/>
            <a:ext cx="4320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156176" y="4005064"/>
            <a:ext cx="129614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300192" y="360952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1905" y="1807908"/>
            <a:ext cx="6952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can you want an answer 3 </a:t>
            </a:r>
            <a:r>
              <a:rPr lang="en-US" altLang="ko-KR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3,</a:t>
            </a:r>
          </a:p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can you get it?   </a:t>
            </a:r>
            <a:r>
              <a:rPr lang="en-US" altLang="ko-KR" sz="2000" b="1" dirty="0" smtClean="0">
                <a:solidFill>
                  <a:srgbClr val="377B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596" y="4429929"/>
            <a:ext cx="1733550" cy="10763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601587" y="3693780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90799" y="4883119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71648" y="4252446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9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01. 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5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23928" y="441031"/>
            <a:ext cx="169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WHY?</a:t>
            </a:r>
            <a:endParaRPr lang="ko-KR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66733" y="3395980"/>
            <a:ext cx="211424" cy="8073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182892" y="3679821"/>
            <a:ext cx="794959" cy="2287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491880" y="3140968"/>
            <a:ext cx="2232248" cy="27363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195736" y="295630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411760" y="3679821"/>
            <a:ext cx="648072" cy="397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11760" y="4869160"/>
            <a:ext cx="648072" cy="397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16" idx="3"/>
          </p:cNvCxnSpPr>
          <p:nvPr/>
        </p:nvCxnSpPr>
        <p:spPr>
          <a:xfrm flipV="1">
            <a:off x="3059832" y="3878446"/>
            <a:ext cx="4320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3059832" y="5085183"/>
            <a:ext cx="4320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5724128" y="4203330"/>
            <a:ext cx="4320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5724128" y="4725144"/>
            <a:ext cx="4320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156176" y="4005064"/>
            <a:ext cx="129614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300192" y="360952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1905" y="1807908"/>
            <a:ext cx="6952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can you want an answer 3 </a:t>
            </a:r>
            <a:r>
              <a:rPr lang="en-US" altLang="ko-K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3,</a:t>
            </a:r>
          </a:p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can you get it?   </a:t>
            </a:r>
            <a:r>
              <a:rPr lang="en-US" altLang="ko-K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596" y="4429929"/>
            <a:ext cx="1733550" cy="10763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601587" y="3693780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90799" y="4883119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곱셈 기호 2"/>
          <p:cNvSpPr/>
          <p:nvPr/>
        </p:nvSpPr>
        <p:spPr>
          <a:xfrm>
            <a:off x="6397921" y="4038945"/>
            <a:ext cx="827112" cy="80984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01. 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6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23928" y="441031"/>
            <a:ext cx="169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WHY?</a:t>
            </a:r>
            <a:endParaRPr lang="ko-KR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6732" y="1437625"/>
            <a:ext cx="6952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 If so? </a:t>
            </a:r>
          </a:p>
          <a:p>
            <a:r>
              <a:rPr lang="en-US" altLang="ko-KR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ko-KR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 to separate program / logic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040144" y="2500548"/>
            <a:ext cx="3188040" cy="1552201"/>
            <a:chOff x="2195736" y="2956301"/>
            <a:chExt cx="5256584" cy="2920971"/>
          </a:xfrm>
        </p:grpSpPr>
        <p:sp>
          <p:nvSpPr>
            <p:cNvPr id="11" name="직사각형 10"/>
            <p:cNvSpPr/>
            <p:nvPr/>
          </p:nvSpPr>
          <p:spPr>
            <a:xfrm>
              <a:off x="4466733" y="3395980"/>
              <a:ext cx="211424" cy="80735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182892" y="3679821"/>
              <a:ext cx="794959" cy="22873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3491880" y="3140968"/>
              <a:ext cx="2232248" cy="27363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95736" y="2956301"/>
              <a:ext cx="1296144" cy="521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INPUT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411760" y="3679821"/>
              <a:ext cx="648072" cy="3972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411760" y="4869160"/>
              <a:ext cx="648072" cy="3972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>
              <a:stCxn id="16" idx="3"/>
            </p:cNvCxnSpPr>
            <p:nvPr/>
          </p:nvCxnSpPr>
          <p:spPr>
            <a:xfrm flipV="1">
              <a:off x="3059832" y="3878446"/>
              <a:ext cx="43204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3059832" y="5085183"/>
              <a:ext cx="43204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5724128" y="4203330"/>
              <a:ext cx="43204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5724128" y="4725144"/>
              <a:ext cx="43204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6156176" y="4005064"/>
              <a:ext cx="1296144" cy="864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55172" y="3609520"/>
              <a:ext cx="1296144" cy="521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OUTPUT</a:t>
              </a:r>
              <a:endParaRPr lang="ko-KR" altLang="en-US" sz="1200" dirty="0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3596" y="4429929"/>
              <a:ext cx="1733550" cy="107632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2601588" y="3656438"/>
              <a:ext cx="144017" cy="49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3</a:t>
              </a:r>
              <a:endParaRPr lang="ko-KR" altLang="en-US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90799" y="4845776"/>
              <a:ext cx="144017" cy="49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3</a:t>
              </a:r>
              <a:endParaRPr lang="ko-KR" altLang="en-US" sz="11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83003" y="3078792"/>
            <a:ext cx="39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039535" y="4397079"/>
            <a:ext cx="3188040" cy="1552201"/>
            <a:chOff x="2967527" y="4037039"/>
            <a:chExt cx="3188040" cy="1552201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3753619" y="4135171"/>
              <a:ext cx="1353825" cy="14540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967527" y="4037039"/>
              <a:ext cx="786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INPUT</a:t>
              </a:r>
              <a:endParaRPr lang="ko-KR" altLang="en-US" sz="1200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098542" y="4421517"/>
              <a:ext cx="393046" cy="2110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098542" y="5053530"/>
              <a:ext cx="393046" cy="2110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/>
            <p:cNvCxnSpPr>
              <a:stCxn id="68" idx="3"/>
            </p:cNvCxnSpPr>
            <p:nvPr/>
          </p:nvCxnSpPr>
          <p:spPr>
            <a:xfrm flipV="1">
              <a:off x="3491588" y="4527066"/>
              <a:ext cx="26203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V="1">
              <a:off x="3491588" y="5168325"/>
              <a:ext cx="26203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V="1">
              <a:off x="5107444" y="4699709"/>
              <a:ext cx="26203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V="1">
              <a:off x="5107444" y="4977000"/>
              <a:ext cx="26203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5369475" y="4594351"/>
              <a:ext cx="786092" cy="4591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68866" y="4384159"/>
              <a:ext cx="786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OUTPUT</a:t>
              </a:r>
              <a:endParaRPr lang="ko-KR" altLang="en-US" sz="1200" dirty="0"/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8087" y="4820123"/>
              <a:ext cx="1051372" cy="571958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213670" y="4409091"/>
              <a:ext cx="87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3</a:t>
              </a:r>
              <a:endParaRPr lang="ko-KR" altLang="en-US" sz="11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207127" y="5041104"/>
              <a:ext cx="87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3</a:t>
              </a:r>
              <a:endParaRPr lang="ko-KR" altLang="en-US" sz="1100" dirty="0"/>
            </a:p>
          </p:txBody>
        </p:sp>
        <p:sp>
          <p:nvSpPr>
            <p:cNvPr id="7" name="곱셈 기호 6"/>
            <p:cNvSpPr/>
            <p:nvPr/>
          </p:nvSpPr>
          <p:spPr>
            <a:xfrm>
              <a:off x="4087107" y="4180502"/>
              <a:ext cx="607792" cy="553585"/>
            </a:xfrm>
            <a:prstGeom prst="mathMultiply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620827" y="4653136"/>
              <a:ext cx="391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425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01. 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7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23928" y="441031"/>
            <a:ext cx="169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WHY?</a:t>
            </a:r>
            <a:endParaRPr lang="ko-KR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6732" y="1437625"/>
            <a:ext cx="69524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[2] If so? </a:t>
            </a:r>
          </a:p>
          <a:p>
            <a:pPr marL="285750" indent="-285750">
              <a:buFontTx/>
              <a:buChar char="-"/>
            </a:pP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ko-K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Traditional Programming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187624" y="4725144"/>
            <a:ext cx="1722451" cy="670487"/>
            <a:chOff x="3171159" y="2598680"/>
            <a:chExt cx="3057025" cy="1454069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826236" y="2598680"/>
              <a:ext cx="1353825" cy="14540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171159" y="2885026"/>
              <a:ext cx="393046" cy="2110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171159" y="3517039"/>
              <a:ext cx="393046" cy="2110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>
              <a:stCxn id="16" idx="3"/>
            </p:cNvCxnSpPr>
            <p:nvPr/>
          </p:nvCxnSpPr>
          <p:spPr>
            <a:xfrm flipV="1">
              <a:off x="3564205" y="2990575"/>
              <a:ext cx="26203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3564205" y="3631834"/>
              <a:ext cx="26203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5180061" y="3163218"/>
              <a:ext cx="26203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5180061" y="3440509"/>
              <a:ext cx="26203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442092" y="3057860"/>
              <a:ext cx="786092" cy="4591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0704" y="3283632"/>
              <a:ext cx="1051372" cy="571958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133426"/>
            <a:ext cx="7205014" cy="1220204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3779912" y="4705739"/>
            <a:ext cx="1722451" cy="670487"/>
            <a:chOff x="3171159" y="2598680"/>
            <a:chExt cx="3057025" cy="1454069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3826236" y="2598680"/>
              <a:ext cx="1353825" cy="14540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171159" y="2885026"/>
              <a:ext cx="393046" cy="2110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171159" y="3517039"/>
              <a:ext cx="393046" cy="2110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>
              <a:stCxn id="44" idx="3"/>
            </p:cNvCxnSpPr>
            <p:nvPr/>
          </p:nvCxnSpPr>
          <p:spPr>
            <a:xfrm flipV="1">
              <a:off x="3564205" y="2990575"/>
              <a:ext cx="26203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3564205" y="3631834"/>
              <a:ext cx="26203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5180061" y="3163218"/>
              <a:ext cx="26203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5180061" y="3440509"/>
              <a:ext cx="26203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5442092" y="3057860"/>
              <a:ext cx="786092" cy="4591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0704" y="3283632"/>
              <a:ext cx="1051372" cy="571958"/>
            </a:xfrm>
            <a:prstGeom prst="rect">
              <a:avLst/>
            </a:prstGeom>
          </p:spPr>
        </p:pic>
      </p:grpSp>
      <p:grpSp>
        <p:nvGrpSpPr>
          <p:cNvPr id="52" name="그룹 51"/>
          <p:cNvGrpSpPr/>
          <p:nvPr/>
        </p:nvGrpSpPr>
        <p:grpSpPr>
          <a:xfrm>
            <a:off x="6159029" y="4705738"/>
            <a:ext cx="1722451" cy="670487"/>
            <a:chOff x="3171159" y="2598680"/>
            <a:chExt cx="3057025" cy="1454069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3826236" y="2598680"/>
              <a:ext cx="1353825" cy="14540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171159" y="2885026"/>
              <a:ext cx="393046" cy="2110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171159" y="3517039"/>
              <a:ext cx="393046" cy="2110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/>
            <p:cNvCxnSpPr>
              <a:stCxn id="54" idx="3"/>
            </p:cNvCxnSpPr>
            <p:nvPr/>
          </p:nvCxnSpPr>
          <p:spPr>
            <a:xfrm flipV="1">
              <a:off x="3564205" y="2990575"/>
              <a:ext cx="26203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V="1">
              <a:off x="3564205" y="3631834"/>
              <a:ext cx="26203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5180061" y="3163218"/>
              <a:ext cx="26203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5180061" y="3440509"/>
              <a:ext cx="26203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42092" y="3057860"/>
              <a:ext cx="786092" cy="4591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0704" y="3283632"/>
              <a:ext cx="1051372" cy="5719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965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01. 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8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23928" y="441031"/>
            <a:ext cx="169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WHY?</a:t>
            </a:r>
            <a:endParaRPr lang="ko-KR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6732" y="1437625"/>
            <a:ext cx="69524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[2] If so? </a:t>
            </a:r>
          </a:p>
          <a:p>
            <a:pPr marL="285750" indent="-285750">
              <a:buFontTx/>
              <a:buChar char="-"/>
            </a:pP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ko-KR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641637" y="4657661"/>
            <a:ext cx="1722451" cy="670487"/>
            <a:chOff x="3171159" y="2598680"/>
            <a:chExt cx="3057025" cy="1454069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826236" y="2598680"/>
              <a:ext cx="1353825" cy="1454069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171159" y="2885026"/>
              <a:ext cx="393046" cy="2110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171159" y="3517039"/>
              <a:ext cx="393046" cy="2110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>
              <a:stCxn id="16" idx="3"/>
            </p:cNvCxnSpPr>
            <p:nvPr/>
          </p:nvCxnSpPr>
          <p:spPr>
            <a:xfrm flipV="1">
              <a:off x="3564205" y="2990575"/>
              <a:ext cx="262031" cy="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3564205" y="3631834"/>
              <a:ext cx="262031" cy="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5180061" y="3163218"/>
              <a:ext cx="262031" cy="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5180061" y="3440509"/>
              <a:ext cx="262031" cy="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442092" y="3057860"/>
              <a:ext cx="786092" cy="45918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0704" y="3283632"/>
              <a:ext cx="1051372" cy="57195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133426"/>
            <a:ext cx="7205014" cy="122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01. 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9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23928" y="441031"/>
            <a:ext cx="169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HOW?</a:t>
            </a:r>
            <a:endParaRPr lang="ko-KR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2" y="1923938"/>
            <a:ext cx="6772275" cy="3705225"/>
          </a:xfrm>
          <a:prstGeom prst="rect">
            <a:avLst/>
          </a:prstGeom>
        </p:spPr>
      </p:pic>
      <p:cxnSp>
        <p:nvCxnSpPr>
          <p:cNvPr id="9" name="직선 연결선 8"/>
          <p:cNvCxnSpPr>
            <a:stCxn id="5" idx="1"/>
            <a:endCxn id="5" idx="3"/>
          </p:cNvCxnSpPr>
          <p:nvPr/>
        </p:nvCxnSpPr>
        <p:spPr>
          <a:xfrm>
            <a:off x="1185862" y="3776551"/>
            <a:ext cx="677227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403648" y="1943602"/>
            <a:ext cx="2232248" cy="424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03648" y="3992506"/>
            <a:ext cx="1800200" cy="37259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3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280</Words>
  <Application>Microsoft Office PowerPoint</Application>
  <PresentationFormat>화면 슬라이드 쇼(4:3)</PresentationFormat>
  <Paragraphs>152</Paragraphs>
  <Slides>18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Machin Learning - Introduction - Types  </vt:lpstr>
      <vt:lpstr>CONTENTS.</vt:lpstr>
      <vt:lpstr>PowerPoint 프레젠테이션</vt:lpstr>
      <vt:lpstr>01. Introduction</vt:lpstr>
      <vt:lpstr>01. Introduction</vt:lpstr>
      <vt:lpstr>01. Introduction</vt:lpstr>
      <vt:lpstr>01. Introduction</vt:lpstr>
      <vt:lpstr>01. Introduction</vt:lpstr>
      <vt:lpstr>01. Introduction</vt:lpstr>
      <vt:lpstr>01. Introduction</vt:lpstr>
      <vt:lpstr>01. Introduction</vt:lpstr>
      <vt:lpstr>2. TYPE</vt:lpstr>
      <vt:lpstr>02. Type</vt:lpstr>
      <vt:lpstr>02. Type</vt:lpstr>
      <vt:lpstr>02. Type</vt:lpstr>
      <vt:lpstr>02. Type</vt:lpstr>
      <vt:lpstr>02. Type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Sea</dc:creator>
  <cp:lastModifiedBy>Sea</cp:lastModifiedBy>
  <cp:revision>207</cp:revision>
  <dcterms:created xsi:type="dcterms:W3CDTF">2017-09-25T08:32:09Z</dcterms:created>
  <dcterms:modified xsi:type="dcterms:W3CDTF">2018-04-22T05:31:15Z</dcterms:modified>
</cp:coreProperties>
</file>