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92" r:id="rId3"/>
    <p:sldId id="320" r:id="rId4"/>
    <p:sldId id="309" r:id="rId5"/>
    <p:sldId id="318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0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D"/>
    <a:srgbClr val="FF5B5B"/>
    <a:srgbClr val="FFFF99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84437" autoAdjust="0"/>
  </p:normalViewPr>
  <p:slideViewPr>
    <p:cSldViewPr>
      <p:cViewPr varScale="1">
        <p:scale>
          <a:sx n="97" d="100"/>
          <a:sy n="97" d="100"/>
        </p:scale>
        <p:origin x="23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6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87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8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1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6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9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1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값 정규화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매 학습에 </a:t>
            </a:r>
            <a:r>
              <a:rPr lang="ko-KR" altLang="en-US" dirty="0" smtClean="0"/>
              <a:t>대한 평균과 </a:t>
            </a:r>
            <a:r>
              <a:rPr lang="ko-KR" altLang="en-US" dirty="0" err="1" smtClean="0"/>
              <a:t>분산값을</a:t>
            </a:r>
            <a:r>
              <a:rPr lang="ko-KR" altLang="en-US" dirty="0" smtClean="0"/>
              <a:t> 다르게 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일종의 노이즈같은 역할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74C1-E14C-4F11-B4CF-15AC55E6B30A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6396-B899-47A3-82AC-216E8DCC80D1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7AE9-5E34-453B-BDEE-7011457B4F19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D977-7DBC-4A56-B450-4E2C0AA424CD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FF3-27F5-4316-BC17-5EAA38FA59D4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6E07-4402-4B20-9B36-2EC209583B9D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AA4C-BF42-4A15-B76F-9753D29B2F38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D3BD-F9D6-4A53-B7D4-D7A654BB3E4F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B0-F783-47B7-9E64-405EC8026991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E01E-AF4B-42B2-9779-900FDEF9FDED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2965-D19E-44AF-972D-45B560038BDC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9A96-3942-49F4-9BA6-69806E8112A1}" type="datetime1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124744"/>
            <a:ext cx="3600400" cy="4428492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Pairing Samples for Images Classification</a:t>
            </a:r>
            <a:r>
              <a:rPr lang="en-US" altLang="ko-KR" sz="3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3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43808" y="3717032"/>
            <a:ext cx="360040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63788" y="1412776"/>
            <a:ext cx="3960440" cy="3600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211960" y="4106416"/>
            <a:ext cx="489654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46" y="4077220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4437112"/>
            <a:ext cx="1683048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컴퓨터공학과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Data augmentation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Method : </a:t>
            </a:r>
            <a:r>
              <a:rPr lang="en-US" altLang="ko-KR" sz="3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SamplePairing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373606328" descr="EMB0000321014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9321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1591387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SamplePairing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560029"/>
            <a:ext cx="1728192" cy="43204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11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Data augmentation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Follow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844824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Data augmentation (</a:t>
            </a:r>
            <a:r>
              <a:rPr lang="en-US" altLang="ko-KR" dirty="0" err="1" smtClean="0"/>
              <a:t>Bagic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Training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100epoch </a:t>
            </a:r>
            <a:r>
              <a:rPr lang="ko-KR" altLang="en-US" dirty="0" smtClean="0"/>
              <a:t>이후 </a:t>
            </a:r>
            <a:r>
              <a:rPr lang="en-US" altLang="ko-KR" dirty="0" err="1" smtClean="0"/>
              <a:t>SamplePairing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Loss, accuracy </a:t>
            </a:r>
            <a:r>
              <a:rPr lang="ko-KR" altLang="en-US" dirty="0" smtClean="0"/>
              <a:t>안정화 된 후 트레이닝 완료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Experiments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12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0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 Experiments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Prediction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00808"/>
            <a:ext cx="7476501" cy="26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 Experiments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Epoch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440" t="-7" r="440" b="55721"/>
          <a:stretch/>
        </p:blipFill>
        <p:spPr>
          <a:xfrm>
            <a:off x="1475656" y="2388500"/>
            <a:ext cx="6238002" cy="31920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2" r="48980" b="26839"/>
          <a:stretch/>
        </p:blipFill>
        <p:spPr>
          <a:xfrm>
            <a:off x="248312" y="1556792"/>
            <a:ext cx="2364060" cy="3336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82" y="1939154"/>
            <a:ext cx="2106851" cy="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15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 Experiments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Number of Data-set 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06" y="1916832"/>
            <a:ext cx="588316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16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2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17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 Conclusion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Conclusion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트레이닝 </a:t>
            </a:r>
            <a:r>
              <a:rPr lang="ko-KR" altLang="en-US" dirty="0" smtClean="0"/>
              <a:t>셋으로 </a:t>
            </a:r>
            <a:r>
              <a:rPr lang="en-US" altLang="ko-KR" dirty="0" smtClean="0"/>
              <a:t>Prediction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오류율은</a:t>
            </a:r>
            <a:r>
              <a:rPr lang="ko-KR" altLang="en-US" dirty="0" smtClean="0"/>
              <a:t> 높았지만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실제 검증 셋으로 </a:t>
            </a:r>
            <a:r>
              <a:rPr lang="en-US" altLang="ko-KR" dirty="0"/>
              <a:t>Prediction</a:t>
            </a:r>
            <a:r>
              <a:rPr lang="ko-KR" altLang="en-US" dirty="0" smtClean="0"/>
              <a:t>시 </a:t>
            </a:r>
            <a:r>
              <a:rPr lang="ko-KR" altLang="en-US" dirty="0" smtClean="0"/>
              <a:t>낮은 </a:t>
            </a:r>
            <a:r>
              <a:rPr lang="ko-KR" altLang="en-US" dirty="0" err="1" smtClean="0"/>
              <a:t>오류율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적은 데이터 셋에 효과적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잠재적인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방지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정확도 상승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1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실행 단추: 도움말 21">
            <a:hlinkClick r:id="" action="ppaction://noaction" highlightClick="1"/>
          </p:cNvPr>
          <p:cNvSpPr/>
          <p:nvPr/>
        </p:nvSpPr>
        <p:spPr>
          <a:xfrm>
            <a:off x="2123728" y="692696"/>
            <a:ext cx="4762872" cy="5112568"/>
          </a:xfrm>
          <a:prstGeom prst="actionButtonHelp">
            <a:avLst/>
          </a:prstGeom>
          <a:solidFill>
            <a:schemeClr val="tx2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bg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18</a:t>
            </a:fld>
            <a:endParaRPr lang="ko-KR" altLang="en-US" sz="1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12876" y="1268760"/>
            <a:ext cx="5184576" cy="3960440"/>
          </a:xfrm>
          <a:prstGeom prst="roundRect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1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6477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4067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6444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220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318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4139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4860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2915816" y="6899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779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7100664" y="6899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6948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works</a:t>
            </a:r>
          </a:p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3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</a:p>
          <a:p>
            <a:pPr marL="457200" indent="-457200">
              <a:buAutoNum type="arabicPeriod" startAt="3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Experiments</a:t>
            </a:r>
          </a:p>
          <a:p>
            <a:pPr marL="0" indent="0">
              <a:buNone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 startAt="5"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307" y="1628800"/>
            <a:ext cx="8229600" cy="2952328"/>
          </a:xfrm>
        </p:spPr>
        <p:txBody>
          <a:bodyPr>
            <a:noAutofit/>
          </a:bodyPr>
          <a:lstStyle/>
          <a:p>
            <a:r>
              <a:rPr lang="en-US" altLang="ko-KR" sz="1500" dirty="0" smtClean="0"/>
              <a:t>CNN(Convolutional Neural Network)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수많은 이미지 데이터 필요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3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Data Augmentation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8840"/>
            <a:ext cx="7012750" cy="23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307" y="1628800"/>
            <a:ext cx="8229600" cy="2952328"/>
          </a:xfrm>
        </p:spPr>
        <p:txBody>
          <a:bodyPr>
            <a:noAutofit/>
          </a:bodyPr>
          <a:lstStyle/>
          <a:p>
            <a:r>
              <a:rPr lang="ko-KR" altLang="en-US" sz="1500" dirty="0" smtClean="0"/>
              <a:t>다양한 방식의 부풀리기 이미지 생성 방법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사용시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예측 정확도 상승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4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Data Augmentation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4559" y="1844824"/>
            <a:ext cx="5834881" cy="2883439"/>
            <a:chOff x="1763688" y="1751453"/>
            <a:chExt cx="5834881" cy="288343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2455775"/>
              <a:ext cx="790203" cy="939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5696" y="3492138"/>
              <a:ext cx="49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원본</a:t>
              </a:r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63578">
              <a:off x="4305227" y="1751453"/>
              <a:ext cx="790203" cy="93934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1886" y="3406377"/>
              <a:ext cx="648072" cy="72908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1132" y="2060848"/>
              <a:ext cx="1224136" cy="62949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718" y="3300034"/>
              <a:ext cx="790204" cy="939347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158098" y="3279099"/>
              <a:ext cx="790203" cy="993763"/>
            </a:xfrm>
            <a:prstGeom prst="rect">
              <a:avLst/>
            </a:prstGeom>
            <a:blipFill dpi="0" rotWithShape="1">
              <a:blip r:embed="rId5">
                <a:alphaModFix amt="23000"/>
              </a:blip>
              <a:srcRect/>
              <a:tile tx="0" ty="0" sx="100000" sy="100000" flip="none" algn="tl"/>
            </a:blipFill>
            <a:ln>
              <a:noFill/>
            </a:ln>
            <a:effectLst>
              <a:glow rad="127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1413" y="2816884"/>
              <a:ext cx="144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Rotation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1412" y="4135458"/>
              <a:ext cx="144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Clipping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59512" y="2776245"/>
              <a:ext cx="144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Distortion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3942" y="4265560"/>
              <a:ext cx="144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Noise</a:t>
              </a:r>
              <a:endParaRPr lang="ko-KR" altLang="en-US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2888382" y="3010648"/>
              <a:ext cx="978408" cy="48463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9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Related Works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5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3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6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Related works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Under &amp; Over fitting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3835" y="3212976"/>
            <a:ext cx="8064350" cy="2515844"/>
            <a:chOff x="539552" y="2258227"/>
            <a:chExt cx="8064350" cy="25158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742" y="2339752"/>
              <a:ext cx="2088232" cy="19632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2339752"/>
              <a:ext cx="2232248" cy="18948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5916" y="2258227"/>
              <a:ext cx="2060482" cy="212634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649625" y="440473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Under fitting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7678" y="4404739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Over fitting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4268" y="4356253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Good</a:t>
              </a:r>
              <a:endParaRPr lang="ko-KR" altLang="en-US" dirty="0"/>
            </a:p>
          </p:txBody>
        </p:sp>
      </p:grp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491307" y="1628800"/>
            <a:ext cx="8229600" cy="2952328"/>
          </a:xfrm>
        </p:spPr>
        <p:txBody>
          <a:bodyPr>
            <a:noAutofit/>
          </a:bodyPr>
          <a:lstStyle/>
          <a:p>
            <a:r>
              <a:rPr lang="en-US" altLang="ko-KR" sz="1500" dirty="0" smtClean="0"/>
              <a:t>Under fitting	: </a:t>
            </a:r>
            <a:r>
              <a:rPr lang="ko-KR" altLang="en-US" sz="1500" dirty="0" smtClean="0"/>
              <a:t>데이터가 적거나 학습이 제대로 이루어 지지 않은 상태</a:t>
            </a:r>
            <a:r>
              <a:rPr lang="en-US" altLang="ko-KR" sz="1500" dirty="0" smtClean="0"/>
              <a:t>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Over fitting	: </a:t>
            </a:r>
            <a:r>
              <a:rPr lang="ko-KR" altLang="en-US" sz="1500" dirty="0" smtClean="0"/>
              <a:t>너무 샘플 데이터에만 </a:t>
            </a:r>
            <a:r>
              <a:rPr lang="ko-KR" altLang="en-US" sz="1500" dirty="0" smtClean="0"/>
              <a:t>정확하게 </a:t>
            </a:r>
            <a:r>
              <a:rPr lang="ko-KR" altLang="en-US" sz="1500" dirty="0" smtClean="0"/>
              <a:t>학습이 된 상태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91307" y="2996952"/>
            <a:ext cx="8195493" cy="30243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7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Related works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Avoid Under &amp; Over fitting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491307" y="1628800"/>
            <a:ext cx="8229600" cy="2952328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Pager1.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neural networks by preventing co-adaptation of feature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detectors</a:t>
            </a:r>
          </a:p>
          <a:p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ko-KR" altLang="en-US" sz="1500" dirty="0" smtClean="0"/>
              <a:t>무작위로 이미지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크기 변경</a:t>
            </a:r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r>
              <a:rPr lang="en-US" altLang="ko-KR" sz="1500" dirty="0" smtClean="0"/>
              <a:t>Horizontally flip</a:t>
            </a:r>
          </a:p>
          <a:p>
            <a:pPr lvl="1"/>
            <a:endParaRPr lang="en-US" altLang="ko-KR" sz="1500" dirty="0"/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r>
              <a:rPr lang="en-US" altLang="ko-KR" sz="1500" dirty="0" smtClean="0"/>
              <a:t>RGB</a:t>
            </a:r>
            <a:r>
              <a:rPr lang="ko-KR" altLang="en-US" sz="1500" dirty="0" smtClean="0"/>
              <a:t>채널 변경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62" y="3429000"/>
            <a:ext cx="2637234" cy="65116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593643" y="3565004"/>
            <a:ext cx="648072" cy="3225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916" y="4582690"/>
            <a:ext cx="992110" cy="9361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42" y="4529282"/>
            <a:ext cx="1033860" cy="989512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5703116" y="4936472"/>
            <a:ext cx="648072" cy="3225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8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251520" y="53752"/>
            <a:ext cx="698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Related works</a:t>
            </a:r>
          </a:p>
          <a:p>
            <a:pPr algn="l"/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Avoid Under &amp; Over fitting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491307" y="1628800"/>
            <a:ext cx="8229600" cy="2952328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Pager2. </a:t>
            </a:r>
          </a:p>
          <a:p>
            <a:pPr marL="0" indent="0">
              <a:buNone/>
            </a:pPr>
            <a:r>
              <a:rPr lang="en-US" altLang="ko-KR" sz="1800" dirty="0" smtClean="0"/>
              <a:t>        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Improving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neural networks by preventing co-adaptation of feature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detectors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-  Regularization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neural networks using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dropconnect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500" dirty="0" smtClean="0"/>
              <a:t>Drop out</a:t>
            </a:r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 smtClean="0"/>
          </a:p>
          <a:p>
            <a:pPr lvl="1"/>
            <a:endParaRPr lang="en-US" altLang="ko-KR" sz="1500" dirty="0"/>
          </a:p>
          <a:p>
            <a:pPr lvl="1"/>
            <a:endParaRPr lang="en-US" altLang="ko-KR" sz="1500" dirty="0" smtClean="0"/>
          </a:p>
          <a:p>
            <a:pPr marL="457200" lvl="1" indent="0">
              <a:buNone/>
            </a:pPr>
            <a:endParaRPr lang="en-US" altLang="ko-KR" sz="1500" dirty="0"/>
          </a:p>
          <a:p>
            <a:pPr lvl="1"/>
            <a:r>
              <a:rPr lang="en-US" altLang="ko-KR" sz="1500" dirty="0" smtClean="0"/>
              <a:t>Batch normalization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36912"/>
            <a:ext cx="3419400" cy="18083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820472"/>
            <a:ext cx="3096344" cy="1666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67944" y="5733256"/>
            <a:ext cx="1835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augmentation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 smtClean="0"/>
              <a:t>9</a:t>
            </a:fld>
            <a:endParaRPr lang="ko-KR" altLang="en-US" sz="18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5696" y="2564904"/>
            <a:ext cx="5472608" cy="1728192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2" y="1988840"/>
            <a:ext cx="6696744" cy="2880320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27584" y="1412776"/>
            <a:ext cx="7704856" cy="4104456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28" y="836712"/>
            <a:ext cx="8640960" cy="5472608"/>
          </a:xfrm>
          <a:prstGeom prst="roundRect">
            <a:avLst/>
          </a:prstGeom>
          <a:noFill/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52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384</Words>
  <Application>Microsoft Office PowerPoint</Application>
  <PresentationFormat>화면 슬라이드 쇼(4:3)</PresentationFormat>
  <Paragraphs>173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Data Augmentation by Pairing Samples for Images Classification  </vt:lpstr>
      <vt:lpstr>CONTENTS.</vt:lpstr>
      <vt:lpstr>PowerPoint 프레젠테이션</vt:lpstr>
      <vt:lpstr>PowerPoint 프레젠테이션</vt:lpstr>
      <vt:lpstr>2. Related Works</vt:lpstr>
      <vt:lpstr>PowerPoint 프레젠테이션</vt:lpstr>
      <vt:lpstr>PowerPoint 프레젠테이션</vt:lpstr>
      <vt:lpstr>PowerPoint 프레젠테이션</vt:lpstr>
      <vt:lpstr>3. Data augmentation</vt:lpstr>
      <vt:lpstr>PowerPoint 프레젠테이션</vt:lpstr>
      <vt:lpstr>PowerPoint 프레젠테이션</vt:lpstr>
      <vt:lpstr>4. Experiments</vt:lpstr>
      <vt:lpstr>PowerPoint 프레젠테이션</vt:lpstr>
      <vt:lpstr>PowerPoint 프레젠테이션</vt:lpstr>
      <vt:lpstr>PowerPoint 프레젠테이션</vt:lpstr>
      <vt:lpstr>4. Conclusion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266</cp:revision>
  <dcterms:created xsi:type="dcterms:W3CDTF">2017-09-25T08:32:09Z</dcterms:created>
  <dcterms:modified xsi:type="dcterms:W3CDTF">2018-11-19T06:38:12Z</dcterms:modified>
</cp:coreProperties>
</file>