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5"/>
  </p:notesMasterIdLst>
  <p:handoutMasterIdLst>
    <p:handoutMasterId r:id="rId46"/>
  </p:handoutMasterIdLst>
  <p:sldIdLst>
    <p:sldId id="283" r:id="rId37"/>
    <p:sldId id="296" r:id="rId38"/>
    <p:sldId id="297" r:id="rId39"/>
    <p:sldId id="298" r:id="rId40"/>
    <p:sldId id="299" r:id="rId41"/>
    <p:sldId id="300" r:id="rId42"/>
    <p:sldId id="301" r:id="rId43"/>
    <p:sldId id="257"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6"/>
            <p14:sldId id="297"/>
            <p14:sldId id="298"/>
            <p14:sldId id="299"/>
            <p14:sldId id="300"/>
            <p14:sldId id="301"/>
            <p14:sldId id="257"/>
          </p14:sldIdLst>
        </p14:section>
      </p14:sectionLst>
    </p:ext>
    <p:ext uri="{EFAFB233-063F-42B5-8137-9DF3F51BA10A}">
      <p15:sldGuideLst xmlns:p15="http://schemas.microsoft.com/office/powerpoint/2012/main" xmlns="">
        <p15:guide id="1" orient="horz" pos="2203">
          <p15:clr>
            <a:srgbClr val="A4A3A4"/>
          </p15:clr>
        </p15:guide>
        <p15:guide id="2" pos="391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7" d="100"/>
          <a:sy n="67" d="100"/>
        </p:scale>
        <p:origin x="-720"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9/25/2019 3:00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9/25/2019 3:00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17.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3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learn/modules/intro-to-python/" TargetMode="External"/><Relationship Id="rId2" Type="http://schemas.openxmlformats.org/officeDocument/2006/relationships/hyperlink" Target="https://aka.ms/python-getting-started"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Getting Started with Python</a:t>
            </a:r>
          </a:p>
        </p:txBody>
      </p:sp>
    </p:spTree>
    <p:extLst>
      <p:ext uri="{BB962C8B-B14F-4D97-AF65-F5344CB8AC3E}">
        <p14:creationId xmlns:p14="http://schemas.microsoft.com/office/powerpoint/2010/main" val="18423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95EC9E8-E557-4DD4-B0B1-298D6D2E9E8E}"/>
              </a:ext>
            </a:extLst>
          </p:cNvPr>
          <p:cNvSpPr>
            <a:spLocks noGrp="1"/>
          </p:cNvSpPr>
          <p:nvPr>
            <p:ph type="title"/>
          </p:nvPr>
        </p:nvSpPr>
        <p:spPr/>
        <p:txBody>
          <a:bodyPr/>
          <a:lstStyle/>
          <a:p>
            <a:r>
              <a:rPr lang="en-US" dirty="0"/>
              <a:t>Introductions</a:t>
            </a:r>
          </a:p>
        </p:txBody>
      </p:sp>
      <p:sp>
        <p:nvSpPr>
          <p:cNvPr id="5" name="Text Placeholder 4">
            <a:extLst>
              <a:ext uri="{FF2B5EF4-FFF2-40B4-BE49-F238E27FC236}">
                <a16:creationId xmlns:a16="http://schemas.microsoft.com/office/drawing/2014/main" xmlns="" id="{A176E7C6-40A9-4B8A-BA06-DD25C651D6EF}"/>
              </a:ext>
            </a:extLst>
          </p:cNvPr>
          <p:cNvSpPr>
            <a:spLocks noGrp="1"/>
          </p:cNvSpPr>
          <p:nvPr>
            <p:ph type="body" sz="quarter" idx="10"/>
          </p:nvPr>
        </p:nvSpPr>
        <p:spPr>
          <a:xfrm>
            <a:off x="365760" y="1371600"/>
            <a:ext cx="11704320" cy="1501950"/>
          </a:xfrm>
        </p:spPr>
        <p:txBody>
          <a:bodyPr/>
          <a:lstStyle/>
          <a:p>
            <a:r>
              <a:rPr lang="en-US" dirty="0"/>
              <a:t>Who are we?</a:t>
            </a:r>
          </a:p>
          <a:p>
            <a:r>
              <a:rPr lang="en-US" dirty="0"/>
              <a:t>Who are you?</a:t>
            </a:r>
          </a:p>
          <a:p>
            <a:r>
              <a:rPr lang="en-US" dirty="0"/>
              <a:t>What will we talk about?</a:t>
            </a:r>
          </a:p>
        </p:txBody>
      </p:sp>
    </p:spTree>
    <p:extLst>
      <p:ext uri="{BB962C8B-B14F-4D97-AF65-F5344CB8AC3E}">
        <p14:creationId xmlns:p14="http://schemas.microsoft.com/office/powerpoint/2010/main" val="342301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FE2E8-1A2B-49CE-83AD-E15DF58CF4C9}"/>
              </a:ext>
            </a:extLst>
          </p:cNvPr>
          <p:cNvSpPr>
            <a:spLocks noGrp="1"/>
          </p:cNvSpPr>
          <p:nvPr>
            <p:ph type="title"/>
          </p:nvPr>
        </p:nvSpPr>
        <p:spPr/>
        <p:txBody>
          <a:bodyPr/>
          <a:lstStyle/>
          <a:p>
            <a:r>
              <a:rPr lang="en-US" dirty="0"/>
              <a:t>Susan Ibach</a:t>
            </a:r>
          </a:p>
        </p:txBody>
      </p:sp>
      <p:sp>
        <p:nvSpPr>
          <p:cNvPr id="3" name="Text Placeholder 2">
            <a:extLst>
              <a:ext uri="{FF2B5EF4-FFF2-40B4-BE49-F238E27FC236}">
                <a16:creationId xmlns:a16="http://schemas.microsoft.com/office/drawing/2014/main" xmlns="" id="{0471CC63-3591-477A-BC8A-B147C4747F1B}"/>
              </a:ext>
            </a:extLst>
          </p:cNvPr>
          <p:cNvSpPr>
            <a:spLocks noGrp="1"/>
          </p:cNvSpPr>
          <p:nvPr>
            <p:ph type="body" sz="quarter" idx="10"/>
          </p:nvPr>
        </p:nvSpPr>
        <p:spPr>
          <a:xfrm>
            <a:off x="365760" y="1371600"/>
            <a:ext cx="11704320" cy="3825663"/>
          </a:xfrm>
        </p:spPr>
        <p:txBody>
          <a:bodyPr/>
          <a:lstStyle/>
          <a:p>
            <a:r>
              <a:rPr lang="en-US" dirty="0"/>
              <a:t>Business Development, AI Gaming</a:t>
            </a:r>
          </a:p>
          <a:p>
            <a:r>
              <a:rPr lang="en-US" dirty="0"/>
              <a:t>Geeks out on data and coding</a:t>
            </a:r>
          </a:p>
          <a:p>
            <a:r>
              <a:rPr lang="en-US" dirty="0"/>
              <a:t>Trains for marathons listening to metal</a:t>
            </a:r>
          </a:p>
          <a:p>
            <a:r>
              <a:rPr lang="en-US" dirty="0"/>
              <a:t>Spouse and mother of two who also geek out on metal but not running</a:t>
            </a:r>
          </a:p>
          <a:p>
            <a:endParaRPr lang="en-US" dirty="0"/>
          </a:p>
          <a:p>
            <a:r>
              <a:rPr lang="en-US" dirty="0"/>
              <a:t>http://hockeygeekgirl.com</a:t>
            </a:r>
          </a:p>
          <a:p>
            <a:r>
              <a:rPr lang="en-US" dirty="0"/>
              <a:t>@</a:t>
            </a:r>
            <a:r>
              <a:rPr lang="en-US" dirty="0" err="1"/>
              <a:t>hockeygeekgirl</a:t>
            </a:r>
            <a:endParaRPr lang="en-US" dirty="0"/>
          </a:p>
          <a:p>
            <a:endParaRPr lang="en-US" dirty="0"/>
          </a:p>
        </p:txBody>
      </p:sp>
    </p:spTree>
    <p:extLst>
      <p:ext uri="{BB962C8B-B14F-4D97-AF65-F5344CB8AC3E}">
        <p14:creationId xmlns:p14="http://schemas.microsoft.com/office/powerpoint/2010/main" val="90473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4DC965-67A0-4ECD-BE79-679675EFEA68}"/>
              </a:ext>
            </a:extLst>
          </p:cNvPr>
          <p:cNvSpPr>
            <a:spLocks noGrp="1"/>
          </p:cNvSpPr>
          <p:nvPr>
            <p:ph type="title"/>
          </p:nvPr>
        </p:nvSpPr>
        <p:spPr/>
        <p:txBody>
          <a:bodyPr/>
          <a:lstStyle/>
          <a:p>
            <a:r>
              <a:rPr lang="en-US" dirty="0" err="1" smtClean="0"/>
              <a:t>Nguyễn</a:t>
            </a:r>
            <a:r>
              <a:rPr lang="en-US" dirty="0" smtClean="0"/>
              <a:t> Thu </a:t>
            </a:r>
            <a:r>
              <a:rPr lang="en-US" dirty="0" err="1" smtClean="0"/>
              <a:t>Phương</a:t>
            </a:r>
            <a:endParaRPr lang="en-US" dirty="0"/>
          </a:p>
        </p:txBody>
      </p:sp>
      <p:sp>
        <p:nvSpPr>
          <p:cNvPr id="3" name="Text Placeholder 2">
            <a:extLst>
              <a:ext uri="{FF2B5EF4-FFF2-40B4-BE49-F238E27FC236}">
                <a16:creationId xmlns:a16="http://schemas.microsoft.com/office/drawing/2014/main" xmlns="" id="{84EE68AA-6EB5-438E-A15C-828AAFD3F354}"/>
              </a:ext>
            </a:extLst>
          </p:cNvPr>
          <p:cNvSpPr>
            <a:spLocks noGrp="1"/>
          </p:cNvSpPr>
          <p:nvPr>
            <p:ph type="body" sz="quarter" idx="10"/>
          </p:nvPr>
        </p:nvSpPr>
        <p:spPr>
          <a:xfrm>
            <a:off x="365760" y="1371600"/>
            <a:ext cx="11704320" cy="2431435"/>
          </a:xfrm>
        </p:spPr>
        <p:txBody>
          <a:bodyPr/>
          <a:lstStyle/>
          <a:p>
            <a:r>
              <a:rPr lang="en-US" dirty="0" smtClean="0"/>
              <a:t>Web Developer, Product Manager, Microsoft</a:t>
            </a:r>
            <a:endParaRPr lang="en-US" dirty="0"/>
          </a:p>
          <a:p>
            <a:r>
              <a:rPr lang="en-US" dirty="0" smtClean="0"/>
              <a:t>First </a:t>
            </a:r>
            <a:r>
              <a:rPr lang="en-US" smtClean="0"/>
              <a:t>time developer</a:t>
            </a:r>
            <a:endParaRPr lang="en-US" dirty="0"/>
          </a:p>
          <a:p>
            <a:endParaRPr lang="en-US" dirty="0"/>
          </a:p>
          <a:p>
            <a:r>
              <a:rPr lang="en-US" dirty="0"/>
              <a:t>https://geektrainer.dev</a:t>
            </a:r>
          </a:p>
          <a:p>
            <a:r>
              <a:rPr lang="en-US" dirty="0"/>
              <a:t>@</a:t>
            </a:r>
            <a:r>
              <a:rPr lang="en-US" dirty="0" err="1"/>
              <a:t>geektrainer</a:t>
            </a:r>
            <a:endParaRPr lang="en-US" dirty="0"/>
          </a:p>
        </p:txBody>
      </p:sp>
    </p:spTree>
    <p:extLst>
      <p:ext uri="{BB962C8B-B14F-4D97-AF65-F5344CB8AC3E}">
        <p14:creationId xmlns:p14="http://schemas.microsoft.com/office/powerpoint/2010/main" val="224641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F9897-8471-4310-8D6F-7125E329E251}"/>
              </a:ext>
            </a:extLst>
          </p:cNvPr>
          <p:cNvSpPr>
            <a:spLocks noGrp="1"/>
          </p:cNvSpPr>
          <p:nvPr>
            <p:ph type="title"/>
          </p:nvPr>
        </p:nvSpPr>
        <p:spPr/>
        <p:txBody>
          <a:bodyPr/>
          <a:lstStyle/>
          <a:p>
            <a:r>
              <a:rPr lang="en-US" dirty="0"/>
              <a:t>You</a:t>
            </a:r>
          </a:p>
        </p:txBody>
      </p:sp>
      <p:sp>
        <p:nvSpPr>
          <p:cNvPr id="3" name="Text Placeholder 2">
            <a:extLst>
              <a:ext uri="{FF2B5EF4-FFF2-40B4-BE49-F238E27FC236}">
                <a16:creationId xmlns:a16="http://schemas.microsoft.com/office/drawing/2014/main" xmlns="" id="{C37AAC50-665B-48DC-BAF9-38ED5A9B1318}"/>
              </a:ext>
            </a:extLst>
          </p:cNvPr>
          <p:cNvSpPr>
            <a:spLocks noGrp="1"/>
          </p:cNvSpPr>
          <p:nvPr>
            <p:ph type="body" sz="quarter" idx="10"/>
          </p:nvPr>
        </p:nvSpPr>
        <p:spPr>
          <a:xfrm>
            <a:off x="365760" y="1371600"/>
            <a:ext cx="11704320" cy="3160865"/>
          </a:xfrm>
        </p:spPr>
        <p:txBody>
          <a:bodyPr/>
          <a:lstStyle/>
          <a:p>
            <a:r>
              <a:rPr lang="en-US" dirty="0"/>
              <a:t>Light experience with another programming language</a:t>
            </a:r>
          </a:p>
          <a:p>
            <a:pPr lvl="1"/>
            <a:r>
              <a:rPr lang="en-US" dirty="0"/>
              <a:t>Scratch</a:t>
            </a:r>
          </a:p>
          <a:p>
            <a:pPr lvl="1"/>
            <a:r>
              <a:rPr lang="en-US" dirty="0"/>
              <a:t>JavaScript</a:t>
            </a:r>
          </a:p>
          <a:p>
            <a:pPr lvl="1"/>
            <a:r>
              <a:rPr lang="en-US" dirty="0" err="1"/>
              <a:t>MakeCode</a:t>
            </a:r>
            <a:endParaRPr lang="en-US" dirty="0"/>
          </a:p>
          <a:p>
            <a:r>
              <a:rPr lang="en-US" dirty="0"/>
              <a:t>Looking to get started with Python</a:t>
            </a:r>
          </a:p>
          <a:p>
            <a:pPr lvl="1"/>
            <a:r>
              <a:rPr lang="en-US" dirty="0"/>
              <a:t>Machine learning</a:t>
            </a:r>
          </a:p>
          <a:p>
            <a:pPr lvl="1"/>
            <a:r>
              <a:rPr lang="en-US" dirty="0"/>
              <a:t>Web development</a:t>
            </a:r>
          </a:p>
          <a:p>
            <a:pPr lvl="1"/>
            <a:r>
              <a:rPr lang="en-US" dirty="0"/>
              <a:t>Automation and scripting</a:t>
            </a:r>
          </a:p>
        </p:txBody>
      </p:sp>
    </p:spTree>
    <p:extLst>
      <p:ext uri="{BB962C8B-B14F-4D97-AF65-F5344CB8AC3E}">
        <p14:creationId xmlns:p14="http://schemas.microsoft.com/office/powerpoint/2010/main" val="161471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CE4BB-A3AA-4D8D-B787-2CCB7EFB94A9}"/>
              </a:ext>
            </a:extLst>
          </p:cNvPr>
          <p:cNvSpPr>
            <a:spLocks noGrp="1"/>
          </p:cNvSpPr>
          <p:nvPr>
            <p:ph type="title"/>
          </p:nvPr>
        </p:nvSpPr>
        <p:spPr/>
        <p:txBody>
          <a:bodyPr/>
          <a:lstStyle/>
          <a:p>
            <a:r>
              <a:rPr lang="en-US" dirty="0"/>
              <a:t>What we will talk about</a:t>
            </a:r>
          </a:p>
        </p:txBody>
      </p:sp>
      <p:sp>
        <p:nvSpPr>
          <p:cNvPr id="3" name="Text Placeholder 2">
            <a:extLst>
              <a:ext uri="{FF2B5EF4-FFF2-40B4-BE49-F238E27FC236}">
                <a16:creationId xmlns:a16="http://schemas.microsoft.com/office/drawing/2014/main" xmlns="" id="{82C2D651-6274-4700-9A42-90289CFD694A}"/>
              </a:ext>
            </a:extLst>
          </p:cNvPr>
          <p:cNvSpPr>
            <a:spLocks noGrp="1"/>
          </p:cNvSpPr>
          <p:nvPr>
            <p:ph type="body" sz="quarter" idx="10"/>
          </p:nvPr>
        </p:nvSpPr>
        <p:spPr>
          <a:xfrm>
            <a:off x="365760" y="1371600"/>
            <a:ext cx="11704320" cy="1745093"/>
          </a:xfrm>
        </p:spPr>
        <p:txBody>
          <a:bodyPr/>
          <a:lstStyle/>
          <a:p>
            <a:r>
              <a:rPr lang="en-US" dirty="0"/>
              <a:t>Basic Python constructs</a:t>
            </a:r>
          </a:p>
          <a:p>
            <a:pPr lvl="1"/>
            <a:r>
              <a:rPr lang="en-US" dirty="0"/>
              <a:t>Focused on Python 3.x</a:t>
            </a:r>
          </a:p>
          <a:p>
            <a:r>
              <a:rPr lang="en-US" dirty="0"/>
              <a:t>Help you build a foundation</a:t>
            </a:r>
          </a:p>
          <a:p>
            <a:pPr lvl="1"/>
            <a:r>
              <a:rPr lang="en-US" dirty="0"/>
              <a:t>Get ready to follow online tutorials</a:t>
            </a:r>
          </a:p>
        </p:txBody>
      </p:sp>
    </p:spTree>
    <p:extLst>
      <p:ext uri="{BB962C8B-B14F-4D97-AF65-F5344CB8AC3E}">
        <p14:creationId xmlns:p14="http://schemas.microsoft.com/office/powerpoint/2010/main" val="159059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4E7F16-EF3F-4A2D-A796-3B5CD989004B}"/>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xmlns="" id="{2C4A0986-EE74-4825-81A3-31F6EB169C52}"/>
              </a:ext>
            </a:extLst>
          </p:cNvPr>
          <p:cNvSpPr>
            <a:spLocks noGrp="1"/>
          </p:cNvSpPr>
          <p:nvPr>
            <p:ph type="body" sz="quarter" idx="10"/>
          </p:nvPr>
        </p:nvSpPr>
        <p:spPr>
          <a:xfrm>
            <a:off x="365760" y="1371600"/>
            <a:ext cx="11704320" cy="1855893"/>
          </a:xfrm>
        </p:spPr>
        <p:txBody>
          <a:bodyPr/>
          <a:lstStyle/>
          <a:p>
            <a:r>
              <a:rPr lang="en-US" dirty="0">
                <a:hlinkClick r:id="rId2"/>
              </a:rPr>
              <a:t>https://aka.ms/python-getting-started</a:t>
            </a:r>
            <a:endParaRPr lang="en-US" dirty="0"/>
          </a:p>
          <a:p>
            <a:endParaRPr lang="en-US" dirty="0"/>
          </a:p>
          <a:p>
            <a:r>
              <a:rPr lang="en-US" dirty="0"/>
              <a:t>Introduction to Python</a:t>
            </a:r>
          </a:p>
          <a:p>
            <a:pPr lvl="1"/>
            <a:r>
              <a:rPr lang="en-US" dirty="0">
                <a:hlinkClick r:id="rId3"/>
              </a:rPr>
              <a:t>https://docs.microsoft.com/en-us/learn/modules/intro-to-python/</a:t>
            </a:r>
            <a:endParaRPr lang="en-US" dirty="0"/>
          </a:p>
        </p:txBody>
      </p:sp>
    </p:spTree>
    <p:extLst>
      <p:ext uri="{BB962C8B-B14F-4D97-AF65-F5344CB8AC3E}">
        <p14:creationId xmlns:p14="http://schemas.microsoft.com/office/powerpoint/2010/main" val="253291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4.xml><?xml version="1.0" encoding="utf-8"?>
<ds:datastoreItem xmlns:ds="http://schemas.openxmlformats.org/officeDocument/2006/customXml" ds:itemID="{F990F116-B58F-4255-B05B-DA3808E0E5C6}">
  <ds:schemaRefs>
    <ds:schemaRef ds:uri="http://schemas.microsoft.com/office/2006/documentManagement/types"/>
    <ds:schemaRef ds:uri="83cd2334-221a-48c3-9034-bfd1542dfe28"/>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5.xml><?xml version="1.0" encoding="utf-8"?>
<ds:datastoreItem xmlns:ds="http://schemas.openxmlformats.org/officeDocument/2006/customXml" ds:itemID="{29A419E7-5506-4231-819E-32B0D2087F4E}">
  <ds:schemaRefs>
    <ds:schemaRef ds:uri="http://schemas.microsoft.com/office/infopath/2007/PartnerControls"/>
    <ds:schemaRef ds:uri="http://purl.org/dc/dcmitype/"/>
    <ds:schemaRef ds:uri="http://schemas.microsoft.com/office/2006/metadata/properties"/>
    <ds:schemaRef ds:uri="83cd2334-221a-48c3-9034-bfd1542dfe28"/>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6.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142</TotalTime>
  <Words>135</Words>
  <Application>Microsoft Office PowerPoint</Application>
  <PresentationFormat>Custom</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WHITE TEMPLATE</vt:lpstr>
      <vt:lpstr>Getting Started with Python</vt:lpstr>
      <vt:lpstr>Introductions</vt:lpstr>
      <vt:lpstr>Susan Ibach</vt:lpstr>
      <vt:lpstr>Nguyễn Thu Phương</vt:lpstr>
      <vt:lpstr>You</vt:lpstr>
      <vt:lpstr>What we will talk about</vt:lpstr>
      <vt:lpstr>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hp</cp:lastModifiedBy>
  <cp:revision>9</cp:revision>
  <dcterms:created xsi:type="dcterms:W3CDTF">2019-05-24T16:00:17Z</dcterms:created>
  <dcterms:modified xsi:type="dcterms:W3CDTF">2019-09-25T08:00:44Z</dcterms:modified>
</cp:coreProperties>
</file>