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60" r:id="rId4"/>
    <p:sldId id="261" r:id="rId5"/>
    <p:sldId id="262" r:id="rId6"/>
    <p:sldId id="265" r:id="rId7"/>
    <p:sldId id="264" r:id="rId8"/>
    <p:sldId id="266" r:id="rId9"/>
    <p:sldId id="268" r:id="rId10"/>
    <p:sldId id="267" r:id="rId11"/>
  </p:sldIdLst>
  <p:sldSz cx="51198780" cy="3599942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8CBAD"/>
    <a:srgbClr val="ECE4EE"/>
    <a:srgbClr val="EBE8E7"/>
    <a:srgbClr val="C180C5"/>
    <a:srgbClr val="A4C2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95680" y="1279287"/>
            <a:ext cx="4912385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99953" y="5891764"/>
            <a:ext cx="38399718" cy="12533536"/>
          </a:xfrm>
        </p:spPr>
        <p:txBody>
          <a:bodyPr anchor="b"/>
          <a:lstStyle>
            <a:lvl1pPr algn="ctr">
              <a:defRPr sz="314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99953" y="18908641"/>
            <a:ext cx="38399718" cy="8691804"/>
          </a:xfrm>
        </p:spPr>
        <p:txBody>
          <a:bodyPr/>
          <a:lstStyle>
            <a:lvl1pPr marL="0" indent="0" algn="ctr">
              <a:buNone/>
              <a:defRPr sz="12600"/>
            </a:lvl1pPr>
            <a:lvl2pPr marL="2400300" indent="0" algn="ctr">
              <a:buNone/>
              <a:defRPr sz="10500"/>
            </a:lvl2pPr>
            <a:lvl3pPr marL="4799965" indent="0" algn="ctr">
              <a:buNone/>
              <a:defRPr sz="9450"/>
            </a:lvl3pPr>
            <a:lvl4pPr marL="7200265" indent="0" algn="ctr">
              <a:buNone/>
              <a:defRPr sz="8400"/>
            </a:lvl4pPr>
            <a:lvl5pPr marL="9599930" indent="0" algn="ctr">
              <a:buNone/>
              <a:defRPr sz="8400"/>
            </a:lvl5pPr>
            <a:lvl6pPr marL="12000230" indent="0" algn="ctr">
              <a:buNone/>
              <a:defRPr sz="8400"/>
            </a:lvl6pPr>
            <a:lvl7pPr marL="14399895" indent="0" algn="ctr">
              <a:buNone/>
              <a:defRPr sz="8400"/>
            </a:lvl7pPr>
            <a:lvl8pPr marL="16800195" indent="0" algn="ctr">
              <a:buNone/>
              <a:defRPr sz="8400"/>
            </a:lvl8pPr>
            <a:lvl9pPr marL="19199860" indent="0" algn="ctr">
              <a:buNone/>
              <a:defRPr sz="8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519974" y="1916698"/>
            <a:ext cx="44159675" cy="305088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3308" y="8975147"/>
            <a:ext cx="44159675" cy="14975239"/>
          </a:xfrm>
        </p:spPr>
        <p:txBody>
          <a:bodyPr anchor="b"/>
          <a:lstStyle>
            <a:lvl1pPr>
              <a:defRPr sz="314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308" y="24092058"/>
            <a:ext cx="44159675" cy="7875124"/>
          </a:xfrm>
        </p:spPr>
        <p:txBody>
          <a:bodyPr/>
          <a:lstStyle>
            <a:lvl1pPr marL="0" indent="0">
              <a:buNone/>
              <a:defRPr sz="12600">
                <a:solidFill>
                  <a:schemeClr val="tx1">
                    <a:tint val="75000"/>
                  </a:schemeClr>
                </a:solidFill>
              </a:defRPr>
            </a:lvl1pPr>
            <a:lvl2pPr marL="240030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2pPr>
            <a:lvl3pPr marL="4799965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3pPr>
            <a:lvl4pPr marL="7200265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4pPr>
            <a:lvl5pPr marL="95999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5pPr>
            <a:lvl6pPr marL="12000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6pPr>
            <a:lvl7pPr marL="14399895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7pPr>
            <a:lvl8pPr marL="16800195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8pPr>
            <a:lvl9pPr marL="1919986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19974" y="9583488"/>
            <a:ext cx="21759840" cy="22842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919809" y="9583488"/>
            <a:ext cx="21759840" cy="22842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43" y="1916698"/>
            <a:ext cx="44159675" cy="69584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83791" y="9335783"/>
            <a:ext cx="20466302" cy="4325067"/>
          </a:xfrm>
        </p:spPr>
        <p:txBody>
          <a:bodyPr anchor="ctr" anchorCtr="0"/>
          <a:lstStyle>
            <a:lvl1pPr marL="0" indent="0">
              <a:buNone/>
              <a:defRPr sz="14700"/>
            </a:lvl1pPr>
            <a:lvl2pPr marL="2400300" indent="0">
              <a:buNone/>
              <a:defRPr sz="12600"/>
            </a:lvl2pPr>
            <a:lvl3pPr marL="4799965" indent="0">
              <a:buNone/>
              <a:defRPr sz="10500"/>
            </a:lvl3pPr>
            <a:lvl4pPr marL="7200265" indent="0">
              <a:buNone/>
              <a:defRPr sz="9450"/>
            </a:lvl4pPr>
            <a:lvl5pPr marL="9599930" indent="0">
              <a:buNone/>
              <a:defRPr sz="9450"/>
            </a:lvl5pPr>
            <a:lvl6pPr marL="12000230" indent="0">
              <a:buNone/>
              <a:defRPr sz="9450"/>
            </a:lvl6pPr>
            <a:lvl7pPr marL="14399895" indent="0">
              <a:buNone/>
              <a:defRPr sz="9450"/>
            </a:lvl7pPr>
            <a:lvl8pPr marL="16800195" indent="0">
              <a:buNone/>
              <a:defRPr sz="9450"/>
            </a:lvl8pPr>
            <a:lvl9pPr marL="19199860" indent="0">
              <a:buNone/>
              <a:defRPr sz="94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83791" y="13991717"/>
            <a:ext cx="20466302" cy="185004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275662" y="9335783"/>
            <a:ext cx="20567097" cy="4325067"/>
          </a:xfrm>
        </p:spPr>
        <p:txBody>
          <a:bodyPr anchor="ctr" anchorCtr="0"/>
          <a:lstStyle>
            <a:lvl1pPr marL="0" indent="0">
              <a:buNone/>
              <a:defRPr sz="14700"/>
            </a:lvl1pPr>
            <a:lvl2pPr marL="2400300" indent="0">
              <a:buNone/>
              <a:defRPr sz="12600"/>
            </a:lvl2pPr>
            <a:lvl3pPr marL="4799965" indent="0">
              <a:buNone/>
              <a:defRPr sz="10500"/>
            </a:lvl3pPr>
            <a:lvl4pPr marL="7200265" indent="0">
              <a:buNone/>
              <a:defRPr sz="9450"/>
            </a:lvl4pPr>
            <a:lvl5pPr marL="9599930" indent="0">
              <a:buNone/>
              <a:defRPr sz="9450"/>
            </a:lvl5pPr>
            <a:lvl6pPr marL="12000230" indent="0">
              <a:buNone/>
              <a:defRPr sz="9450"/>
            </a:lvl6pPr>
            <a:lvl7pPr marL="14399895" indent="0">
              <a:buNone/>
              <a:defRPr sz="9450"/>
            </a:lvl7pPr>
            <a:lvl8pPr marL="16800195" indent="0">
              <a:buNone/>
              <a:defRPr sz="9450"/>
            </a:lvl8pPr>
            <a:lvl9pPr marL="19199860" indent="0">
              <a:buNone/>
              <a:defRPr sz="94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275662" y="13991717"/>
            <a:ext cx="20567097" cy="1850047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43" y="2400039"/>
            <a:ext cx="17492151" cy="84001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766509" y="2400044"/>
            <a:ext cx="25919809" cy="28367124"/>
          </a:xfrm>
        </p:spPr>
        <p:txBody>
          <a:bodyPr/>
          <a:lstStyle>
            <a:lvl1pPr marL="0" indent="0">
              <a:buNone/>
              <a:defRPr sz="16800"/>
            </a:lvl1pPr>
            <a:lvl2pPr marL="2400300" indent="0">
              <a:buNone/>
              <a:defRPr sz="14700"/>
            </a:lvl2pPr>
            <a:lvl3pPr marL="4799965" indent="0">
              <a:buNone/>
              <a:defRPr sz="12600"/>
            </a:lvl3pPr>
            <a:lvl4pPr marL="7200265" indent="0">
              <a:buNone/>
              <a:defRPr sz="10500"/>
            </a:lvl4pPr>
            <a:lvl5pPr marL="9599930" indent="0">
              <a:buNone/>
              <a:defRPr sz="10500"/>
            </a:lvl5pPr>
            <a:lvl6pPr marL="12000230" indent="0">
              <a:buNone/>
              <a:defRPr sz="10500"/>
            </a:lvl6pPr>
            <a:lvl7pPr marL="14399895" indent="0">
              <a:buNone/>
              <a:defRPr sz="10500"/>
            </a:lvl7pPr>
            <a:lvl8pPr marL="16800195" indent="0">
              <a:buNone/>
              <a:defRPr sz="10500"/>
            </a:lvl8pPr>
            <a:lvl9pPr marL="19199860" indent="0">
              <a:buNone/>
              <a:defRPr sz="10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6643" y="10800174"/>
            <a:ext cx="17492151" cy="20008659"/>
          </a:xfrm>
        </p:spPr>
        <p:txBody>
          <a:bodyPr/>
          <a:lstStyle>
            <a:lvl1pPr marL="0" indent="0">
              <a:buNone/>
              <a:defRPr sz="10500"/>
            </a:lvl1pPr>
            <a:lvl2pPr marL="2400300" indent="0">
              <a:buNone/>
              <a:defRPr sz="9450"/>
            </a:lvl2pPr>
            <a:lvl3pPr marL="4799965" indent="0">
              <a:buNone/>
              <a:defRPr sz="8400"/>
            </a:lvl3pPr>
            <a:lvl4pPr marL="7200265" indent="0">
              <a:buNone/>
              <a:defRPr sz="7350"/>
            </a:lvl4pPr>
            <a:lvl5pPr marL="9599930" indent="0">
              <a:buNone/>
              <a:defRPr sz="7350"/>
            </a:lvl5pPr>
            <a:lvl6pPr marL="12000230" indent="0">
              <a:buNone/>
              <a:defRPr sz="7350"/>
            </a:lvl6pPr>
            <a:lvl7pPr marL="14399895" indent="0">
              <a:buNone/>
              <a:defRPr sz="7350"/>
            </a:lvl7pPr>
            <a:lvl8pPr marL="16800195" indent="0">
              <a:buNone/>
              <a:defRPr sz="7350"/>
            </a:lvl8pPr>
            <a:lvl9pPr marL="19199860" indent="0">
              <a:buNone/>
              <a:defRPr sz="7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639730" y="1916698"/>
            <a:ext cx="11039919" cy="305088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19974" y="1916698"/>
            <a:ext cx="32479761" cy="305088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19974" y="1916698"/>
            <a:ext cx="44159675" cy="695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19974" y="9583488"/>
            <a:ext cx="44159675" cy="22842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19974" y="33367205"/>
            <a:ext cx="11519915" cy="1916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959875" y="33367205"/>
            <a:ext cx="17279873" cy="1916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159734" y="33367205"/>
            <a:ext cx="11519915" cy="1916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799965" rtl="0" eaLnBrk="1" latinLnBrk="0" hangingPunct="1">
        <a:lnSpc>
          <a:spcPct val="90000"/>
        </a:lnSpc>
        <a:spcBef>
          <a:spcPct val="0"/>
        </a:spcBef>
        <a:buNone/>
        <a:defRPr sz="2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0" indent="-1200150" algn="l" defTabSz="4799965" rtl="0" eaLnBrk="1" latinLnBrk="0" hangingPunct="1">
        <a:lnSpc>
          <a:spcPct val="90000"/>
        </a:lnSpc>
        <a:spcBef>
          <a:spcPts val="5260"/>
        </a:spcBef>
        <a:buFont typeface="Arial" panose="020B0604020202090204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815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115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8399780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80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5pPr>
      <a:lvl6pPr marL="13199745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6pPr>
      <a:lvl7pPr marL="15600045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7pPr>
      <a:lvl8pPr marL="17999710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8pPr>
      <a:lvl9pPr marL="20400645" indent="-1200150" algn="l" defTabSz="4799965" rtl="0" eaLnBrk="1" latinLnBrk="0" hangingPunct="1">
        <a:lnSpc>
          <a:spcPct val="90000"/>
        </a:lnSpc>
        <a:spcBef>
          <a:spcPts val="2635"/>
        </a:spcBef>
        <a:buFont typeface="Arial" panose="020B060402020209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5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3pPr>
      <a:lvl4pPr marL="7200265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4pPr>
      <a:lvl5pPr marL="9599930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230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95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7pPr>
      <a:lvl8pPr marL="16800195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60" algn="l" defTabSz="4799965" rtl="0" eaLnBrk="1" latinLnBrk="0" hangingPunct="1">
        <a:defRPr sz="9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0" name="Google Shape;6500;p67"/>
          <p:cNvSpPr/>
          <p:nvPr/>
        </p:nvSpPr>
        <p:spPr>
          <a:xfrm rot="5400000">
            <a:off x="29711" y="13822704"/>
            <a:ext cx="3503596" cy="11552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Input</a:t>
            </a:r>
            <a:endParaRPr sz="5040"/>
          </a:p>
        </p:txBody>
      </p:sp>
      <p:sp>
        <p:nvSpPr>
          <p:cNvPr id="6501" name="Google Shape;6501;p67"/>
          <p:cNvSpPr/>
          <p:nvPr/>
        </p:nvSpPr>
        <p:spPr>
          <a:xfrm rot="5400000">
            <a:off x="1468861" y="13822704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02" name="Google Shape;6502;p67"/>
          <p:cNvSpPr/>
          <p:nvPr/>
        </p:nvSpPr>
        <p:spPr>
          <a:xfrm rot="5400000">
            <a:off x="2907800" y="13822704"/>
            <a:ext cx="3503596" cy="115526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503" name="Google Shape;6503;p67"/>
          <p:cNvCxnSpPr>
            <a:stCxn id="6500" idx="0"/>
            <a:endCxn id="6501" idx="2"/>
          </p:cNvCxnSpPr>
          <p:nvPr/>
        </p:nvCxnSpPr>
        <p:spPr>
          <a:xfrm>
            <a:off x="2359143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4" name="Google Shape;6504;p67"/>
          <p:cNvCxnSpPr>
            <a:stCxn id="6502" idx="0"/>
            <a:endCxn id="6502" idx="0"/>
          </p:cNvCxnSpPr>
          <p:nvPr/>
        </p:nvCxnSpPr>
        <p:spPr>
          <a:xfrm>
            <a:off x="5237232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5" name="Google Shape;6505;p67"/>
          <p:cNvCxnSpPr>
            <a:stCxn id="6502" idx="0"/>
            <a:endCxn id="6502" idx="0"/>
          </p:cNvCxnSpPr>
          <p:nvPr/>
        </p:nvCxnSpPr>
        <p:spPr>
          <a:xfrm>
            <a:off x="5770561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6" name="Google Shape;6506;p67"/>
          <p:cNvCxnSpPr>
            <a:stCxn id="6502" idx="0"/>
            <a:endCxn id="6502" idx="0"/>
          </p:cNvCxnSpPr>
          <p:nvPr/>
        </p:nvCxnSpPr>
        <p:spPr>
          <a:xfrm>
            <a:off x="6303891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07" name="Google Shape;6507;p67"/>
          <p:cNvSpPr/>
          <p:nvPr/>
        </p:nvSpPr>
        <p:spPr>
          <a:xfrm rot="5400000">
            <a:off x="8662403" y="13822704"/>
            <a:ext cx="3503596" cy="115526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508" name="Google Shape;6508;p67"/>
          <p:cNvCxnSpPr>
            <a:stCxn id="6507" idx="0"/>
            <a:endCxn id="6507" idx="0"/>
          </p:cNvCxnSpPr>
          <p:nvPr/>
        </p:nvCxnSpPr>
        <p:spPr>
          <a:xfrm>
            <a:off x="10991835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9" name="Google Shape;6509;p67"/>
          <p:cNvCxnSpPr>
            <a:stCxn id="6507" idx="0"/>
            <a:endCxn id="6507" idx="0"/>
          </p:cNvCxnSpPr>
          <p:nvPr/>
        </p:nvCxnSpPr>
        <p:spPr>
          <a:xfrm>
            <a:off x="11525165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0" name="Google Shape;6510;p67"/>
          <p:cNvCxnSpPr>
            <a:stCxn id="6507" idx="0"/>
            <a:endCxn id="6507" idx="0"/>
          </p:cNvCxnSpPr>
          <p:nvPr/>
        </p:nvCxnSpPr>
        <p:spPr>
          <a:xfrm>
            <a:off x="12058494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1" name="Google Shape;6511;p67"/>
          <p:cNvSpPr/>
          <p:nvPr/>
        </p:nvSpPr>
        <p:spPr>
          <a:xfrm rot="5400000">
            <a:off x="12979852" y="13822704"/>
            <a:ext cx="3503596" cy="115526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512" name="Google Shape;6512;p67"/>
          <p:cNvCxnSpPr>
            <a:stCxn id="6511" idx="0"/>
            <a:endCxn id="6511" idx="0"/>
          </p:cNvCxnSpPr>
          <p:nvPr/>
        </p:nvCxnSpPr>
        <p:spPr>
          <a:xfrm>
            <a:off x="15309284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3" name="Google Shape;6513;p67"/>
          <p:cNvCxnSpPr>
            <a:stCxn id="6511" idx="0"/>
            <a:endCxn id="6511" idx="0"/>
          </p:cNvCxnSpPr>
          <p:nvPr/>
        </p:nvCxnSpPr>
        <p:spPr>
          <a:xfrm>
            <a:off x="15842613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4" name="Google Shape;6514;p67"/>
          <p:cNvCxnSpPr>
            <a:stCxn id="6511" idx="0"/>
            <a:endCxn id="6511" idx="0"/>
          </p:cNvCxnSpPr>
          <p:nvPr/>
        </p:nvCxnSpPr>
        <p:spPr>
          <a:xfrm>
            <a:off x="16375943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5" name="Google Shape;6515;p67"/>
          <p:cNvSpPr/>
          <p:nvPr/>
        </p:nvSpPr>
        <p:spPr>
          <a:xfrm rot="5400000">
            <a:off x="10101553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16" name="Google Shape;6516;p67"/>
          <p:cNvSpPr/>
          <p:nvPr/>
        </p:nvSpPr>
        <p:spPr>
          <a:xfrm rot="5400000">
            <a:off x="11540703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17" name="Google Shape;6517;p67"/>
          <p:cNvSpPr/>
          <p:nvPr/>
        </p:nvSpPr>
        <p:spPr>
          <a:xfrm rot="5400000">
            <a:off x="21697419" y="13822704"/>
            <a:ext cx="3503596" cy="115526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518" name="Google Shape;6518;p67"/>
          <p:cNvCxnSpPr>
            <a:stCxn id="6517" idx="0"/>
            <a:endCxn id="6517" idx="0"/>
          </p:cNvCxnSpPr>
          <p:nvPr/>
        </p:nvCxnSpPr>
        <p:spPr>
          <a:xfrm>
            <a:off x="24026851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9" name="Google Shape;6519;p67"/>
          <p:cNvCxnSpPr>
            <a:stCxn id="6517" idx="0"/>
            <a:endCxn id="6517" idx="0"/>
          </p:cNvCxnSpPr>
          <p:nvPr/>
        </p:nvCxnSpPr>
        <p:spPr>
          <a:xfrm>
            <a:off x="24560180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0" name="Google Shape;6520;p67"/>
          <p:cNvCxnSpPr>
            <a:stCxn id="6517" idx="0"/>
            <a:endCxn id="6517" idx="0"/>
          </p:cNvCxnSpPr>
          <p:nvPr/>
        </p:nvCxnSpPr>
        <p:spPr>
          <a:xfrm>
            <a:off x="25093510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1" name="Google Shape;6521;p67"/>
          <p:cNvCxnSpPr/>
          <p:nvPr/>
        </p:nvCxnSpPr>
        <p:spPr>
          <a:xfrm>
            <a:off x="28365881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2" name="Google Shape;6522;p67"/>
          <p:cNvCxnSpPr/>
          <p:nvPr/>
        </p:nvCxnSpPr>
        <p:spPr>
          <a:xfrm>
            <a:off x="28899210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3" name="Google Shape;6523;p67"/>
          <p:cNvCxnSpPr/>
          <p:nvPr/>
        </p:nvCxnSpPr>
        <p:spPr>
          <a:xfrm>
            <a:off x="29432539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4" name="Google Shape;6524;p67"/>
          <p:cNvCxnSpPr/>
          <p:nvPr/>
        </p:nvCxnSpPr>
        <p:spPr>
          <a:xfrm>
            <a:off x="4082175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5" name="Google Shape;6525;p67"/>
          <p:cNvCxnSpPr>
            <a:endCxn id="6507" idx="2"/>
          </p:cNvCxnSpPr>
          <p:nvPr/>
        </p:nvCxnSpPr>
        <p:spPr>
          <a:xfrm>
            <a:off x="9553106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7" name="Google Shape;6527;p67"/>
          <p:cNvCxnSpPr>
            <a:stCxn id="6507" idx="0"/>
            <a:endCxn id="6515" idx="2"/>
          </p:cNvCxnSpPr>
          <p:nvPr/>
        </p:nvCxnSpPr>
        <p:spPr>
          <a:xfrm>
            <a:off x="10991835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8" name="Google Shape;6528;p67"/>
          <p:cNvCxnSpPr>
            <a:stCxn id="6515" idx="0"/>
            <a:endCxn id="6516" idx="2"/>
          </p:cNvCxnSpPr>
          <p:nvPr/>
        </p:nvCxnSpPr>
        <p:spPr>
          <a:xfrm>
            <a:off x="12430985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9" name="Google Shape;6529;p67"/>
          <p:cNvCxnSpPr/>
          <p:nvPr/>
        </p:nvCxnSpPr>
        <p:spPr>
          <a:xfrm rot="10800000">
            <a:off x="22587702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0" name="Google Shape;6530;p67"/>
          <p:cNvCxnSpPr/>
          <p:nvPr/>
        </p:nvCxnSpPr>
        <p:spPr>
          <a:xfrm>
            <a:off x="6837430" y="1600032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1" name="Google Shape;6531;p67"/>
          <p:cNvCxnSpPr/>
          <p:nvPr/>
        </p:nvCxnSpPr>
        <p:spPr>
          <a:xfrm>
            <a:off x="4615504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2" name="Google Shape;6532;p67"/>
          <p:cNvCxnSpPr>
            <a:stCxn id="6502" idx="2"/>
          </p:cNvCxnSpPr>
          <p:nvPr/>
        </p:nvCxnSpPr>
        <p:spPr>
          <a:xfrm rot="10800000">
            <a:off x="3798502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4" name="Google Shape;6534;p67"/>
          <p:cNvCxnSpPr>
            <a:endCxn id="6501" idx="0"/>
          </p:cNvCxnSpPr>
          <p:nvPr/>
        </p:nvCxnSpPr>
        <p:spPr>
          <a:xfrm rot="10800000">
            <a:off x="4331622" y="14933667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5" name="Google Shape;6535;p67"/>
          <p:cNvSpPr/>
          <p:nvPr/>
        </p:nvSpPr>
        <p:spPr>
          <a:xfrm rot="5400000">
            <a:off x="4346110" y="13822704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36" name="Google Shape;6536;p67"/>
          <p:cNvSpPr/>
          <p:nvPr/>
        </p:nvSpPr>
        <p:spPr>
          <a:xfrm rot="5400000">
            <a:off x="5785049" y="13822704"/>
            <a:ext cx="3503596" cy="115526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537" name="Google Shape;6537;p67"/>
          <p:cNvCxnSpPr>
            <a:stCxn id="6536" idx="0"/>
            <a:endCxn id="6536" idx="0"/>
          </p:cNvCxnSpPr>
          <p:nvPr/>
        </p:nvCxnSpPr>
        <p:spPr>
          <a:xfrm>
            <a:off x="8114481" y="144003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8" name="Google Shape;6538;p67"/>
          <p:cNvCxnSpPr>
            <a:stCxn id="6536" idx="0"/>
            <a:endCxn id="6536" idx="0"/>
          </p:cNvCxnSpPr>
          <p:nvPr/>
        </p:nvCxnSpPr>
        <p:spPr>
          <a:xfrm>
            <a:off x="8647810" y="1493366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9" name="Google Shape;6539;p67"/>
          <p:cNvCxnSpPr>
            <a:stCxn id="6536" idx="0"/>
            <a:endCxn id="6536" idx="0"/>
          </p:cNvCxnSpPr>
          <p:nvPr/>
        </p:nvCxnSpPr>
        <p:spPr>
          <a:xfrm>
            <a:off x="9181140" y="15466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0" name="Google Shape;6540;p67"/>
          <p:cNvCxnSpPr/>
          <p:nvPr/>
        </p:nvCxnSpPr>
        <p:spPr>
          <a:xfrm>
            <a:off x="4722170" y="150403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1" name="Google Shape;6541;p67"/>
          <p:cNvCxnSpPr/>
          <p:nvPr/>
        </p:nvCxnSpPr>
        <p:spPr>
          <a:xfrm>
            <a:off x="5877437" y="150403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2" name="Google Shape;6542;p67"/>
          <p:cNvCxnSpPr/>
          <p:nvPr/>
        </p:nvCxnSpPr>
        <p:spPr>
          <a:xfrm>
            <a:off x="5255499" y="155736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3" name="Google Shape;6543;p67"/>
          <p:cNvCxnSpPr>
            <a:stCxn id="6536" idx="2"/>
          </p:cNvCxnSpPr>
          <p:nvPr/>
        </p:nvCxnSpPr>
        <p:spPr>
          <a:xfrm rot="10800000">
            <a:off x="6675751" y="1440033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4" name="Google Shape;6544;p67"/>
          <p:cNvCxnSpPr>
            <a:endCxn id="6535" idx="0"/>
          </p:cNvCxnSpPr>
          <p:nvPr/>
        </p:nvCxnSpPr>
        <p:spPr>
          <a:xfrm rot="10800000">
            <a:off x="7208871" y="14933667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5" name="Google Shape;6545;p67"/>
          <p:cNvSpPr/>
          <p:nvPr/>
        </p:nvSpPr>
        <p:spPr>
          <a:xfrm rot="5400000">
            <a:off x="7223674" y="13822704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46" name="Google Shape;6546;p67"/>
          <p:cNvSpPr/>
          <p:nvPr/>
        </p:nvSpPr>
        <p:spPr>
          <a:xfrm rot="5400000">
            <a:off x="14493227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47" name="Google Shape;6547;p67"/>
          <p:cNvSpPr/>
          <p:nvPr/>
        </p:nvSpPr>
        <p:spPr>
          <a:xfrm rot="5400000">
            <a:off x="15932376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48" name="Google Shape;6548;p67"/>
          <p:cNvSpPr/>
          <p:nvPr/>
        </p:nvSpPr>
        <p:spPr>
          <a:xfrm rot="5400000">
            <a:off x="17371526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49" name="Google Shape;6549;p67"/>
          <p:cNvSpPr/>
          <p:nvPr/>
        </p:nvSpPr>
        <p:spPr>
          <a:xfrm rot="5400000">
            <a:off x="18810675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50" name="Google Shape;6550;p67"/>
          <p:cNvSpPr/>
          <p:nvPr/>
        </p:nvSpPr>
        <p:spPr>
          <a:xfrm rot="5400000">
            <a:off x="20249825" y="1382270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cxnSp>
        <p:nvCxnSpPr>
          <p:cNvPr id="6551" name="Google Shape;6551;p67"/>
          <p:cNvCxnSpPr/>
          <p:nvPr/>
        </p:nvCxnSpPr>
        <p:spPr>
          <a:xfrm>
            <a:off x="24077345" y="144002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2" name="Google Shape;6552;p67"/>
          <p:cNvCxnSpPr/>
          <p:nvPr/>
        </p:nvCxnSpPr>
        <p:spPr>
          <a:xfrm>
            <a:off x="24610675" y="1493361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3" name="Google Shape;6553;p67"/>
          <p:cNvCxnSpPr/>
          <p:nvPr/>
        </p:nvCxnSpPr>
        <p:spPr>
          <a:xfrm>
            <a:off x="25144004" y="1546694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4" name="Google Shape;6554;p67"/>
          <p:cNvSpPr/>
          <p:nvPr/>
        </p:nvSpPr>
        <p:spPr>
          <a:xfrm rot="5400000">
            <a:off x="23158183" y="1382265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sp>
        <p:nvSpPr>
          <p:cNvPr id="6555" name="Google Shape;6555;p67"/>
          <p:cNvSpPr/>
          <p:nvPr/>
        </p:nvSpPr>
        <p:spPr>
          <a:xfrm rot="5400000">
            <a:off x="24597333" y="13822654"/>
            <a:ext cx="3503596" cy="115526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Inception</a:t>
            </a:r>
            <a:endParaRPr sz="5040"/>
          </a:p>
        </p:txBody>
      </p:sp>
      <p:cxnSp>
        <p:nvCxnSpPr>
          <p:cNvPr id="6556" name="Google Shape;6556;p67"/>
          <p:cNvCxnSpPr>
            <a:endCxn id="6554" idx="2"/>
          </p:cNvCxnSpPr>
          <p:nvPr/>
        </p:nvCxnSpPr>
        <p:spPr>
          <a:xfrm>
            <a:off x="24048886" y="1440028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8" name="Google Shape;6558;p67"/>
          <p:cNvCxnSpPr>
            <a:stCxn id="6554" idx="0"/>
            <a:endCxn id="6555" idx="2"/>
          </p:cNvCxnSpPr>
          <p:nvPr/>
        </p:nvCxnSpPr>
        <p:spPr>
          <a:xfrm>
            <a:off x="25487615" y="14400288"/>
            <a:ext cx="283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9" name="Google Shape;6559;p67"/>
          <p:cNvSpPr/>
          <p:nvPr/>
        </p:nvSpPr>
        <p:spPr>
          <a:xfrm rot="5400000">
            <a:off x="17392960" y="17820365"/>
            <a:ext cx="3503596" cy="1155267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Avg-Pool</a:t>
            </a:r>
            <a:endParaRPr sz="5040"/>
          </a:p>
        </p:txBody>
      </p:sp>
      <p:sp>
        <p:nvSpPr>
          <p:cNvPr id="6560" name="Google Shape;6560;p67"/>
          <p:cNvSpPr/>
          <p:nvPr/>
        </p:nvSpPr>
        <p:spPr>
          <a:xfrm rot="5400000">
            <a:off x="18839563" y="17820365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61" name="Google Shape;6561;p67"/>
          <p:cNvSpPr/>
          <p:nvPr/>
        </p:nvSpPr>
        <p:spPr>
          <a:xfrm rot="5400000">
            <a:off x="20286184" y="17820365"/>
            <a:ext cx="3503596" cy="115526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FC</a:t>
            </a:r>
            <a:endParaRPr sz="5040"/>
          </a:p>
        </p:txBody>
      </p:sp>
      <p:sp>
        <p:nvSpPr>
          <p:cNvPr id="6562" name="Google Shape;6562;p67"/>
          <p:cNvSpPr/>
          <p:nvPr/>
        </p:nvSpPr>
        <p:spPr>
          <a:xfrm rot="5400000">
            <a:off x="21754200" y="17820365"/>
            <a:ext cx="3503596" cy="115526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FC</a:t>
            </a:r>
            <a:endParaRPr sz="5040"/>
          </a:p>
        </p:txBody>
      </p:sp>
      <p:cxnSp>
        <p:nvCxnSpPr>
          <p:cNvPr id="6563" name="Google Shape;6563;p67"/>
          <p:cNvCxnSpPr>
            <a:stCxn id="6561" idx="0"/>
            <a:endCxn id="6562" idx="2"/>
          </p:cNvCxnSpPr>
          <p:nvPr/>
        </p:nvCxnSpPr>
        <p:spPr>
          <a:xfrm>
            <a:off x="22615615" y="18397999"/>
            <a:ext cx="31243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4" name="Google Shape;6564;p67"/>
          <p:cNvSpPr/>
          <p:nvPr/>
        </p:nvSpPr>
        <p:spPr>
          <a:xfrm rot="5400000">
            <a:off x="23222208" y="17820365"/>
            <a:ext cx="3503596" cy="115526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Softmax</a:t>
            </a:r>
            <a:endParaRPr sz="5040"/>
          </a:p>
        </p:txBody>
      </p:sp>
      <p:cxnSp>
        <p:nvCxnSpPr>
          <p:cNvPr id="6565" name="Google Shape;6565;p67"/>
          <p:cNvCxnSpPr>
            <a:stCxn id="6547" idx="3"/>
            <a:endCxn id="6559" idx="2"/>
          </p:cNvCxnSpPr>
          <p:nvPr/>
        </p:nvCxnSpPr>
        <p:spPr>
          <a:xfrm rot="-5400000" flipH="1">
            <a:off x="17002605" y="16833706"/>
            <a:ext cx="2246283" cy="88314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6" name="Google Shape;6566;p67"/>
          <p:cNvSpPr/>
          <p:nvPr/>
        </p:nvSpPr>
        <p:spPr>
          <a:xfrm rot="5400000">
            <a:off x="26036461" y="13822704"/>
            <a:ext cx="3503596" cy="1155267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Avg-Pool</a:t>
            </a:r>
            <a:endParaRPr sz="5040"/>
          </a:p>
        </p:txBody>
      </p:sp>
      <p:sp>
        <p:nvSpPr>
          <p:cNvPr id="6567" name="Google Shape;6567;p67"/>
          <p:cNvSpPr/>
          <p:nvPr/>
        </p:nvSpPr>
        <p:spPr>
          <a:xfrm rot="5400000">
            <a:off x="27483065" y="13822704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68" name="Google Shape;6568;p67"/>
          <p:cNvSpPr/>
          <p:nvPr/>
        </p:nvSpPr>
        <p:spPr>
          <a:xfrm rot="5400000">
            <a:off x="28929685" y="13822704"/>
            <a:ext cx="3503596" cy="115526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FC</a:t>
            </a:r>
            <a:endParaRPr sz="5040"/>
          </a:p>
        </p:txBody>
      </p:sp>
      <p:sp>
        <p:nvSpPr>
          <p:cNvPr id="6569" name="Google Shape;6569;p67"/>
          <p:cNvSpPr/>
          <p:nvPr/>
        </p:nvSpPr>
        <p:spPr>
          <a:xfrm rot="5400000">
            <a:off x="30376272" y="13822704"/>
            <a:ext cx="3503596" cy="115526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Softmax</a:t>
            </a:r>
            <a:endParaRPr sz="5040"/>
          </a:p>
        </p:txBody>
      </p:sp>
      <p:sp>
        <p:nvSpPr>
          <p:cNvPr id="6570" name="Google Shape;6570;p67"/>
          <p:cNvSpPr/>
          <p:nvPr/>
        </p:nvSpPr>
        <p:spPr>
          <a:xfrm rot="5400000">
            <a:off x="21682679" y="9824993"/>
            <a:ext cx="3503596" cy="1155267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Avg-Pool</a:t>
            </a:r>
            <a:endParaRPr sz="5040"/>
          </a:p>
        </p:txBody>
      </p:sp>
      <p:sp>
        <p:nvSpPr>
          <p:cNvPr id="6571" name="Google Shape;6571;p67"/>
          <p:cNvSpPr/>
          <p:nvPr/>
        </p:nvSpPr>
        <p:spPr>
          <a:xfrm rot="5400000">
            <a:off x="23129283" y="9824993"/>
            <a:ext cx="3503596" cy="11552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572" name="Google Shape;6572;p67"/>
          <p:cNvSpPr/>
          <p:nvPr/>
        </p:nvSpPr>
        <p:spPr>
          <a:xfrm rot="5400000">
            <a:off x="24575903" y="9824993"/>
            <a:ext cx="3503596" cy="115526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FC</a:t>
            </a:r>
            <a:endParaRPr sz="5040"/>
          </a:p>
        </p:txBody>
      </p:sp>
      <p:sp>
        <p:nvSpPr>
          <p:cNvPr id="6573" name="Google Shape;6573;p67"/>
          <p:cNvSpPr/>
          <p:nvPr/>
        </p:nvSpPr>
        <p:spPr>
          <a:xfrm rot="5400000">
            <a:off x="26043920" y="9824993"/>
            <a:ext cx="3503596" cy="115526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FC</a:t>
            </a:r>
            <a:endParaRPr sz="5040"/>
          </a:p>
        </p:txBody>
      </p:sp>
      <p:sp>
        <p:nvSpPr>
          <p:cNvPr id="6574" name="Google Shape;6574;p67"/>
          <p:cNvSpPr/>
          <p:nvPr/>
        </p:nvSpPr>
        <p:spPr>
          <a:xfrm rot="5400000">
            <a:off x="27511928" y="9824993"/>
            <a:ext cx="3503596" cy="115526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Softmax</a:t>
            </a:r>
            <a:endParaRPr sz="5040"/>
          </a:p>
        </p:txBody>
      </p:sp>
      <p:cxnSp>
        <p:nvCxnSpPr>
          <p:cNvPr id="6575" name="Google Shape;6575;p67"/>
          <p:cNvCxnSpPr>
            <a:stCxn id="6550" idx="1"/>
            <a:endCxn id="6570" idx="2"/>
          </p:cNvCxnSpPr>
          <p:nvPr/>
        </p:nvCxnSpPr>
        <p:spPr>
          <a:xfrm rot="-5400000">
            <a:off x="21306195" y="11097685"/>
            <a:ext cx="2246283" cy="85542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6" name="Google Shape;6576;p67"/>
          <p:cNvCxnSpPr>
            <a:stCxn id="6535" idx="2"/>
            <a:endCxn id="6502" idx="0"/>
          </p:cNvCxnSpPr>
          <p:nvPr/>
        </p:nvCxnSpPr>
        <p:spPr>
          <a:xfrm flipH="1">
            <a:off x="5236812" y="14400338"/>
            <a:ext cx="283462" cy="2520"/>
          </a:xfrm>
          <a:prstGeom prst="bentConnector3">
            <a:avLst>
              <a:gd name="adj1" fmla="val 499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7" name="Google Shape;6577;p67"/>
          <p:cNvCxnSpPr>
            <a:stCxn id="6545" idx="2"/>
            <a:endCxn id="6536" idx="0"/>
          </p:cNvCxnSpPr>
          <p:nvPr/>
        </p:nvCxnSpPr>
        <p:spPr>
          <a:xfrm flipH="1">
            <a:off x="8114376" y="14400338"/>
            <a:ext cx="283462" cy="2520"/>
          </a:xfrm>
          <a:prstGeom prst="bent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8" name="Google Shape;6578;p67"/>
          <p:cNvCxnSpPr>
            <a:stCxn id="6516" idx="0"/>
            <a:endCxn id="6511" idx="2"/>
          </p:cNvCxnSpPr>
          <p:nvPr/>
        </p:nvCxnSpPr>
        <p:spPr>
          <a:xfrm>
            <a:off x="13870134" y="14400338"/>
            <a:ext cx="283462" cy="2520"/>
          </a:xfrm>
          <a:prstGeom prst="bentConnector3">
            <a:avLst>
              <a:gd name="adj1" fmla="val 50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9" name="Google Shape;6579;p67"/>
          <p:cNvCxnSpPr>
            <a:stCxn id="6511" idx="0"/>
            <a:endCxn id="6546" idx="2"/>
          </p:cNvCxnSpPr>
          <p:nvPr/>
        </p:nvCxnSpPr>
        <p:spPr>
          <a:xfrm>
            <a:off x="15309284" y="14400338"/>
            <a:ext cx="357793" cy="2520"/>
          </a:xfrm>
          <a:prstGeom prst="bentConnector3">
            <a:avLst>
              <a:gd name="adj1" fmla="val 500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0" name="Google Shape;6580;p67"/>
          <p:cNvCxnSpPr>
            <a:stCxn id="6546" idx="0"/>
            <a:endCxn id="6547" idx="2"/>
          </p:cNvCxnSpPr>
          <p:nvPr/>
        </p:nvCxnSpPr>
        <p:spPr>
          <a:xfrm>
            <a:off x="16822658" y="14400338"/>
            <a:ext cx="283462" cy="2520"/>
          </a:xfrm>
          <a:prstGeom prst="bentConnector3">
            <a:avLst>
              <a:gd name="adj1" fmla="val 50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1" name="Google Shape;6581;p67"/>
          <p:cNvCxnSpPr>
            <a:stCxn id="6547" idx="0"/>
            <a:endCxn id="6548" idx="2"/>
          </p:cNvCxnSpPr>
          <p:nvPr/>
        </p:nvCxnSpPr>
        <p:spPr>
          <a:xfrm>
            <a:off x="18261808" y="14400338"/>
            <a:ext cx="283462" cy="2520"/>
          </a:xfrm>
          <a:prstGeom prst="bentConnector3">
            <a:avLst>
              <a:gd name="adj1" fmla="val 50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2" name="Google Shape;6582;p67"/>
          <p:cNvCxnSpPr>
            <a:stCxn id="6548" idx="0"/>
            <a:endCxn id="6549" idx="2"/>
          </p:cNvCxnSpPr>
          <p:nvPr/>
        </p:nvCxnSpPr>
        <p:spPr>
          <a:xfrm>
            <a:off x="19700957" y="14400338"/>
            <a:ext cx="283462" cy="2520"/>
          </a:xfrm>
          <a:prstGeom prst="bentConnector3">
            <a:avLst>
              <a:gd name="adj1" fmla="val 50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3" name="Google Shape;6583;p67"/>
          <p:cNvCxnSpPr>
            <a:stCxn id="6549" idx="0"/>
            <a:endCxn id="6550" idx="2"/>
          </p:cNvCxnSpPr>
          <p:nvPr/>
        </p:nvCxnSpPr>
        <p:spPr>
          <a:xfrm>
            <a:off x="21140107" y="14400338"/>
            <a:ext cx="283462" cy="2520"/>
          </a:xfrm>
          <a:prstGeom prst="bentConnector3">
            <a:avLst>
              <a:gd name="adj1" fmla="val 5007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4" name="Google Shape;6584;p67"/>
          <p:cNvCxnSpPr>
            <a:stCxn id="6555" idx="0"/>
            <a:endCxn id="6566" idx="2"/>
          </p:cNvCxnSpPr>
          <p:nvPr/>
        </p:nvCxnSpPr>
        <p:spPr>
          <a:xfrm>
            <a:off x="26926765" y="14400288"/>
            <a:ext cx="283462" cy="2520"/>
          </a:xfrm>
          <a:prstGeom prst="bentConnector3">
            <a:avLst>
              <a:gd name="adj1" fmla="val 500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5" name="Google Shape;6585;p67"/>
          <p:cNvCxnSpPr>
            <a:stCxn id="6570" idx="0"/>
            <a:endCxn id="6571" idx="2"/>
          </p:cNvCxnSpPr>
          <p:nvPr/>
        </p:nvCxnSpPr>
        <p:spPr>
          <a:xfrm>
            <a:off x="24012111" y="10402627"/>
            <a:ext cx="291021" cy="2520"/>
          </a:xfrm>
          <a:prstGeom prst="bentConnector3">
            <a:avLst>
              <a:gd name="adj1" fmla="val 500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6" name="Google Shape;6586;p67"/>
          <p:cNvCxnSpPr>
            <a:stCxn id="6571" idx="0"/>
            <a:endCxn id="6572" idx="2"/>
          </p:cNvCxnSpPr>
          <p:nvPr/>
        </p:nvCxnSpPr>
        <p:spPr>
          <a:xfrm>
            <a:off x="25458715" y="10402627"/>
            <a:ext cx="291021" cy="2520"/>
          </a:xfrm>
          <a:prstGeom prst="bentConnector3">
            <a:avLst>
              <a:gd name="adj1" fmla="val 50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7" name="Google Shape;6587;p67"/>
          <p:cNvCxnSpPr>
            <a:stCxn id="6572" idx="0"/>
            <a:endCxn id="6573" idx="2"/>
          </p:cNvCxnSpPr>
          <p:nvPr/>
        </p:nvCxnSpPr>
        <p:spPr>
          <a:xfrm>
            <a:off x="26905335" y="10402627"/>
            <a:ext cx="312439" cy="2520"/>
          </a:xfrm>
          <a:prstGeom prst="bentConnector3">
            <a:avLst>
              <a:gd name="adj1" fmla="val 500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8" name="Google Shape;6588;p67"/>
          <p:cNvCxnSpPr>
            <a:stCxn id="6573" idx="0"/>
            <a:endCxn id="6574" idx="2"/>
          </p:cNvCxnSpPr>
          <p:nvPr/>
        </p:nvCxnSpPr>
        <p:spPr>
          <a:xfrm>
            <a:off x="28373351" y="10402627"/>
            <a:ext cx="312439" cy="2520"/>
          </a:xfrm>
          <a:prstGeom prst="bentConnector3">
            <a:avLst>
              <a:gd name="adj1" fmla="val 500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9" name="Google Shape;6589;p67"/>
          <p:cNvCxnSpPr>
            <a:stCxn id="6566" idx="0"/>
            <a:endCxn id="6567" idx="2"/>
          </p:cNvCxnSpPr>
          <p:nvPr/>
        </p:nvCxnSpPr>
        <p:spPr>
          <a:xfrm>
            <a:off x="28365893" y="14400338"/>
            <a:ext cx="291021" cy="2520"/>
          </a:xfrm>
          <a:prstGeom prst="bentConnector3">
            <a:avLst>
              <a:gd name="adj1" fmla="val 500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0" name="Google Shape;6590;p67"/>
          <p:cNvCxnSpPr>
            <a:stCxn id="6567" idx="0"/>
            <a:endCxn id="6568" idx="2"/>
          </p:cNvCxnSpPr>
          <p:nvPr/>
        </p:nvCxnSpPr>
        <p:spPr>
          <a:xfrm>
            <a:off x="29812497" y="14400338"/>
            <a:ext cx="291021" cy="2520"/>
          </a:xfrm>
          <a:prstGeom prst="bentConnector3">
            <a:avLst>
              <a:gd name="adj1" fmla="val 50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1" name="Google Shape;6591;p67"/>
          <p:cNvCxnSpPr>
            <a:stCxn id="6568" idx="0"/>
            <a:endCxn id="6569" idx="2"/>
          </p:cNvCxnSpPr>
          <p:nvPr/>
        </p:nvCxnSpPr>
        <p:spPr>
          <a:xfrm>
            <a:off x="31259117" y="14400338"/>
            <a:ext cx="291021" cy="2520"/>
          </a:xfrm>
          <a:prstGeom prst="bentConnector3">
            <a:avLst>
              <a:gd name="adj1" fmla="val 50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2" name="Google Shape;6592;p67"/>
          <p:cNvCxnSpPr>
            <a:stCxn id="6559" idx="0"/>
            <a:endCxn id="6560" idx="2"/>
          </p:cNvCxnSpPr>
          <p:nvPr/>
        </p:nvCxnSpPr>
        <p:spPr>
          <a:xfrm>
            <a:off x="19722391" y="18397999"/>
            <a:ext cx="291021" cy="2520"/>
          </a:xfrm>
          <a:prstGeom prst="bentConnector3">
            <a:avLst>
              <a:gd name="adj1" fmla="val 500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3" name="Google Shape;6593;p67"/>
          <p:cNvCxnSpPr>
            <a:stCxn id="6560" idx="0"/>
            <a:endCxn id="6561" idx="2"/>
          </p:cNvCxnSpPr>
          <p:nvPr/>
        </p:nvCxnSpPr>
        <p:spPr>
          <a:xfrm>
            <a:off x="21168995" y="18397999"/>
            <a:ext cx="291021" cy="2520"/>
          </a:xfrm>
          <a:prstGeom prst="bentConnector3">
            <a:avLst>
              <a:gd name="adj1" fmla="val 50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4" name="Google Shape;6594;p67"/>
          <p:cNvCxnSpPr>
            <a:stCxn id="6562" idx="0"/>
            <a:endCxn id="6564" idx="2"/>
          </p:cNvCxnSpPr>
          <p:nvPr/>
        </p:nvCxnSpPr>
        <p:spPr>
          <a:xfrm>
            <a:off x="24083632" y="18397999"/>
            <a:ext cx="312439" cy="2520"/>
          </a:xfrm>
          <a:prstGeom prst="bentConnector3">
            <a:avLst>
              <a:gd name="adj1" fmla="val 500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5" name="Google Shape;6595;p67"/>
          <p:cNvSpPr txBox="1"/>
          <p:nvPr/>
        </p:nvSpPr>
        <p:spPr>
          <a:xfrm>
            <a:off x="26846207" y="17718298"/>
            <a:ext cx="6179482" cy="13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20"/>
              <a:t>Auxiliary Classifier</a:t>
            </a:r>
            <a:endParaRPr sz="4620"/>
          </a:p>
        </p:txBody>
      </p:sp>
      <p:cxnSp>
        <p:nvCxnSpPr>
          <p:cNvPr id="6596" name="Google Shape;6596;p67"/>
          <p:cNvCxnSpPr/>
          <p:nvPr/>
        </p:nvCxnSpPr>
        <p:spPr>
          <a:xfrm flipH="1">
            <a:off x="25983956" y="18395458"/>
            <a:ext cx="1175424" cy="25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7" name="Google Shape;6597;p67"/>
          <p:cNvSpPr txBox="1"/>
          <p:nvPr/>
        </p:nvSpPr>
        <p:spPr>
          <a:xfrm>
            <a:off x="31016360" y="9800699"/>
            <a:ext cx="6179482" cy="13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20"/>
              <a:t>Auxiliary Classifier</a:t>
            </a:r>
            <a:endParaRPr sz="4620"/>
          </a:p>
        </p:txBody>
      </p:sp>
      <p:cxnSp>
        <p:nvCxnSpPr>
          <p:cNvPr id="6598" name="Google Shape;6598;p67"/>
          <p:cNvCxnSpPr/>
          <p:nvPr/>
        </p:nvCxnSpPr>
        <p:spPr>
          <a:xfrm flipH="1">
            <a:off x="30154109" y="10477860"/>
            <a:ext cx="1175424" cy="25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9" name="Google Shape;6599;p67"/>
          <p:cNvSpPr/>
          <p:nvPr/>
        </p:nvSpPr>
        <p:spPr>
          <a:xfrm rot="5400000">
            <a:off x="269025" y="19112933"/>
            <a:ext cx="6103892" cy="1640303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Input</a:t>
            </a:r>
            <a:endParaRPr sz="5040"/>
          </a:p>
        </p:txBody>
      </p:sp>
      <p:sp>
        <p:nvSpPr>
          <p:cNvPr id="6600" name="Google Shape;6600;p67"/>
          <p:cNvSpPr/>
          <p:nvPr/>
        </p:nvSpPr>
        <p:spPr>
          <a:xfrm rot="5400000">
            <a:off x="2312298" y="19112933"/>
            <a:ext cx="6103892" cy="164030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ConvTranspose2d</a:t>
            </a:r>
            <a:endParaRPr sz="5040"/>
          </a:p>
        </p:txBody>
      </p:sp>
      <p:sp>
        <p:nvSpPr>
          <p:cNvPr id="6601" name="Google Shape;6601;p67"/>
          <p:cNvSpPr/>
          <p:nvPr/>
        </p:nvSpPr>
        <p:spPr>
          <a:xfrm rot="5400000">
            <a:off x="4443268" y="19112933"/>
            <a:ext cx="6103892" cy="1640303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602" name="Google Shape;6602;p67"/>
          <p:cNvCxnSpPr>
            <a:stCxn id="6599" idx="0"/>
            <a:endCxn id="6600" idx="2"/>
          </p:cNvCxnSpPr>
          <p:nvPr/>
        </p:nvCxnSpPr>
        <p:spPr>
          <a:xfrm>
            <a:off x="4141122" y="19933085"/>
            <a:ext cx="40314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3" name="Google Shape;6603;p67"/>
          <p:cNvCxnSpPr>
            <a:stCxn id="6601" idx="0"/>
            <a:endCxn id="6601" idx="0"/>
          </p:cNvCxnSpPr>
          <p:nvPr/>
        </p:nvCxnSpPr>
        <p:spPr>
          <a:xfrm>
            <a:off x="8315366" y="199330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4" name="Google Shape;6604;p67"/>
          <p:cNvCxnSpPr>
            <a:stCxn id="6601" idx="0"/>
            <a:endCxn id="6601" idx="0"/>
          </p:cNvCxnSpPr>
          <p:nvPr/>
        </p:nvCxnSpPr>
        <p:spPr>
          <a:xfrm>
            <a:off x="8315366" y="199330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5" name="Google Shape;6605;p67"/>
          <p:cNvCxnSpPr>
            <a:stCxn id="6601" idx="0"/>
            <a:endCxn id="6601" idx="0"/>
          </p:cNvCxnSpPr>
          <p:nvPr/>
        </p:nvCxnSpPr>
        <p:spPr>
          <a:xfrm>
            <a:off x="8315366" y="199330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6" name="Google Shape;6606;p67"/>
          <p:cNvCxnSpPr/>
          <p:nvPr/>
        </p:nvCxnSpPr>
        <p:spPr>
          <a:xfrm>
            <a:off x="6587441" y="1993302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7" name="Google Shape;6607;p67"/>
          <p:cNvCxnSpPr/>
          <p:nvPr/>
        </p:nvCxnSpPr>
        <p:spPr>
          <a:xfrm>
            <a:off x="9827653" y="2153301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8" name="Google Shape;6608;p67"/>
          <p:cNvCxnSpPr/>
          <p:nvPr/>
        </p:nvCxnSpPr>
        <p:spPr>
          <a:xfrm>
            <a:off x="7120771" y="2046635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9" name="Google Shape;6609;p67"/>
          <p:cNvCxnSpPr>
            <a:stCxn id="6601" idx="2"/>
          </p:cNvCxnSpPr>
          <p:nvPr/>
        </p:nvCxnSpPr>
        <p:spPr>
          <a:xfrm rot="10800000">
            <a:off x="6273176" y="19933085"/>
            <a:ext cx="4018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0" name="Google Shape;6610;p67"/>
          <p:cNvCxnSpPr>
            <a:endCxn id="6600" idx="0"/>
          </p:cNvCxnSpPr>
          <p:nvPr/>
        </p:nvCxnSpPr>
        <p:spPr>
          <a:xfrm rot="10800000">
            <a:off x="6717725" y="20466414"/>
            <a:ext cx="4018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11" name="Google Shape;6611;p67"/>
          <p:cNvSpPr/>
          <p:nvPr/>
        </p:nvSpPr>
        <p:spPr>
          <a:xfrm rot="5400000">
            <a:off x="6397345" y="19112933"/>
            <a:ext cx="6103892" cy="164030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Conv</a:t>
            </a:r>
            <a:endParaRPr sz="5040"/>
          </a:p>
        </p:txBody>
      </p:sp>
      <p:sp>
        <p:nvSpPr>
          <p:cNvPr id="6612" name="Google Shape;6612;p67"/>
          <p:cNvSpPr/>
          <p:nvPr/>
        </p:nvSpPr>
        <p:spPr>
          <a:xfrm rot="5400000">
            <a:off x="8440320" y="19112933"/>
            <a:ext cx="6103892" cy="1640303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3931" tIns="383931" rIns="383931" bIns="383931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40"/>
              <a:t>Max-Pool</a:t>
            </a:r>
            <a:endParaRPr sz="5040"/>
          </a:p>
        </p:txBody>
      </p:sp>
      <p:cxnSp>
        <p:nvCxnSpPr>
          <p:cNvPr id="6613" name="Google Shape;6613;p67"/>
          <p:cNvCxnSpPr>
            <a:stCxn id="6612" idx="0"/>
            <a:endCxn id="6612" idx="0"/>
          </p:cNvCxnSpPr>
          <p:nvPr/>
        </p:nvCxnSpPr>
        <p:spPr>
          <a:xfrm>
            <a:off x="12312418" y="1993308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4" name="Google Shape;6614;p67"/>
          <p:cNvCxnSpPr>
            <a:stCxn id="6612" idx="0"/>
            <a:endCxn id="6612" idx="0"/>
          </p:cNvCxnSpPr>
          <p:nvPr/>
        </p:nvCxnSpPr>
        <p:spPr>
          <a:xfrm>
            <a:off x="12845747" y="2046641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5" name="Google Shape;6615;p67"/>
          <p:cNvCxnSpPr>
            <a:stCxn id="6612" idx="0"/>
            <a:endCxn id="6612" idx="0"/>
          </p:cNvCxnSpPr>
          <p:nvPr/>
        </p:nvCxnSpPr>
        <p:spPr>
          <a:xfrm>
            <a:off x="13379076" y="2099974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6" name="Google Shape;6616;p67"/>
          <p:cNvCxnSpPr/>
          <p:nvPr/>
        </p:nvCxnSpPr>
        <p:spPr>
          <a:xfrm>
            <a:off x="7496092" y="2104798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7" name="Google Shape;6617;p67"/>
          <p:cNvCxnSpPr/>
          <p:nvPr/>
        </p:nvCxnSpPr>
        <p:spPr>
          <a:xfrm>
            <a:off x="9136315" y="2104798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8" name="Google Shape;6618;p67"/>
          <p:cNvCxnSpPr/>
          <p:nvPr/>
        </p:nvCxnSpPr>
        <p:spPr>
          <a:xfrm>
            <a:off x="8029421" y="2158131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9" name="Google Shape;6619;p67"/>
          <p:cNvCxnSpPr>
            <a:stCxn id="6612" idx="2"/>
          </p:cNvCxnSpPr>
          <p:nvPr/>
        </p:nvCxnSpPr>
        <p:spPr>
          <a:xfrm rot="10800000">
            <a:off x="10270228" y="19933085"/>
            <a:ext cx="4018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0" name="Google Shape;6620;p67"/>
          <p:cNvCxnSpPr>
            <a:endCxn id="6611" idx="0"/>
          </p:cNvCxnSpPr>
          <p:nvPr/>
        </p:nvCxnSpPr>
        <p:spPr>
          <a:xfrm rot="10800000">
            <a:off x="10802772" y="20466414"/>
            <a:ext cx="40188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1" name="Google Shape;6621;p67"/>
          <p:cNvCxnSpPr>
            <a:stCxn id="6611" idx="2"/>
            <a:endCxn id="6601" idx="0"/>
          </p:cNvCxnSpPr>
          <p:nvPr/>
        </p:nvCxnSpPr>
        <p:spPr>
          <a:xfrm rot="10800000">
            <a:off x="8314606" y="19933610"/>
            <a:ext cx="314664" cy="1333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2" name="Google Shape;6622;p67"/>
          <p:cNvCxnSpPr>
            <a:endCxn id="6612" idx="0"/>
          </p:cNvCxnSpPr>
          <p:nvPr/>
        </p:nvCxnSpPr>
        <p:spPr>
          <a:xfrm flipH="1">
            <a:off x="12312418" y="19928045"/>
            <a:ext cx="401887" cy="50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280035" y="5995035"/>
            <a:ext cx="4073525" cy="1820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737975" y="598932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737975" y="90830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1737975" y="1216342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739880" y="1513205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78500" y="5995035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53735" y="9083040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" name="肘形连接符 3"/>
          <p:cNvCxnSpPr>
            <a:stCxn id="15" idx="2"/>
            <a:endCxn id="52" idx="0"/>
          </p:cNvCxnSpPr>
          <p:nvPr/>
        </p:nvCxnSpPr>
        <p:spPr>
          <a:xfrm rot="5400000" flipH="1" flipV="1">
            <a:off x="4156075" y="4156075"/>
            <a:ext cx="1820545" cy="5498465"/>
          </a:xfrm>
          <a:prstGeom prst="bentConnector5">
            <a:avLst>
              <a:gd name="adj1" fmla="val -55109"/>
              <a:gd name="adj2" fmla="val 49994"/>
              <a:gd name="adj3" fmla="val 166445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2"/>
            <a:endCxn id="53" idx="0"/>
          </p:cNvCxnSpPr>
          <p:nvPr/>
        </p:nvCxnSpPr>
        <p:spPr>
          <a:xfrm flipH="1">
            <a:off x="7790815" y="7815580"/>
            <a:ext cx="24765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53" idx="2"/>
            <a:endCxn id="17" idx="0"/>
          </p:cNvCxnSpPr>
          <p:nvPr/>
        </p:nvCxnSpPr>
        <p:spPr>
          <a:xfrm rot="5400000" flipH="1" flipV="1">
            <a:off x="8326120" y="5454015"/>
            <a:ext cx="4914265" cy="5984240"/>
          </a:xfrm>
          <a:prstGeom prst="bentConnector5">
            <a:avLst>
              <a:gd name="adj1" fmla="val -18535"/>
              <a:gd name="adj2" fmla="val 49995"/>
              <a:gd name="adj3" fmla="val 124182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789025" y="10895965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1" idx="2"/>
            <a:endCxn id="36" idx="0"/>
          </p:cNvCxnSpPr>
          <p:nvPr/>
        </p:nvCxnSpPr>
        <p:spPr>
          <a:xfrm>
            <a:off x="13775055" y="13983970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2"/>
            <a:endCxn id="30" idx="0"/>
          </p:cNvCxnSpPr>
          <p:nvPr/>
        </p:nvCxnSpPr>
        <p:spPr>
          <a:xfrm>
            <a:off x="13775055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6" idx="2"/>
            <a:endCxn id="89" idx="0"/>
          </p:cNvCxnSpPr>
          <p:nvPr/>
        </p:nvCxnSpPr>
        <p:spPr>
          <a:xfrm rot="5400000" flipH="1" flipV="1">
            <a:off x="11645900" y="8166100"/>
            <a:ext cx="10916920" cy="6655435"/>
          </a:xfrm>
          <a:prstGeom prst="bentConnector5">
            <a:avLst>
              <a:gd name="adj1" fmla="val -14980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>
            <a:off x="13789025" y="5405755"/>
            <a:ext cx="3175" cy="6174105"/>
          </a:xfrm>
          <a:prstGeom prst="curvedConnector3">
            <a:avLst>
              <a:gd name="adj1" fmla="val 12406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曲线连接符 65"/>
          <p:cNvCxnSpPr/>
          <p:nvPr/>
        </p:nvCxnSpPr>
        <p:spPr>
          <a:xfrm>
            <a:off x="13792200" y="11579860"/>
            <a:ext cx="3175" cy="6174105"/>
          </a:xfrm>
          <a:prstGeom prst="curvedConnector3">
            <a:avLst>
              <a:gd name="adj1" fmla="val 12406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18395315" y="603567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8395315" y="912939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8395315" y="1220978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8397220" y="1517840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20446365" y="1094232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1" idx="2"/>
            <a:endCxn id="92" idx="0"/>
          </p:cNvCxnSpPr>
          <p:nvPr/>
        </p:nvCxnSpPr>
        <p:spPr>
          <a:xfrm>
            <a:off x="20432395" y="1403032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9" idx="2"/>
            <a:endCxn id="90" idx="0"/>
          </p:cNvCxnSpPr>
          <p:nvPr/>
        </p:nvCxnSpPr>
        <p:spPr>
          <a:xfrm>
            <a:off x="20432395" y="785622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2044636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20449540" y="11626215"/>
            <a:ext cx="3175" cy="6174105"/>
          </a:xfrm>
          <a:prstGeom prst="curvedConnector3">
            <a:avLst>
              <a:gd name="adj1" fmla="val 12406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25052655" y="603567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5052655" y="912939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5052655" y="1220978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5054560" y="1517840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27103705" y="1094232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2"/>
            <a:endCxn id="146" idx="0"/>
          </p:cNvCxnSpPr>
          <p:nvPr/>
        </p:nvCxnSpPr>
        <p:spPr>
          <a:xfrm>
            <a:off x="27089735" y="1403032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3" idx="2"/>
            <a:endCxn id="144" idx="0"/>
          </p:cNvCxnSpPr>
          <p:nvPr/>
        </p:nvCxnSpPr>
        <p:spPr>
          <a:xfrm>
            <a:off x="27089735" y="785622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曲线连接符 149"/>
          <p:cNvCxnSpPr/>
          <p:nvPr/>
        </p:nvCxnSpPr>
        <p:spPr>
          <a:xfrm>
            <a:off x="2710370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曲线连接符 150"/>
          <p:cNvCxnSpPr/>
          <p:nvPr/>
        </p:nvCxnSpPr>
        <p:spPr>
          <a:xfrm>
            <a:off x="27106880" y="11626215"/>
            <a:ext cx="3175" cy="6174105"/>
          </a:xfrm>
          <a:prstGeom prst="curvedConnector3">
            <a:avLst>
              <a:gd name="adj1" fmla="val 12406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肘形连接符 151"/>
          <p:cNvCxnSpPr/>
          <p:nvPr/>
        </p:nvCxnSpPr>
        <p:spPr>
          <a:xfrm rot="5400000" flipH="1" flipV="1">
            <a:off x="18329275" y="8201660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31709995" y="607123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1709995" y="916495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1709995" y="122453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31711900" y="1521396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33761045" y="1097788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69" idx="2"/>
            <a:endCxn id="170" idx="0"/>
          </p:cNvCxnSpPr>
          <p:nvPr/>
        </p:nvCxnSpPr>
        <p:spPr>
          <a:xfrm>
            <a:off x="33747075" y="1406588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7" idx="2"/>
            <a:endCxn id="168" idx="0"/>
          </p:cNvCxnSpPr>
          <p:nvPr/>
        </p:nvCxnSpPr>
        <p:spPr>
          <a:xfrm>
            <a:off x="33747075" y="789178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38577520" y="607123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38577520" y="916495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8577520" y="122453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38579425" y="1521396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0" name="直接箭头连接符 179"/>
          <p:cNvCxnSpPr/>
          <p:nvPr/>
        </p:nvCxnSpPr>
        <p:spPr>
          <a:xfrm>
            <a:off x="40628570" y="1097788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8" idx="2"/>
            <a:endCxn id="179" idx="0"/>
          </p:cNvCxnSpPr>
          <p:nvPr/>
        </p:nvCxnSpPr>
        <p:spPr>
          <a:xfrm>
            <a:off x="40652065" y="1406588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76" idx="2"/>
            <a:endCxn id="177" idx="0"/>
          </p:cNvCxnSpPr>
          <p:nvPr/>
        </p:nvCxnSpPr>
        <p:spPr>
          <a:xfrm>
            <a:off x="40652065" y="789178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45448855" y="5989320"/>
            <a:ext cx="4073525" cy="1820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7" name="肘形连接符 186"/>
          <p:cNvCxnSpPr/>
          <p:nvPr/>
        </p:nvCxnSpPr>
        <p:spPr>
          <a:xfrm rot="5400000" flipH="1" flipV="1">
            <a:off x="24958675" y="8212455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70" idx="2"/>
            <a:endCxn id="176" idx="0"/>
          </p:cNvCxnSpPr>
          <p:nvPr/>
        </p:nvCxnSpPr>
        <p:spPr>
          <a:xfrm rot="5400000" flipH="1" flipV="1">
            <a:off x="31700153" y="8120063"/>
            <a:ext cx="10963275" cy="6865620"/>
          </a:xfrm>
          <a:prstGeom prst="bentConnector5">
            <a:avLst>
              <a:gd name="adj1" fmla="val -15962"/>
              <a:gd name="adj2" fmla="val 49995"/>
              <a:gd name="adj3" fmla="val 111775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79" idx="2"/>
            <a:endCxn id="185" idx="0"/>
          </p:cNvCxnSpPr>
          <p:nvPr/>
        </p:nvCxnSpPr>
        <p:spPr>
          <a:xfrm rot="5400000" flipH="1" flipV="1">
            <a:off x="38528625" y="8077200"/>
            <a:ext cx="11045190" cy="6869430"/>
          </a:xfrm>
          <a:prstGeom prst="bentConnector5">
            <a:avLst>
              <a:gd name="adj1" fmla="val -15850"/>
              <a:gd name="adj2" fmla="val 50000"/>
              <a:gd name="adj3" fmla="val 11109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222375" y="5995035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966565" y="5989320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737975" y="598932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280245" y="5989320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593925" y="598932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907605" y="598932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737975" y="90830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1737975" y="1216342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739880" y="1513205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6966565" y="9083040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6966565" y="1216342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6956405" y="15132050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2280245" y="9083040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2280245" y="1216342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2280245" y="15132050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593925" y="907542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4, 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7593925" y="1217041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2907605" y="908304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8, 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2907605" y="1216342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80175" y="5995035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480175" y="9083040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8165405" y="5989320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Output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" name="肘形连接符 3"/>
          <p:cNvCxnSpPr>
            <a:stCxn id="15" idx="2"/>
            <a:endCxn id="52" idx="0"/>
          </p:cNvCxnSpPr>
          <p:nvPr/>
        </p:nvCxnSpPr>
        <p:spPr>
          <a:xfrm rot="5400000" flipH="1" flipV="1">
            <a:off x="4978400" y="4276090"/>
            <a:ext cx="1820545" cy="5257800"/>
          </a:xfrm>
          <a:prstGeom prst="bentConnector5">
            <a:avLst>
              <a:gd name="adj1" fmla="val -33885"/>
              <a:gd name="adj2" fmla="val 49994"/>
              <a:gd name="adj3" fmla="val 133815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2"/>
            <a:endCxn id="53" idx="0"/>
          </p:cNvCxnSpPr>
          <p:nvPr/>
        </p:nvCxnSpPr>
        <p:spPr>
          <a:xfrm>
            <a:off x="8517255" y="781558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肘形连接符 5"/>
          <p:cNvCxnSpPr/>
          <p:nvPr/>
        </p:nvCxnSpPr>
        <p:spPr>
          <a:xfrm rot="5400000" flipH="1" flipV="1">
            <a:off x="8688705" y="5863590"/>
            <a:ext cx="4914265" cy="5257800"/>
          </a:xfrm>
          <a:prstGeom prst="bentConnector5">
            <a:avLst>
              <a:gd name="adj1" fmla="val -12501"/>
              <a:gd name="adj2" fmla="val 49994"/>
              <a:gd name="adj3" fmla="val 113289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789025" y="10895965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1" idx="2"/>
            <a:endCxn id="36" idx="0"/>
          </p:cNvCxnSpPr>
          <p:nvPr/>
        </p:nvCxnSpPr>
        <p:spPr>
          <a:xfrm>
            <a:off x="13775055" y="13983970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2"/>
            <a:endCxn id="30" idx="0"/>
          </p:cNvCxnSpPr>
          <p:nvPr/>
        </p:nvCxnSpPr>
        <p:spPr>
          <a:xfrm>
            <a:off x="13775055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1" idx="2"/>
            <a:endCxn id="42" idx="0"/>
          </p:cNvCxnSpPr>
          <p:nvPr/>
        </p:nvCxnSpPr>
        <p:spPr>
          <a:xfrm>
            <a:off x="18947130" y="10903585"/>
            <a:ext cx="0" cy="12598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  <a:endCxn id="41" idx="0"/>
          </p:cNvCxnSpPr>
          <p:nvPr/>
        </p:nvCxnSpPr>
        <p:spPr>
          <a:xfrm>
            <a:off x="18947130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2" idx="2"/>
            <a:endCxn id="43" idx="0"/>
          </p:cNvCxnSpPr>
          <p:nvPr/>
        </p:nvCxnSpPr>
        <p:spPr>
          <a:xfrm flipH="1">
            <a:off x="18936970" y="13983970"/>
            <a:ext cx="10160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2"/>
            <a:endCxn id="44" idx="0"/>
          </p:cNvCxnSpPr>
          <p:nvPr/>
        </p:nvCxnSpPr>
        <p:spPr>
          <a:xfrm>
            <a:off x="24260810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45" idx="0"/>
          </p:cNvCxnSpPr>
          <p:nvPr/>
        </p:nvCxnSpPr>
        <p:spPr>
          <a:xfrm>
            <a:off x="24260810" y="10903585"/>
            <a:ext cx="0" cy="12598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5" idx="2"/>
            <a:endCxn id="46" idx="0"/>
          </p:cNvCxnSpPr>
          <p:nvPr/>
        </p:nvCxnSpPr>
        <p:spPr>
          <a:xfrm>
            <a:off x="24260810" y="13983970"/>
            <a:ext cx="0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47" idx="0"/>
          </p:cNvCxnSpPr>
          <p:nvPr/>
        </p:nvCxnSpPr>
        <p:spPr>
          <a:xfrm>
            <a:off x="29574490" y="7809865"/>
            <a:ext cx="0" cy="12655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7" idx="2"/>
            <a:endCxn id="48" idx="0"/>
          </p:cNvCxnSpPr>
          <p:nvPr/>
        </p:nvCxnSpPr>
        <p:spPr>
          <a:xfrm>
            <a:off x="29574490" y="10895965"/>
            <a:ext cx="0" cy="127444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7" idx="2"/>
            <a:endCxn id="50" idx="0"/>
          </p:cNvCxnSpPr>
          <p:nvPr/>
        </p:nvCxnSpPr>
        <p:spPr>
          <a:xfrm>
            <a:off x="34888170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51" idx="0"/>
          </p:cNvCxnSpPr>
          <p:nvPr/>
        </p:nvCxnSpPr>
        <p:spPr>
          <a:xfrm>
            <a:off x="34888170" y="10903585"/>
            <a:ext cx="0" cy="12598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6" idx="2"/>
            <a:endCxn id="16" idx="0"/>
          </p:cNvCxnSpPr>
          <p:nvPr/>
        </p:nvCxnSpPr>
        <p:spPr>
          <a:xfrm rot="5400000" flipH="1" flipV="1">
            <a:off x="10908665" y="8857615"/>
            <a:ext cx="10963275" cy="5226685"/>
          </a:xfrm>
          <a:prstGeom prst="bentConnector5">
            <a:avLst>
              <a:gd name="adj1" fmla="val -5270"/>
              <a:gd name="adj2" fmla="val 49994"/>
              <a:gd name="adj3" fmla="val 105786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3" idx="2"/>
            <a:endCxn id="18" idx="0"/>
          </p:cNvCxnSpPr>
          <p:nvPr/>
        </p:nvCxnSpPr>
        <p:spPr>
          <a:xfrm rot="5400000" flipH="1" flipV="1">
            <a:off x="16117253" y="8809038"/>
            <a:ext cx="10963275" cy="5323840"/>
          </a:xfrm>
          <a:prstGeom prst="bentConnector5">
            <a:avLst>
              <a:gd name="adj1" fmla="val -5264"/>
              <a:gd name="adj2" fmla="val 49994"/>
              <a:gd name="adj3" fmla="val 105253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6" idx="2"/>
            <a:endCxn id="19" idx="0"/>
          </p:cNvCxnSpPr>
          <p:nvPr/>
        </p:nvCxnSpPr>
        <p:spPr>
          <a:xfrm rot="5400000" flipH="1" flipV="1">
            <a:off x="21436013" y="8814118"/>
            <a:ext cx="10963275" cy="5313680"/>
          </a:xfrm>
          <a:prstGeom prst="bentConnector5">
            <a:avLst>
              <a:gd name="adj1" fmla="val -5444"/>
              <a:gd name="adj2" fmla="val 49994"/>
              <a:gd name="adj3" fmla="val 105595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8" idx="2"/>
            <a:endCxn id="27" idx="0"/>
          </p:cNvCxnSpPr>
          <p:nvPr/>
        </p:nvCxnSpPr>
        <p:spPr>
          <a:xfrm rot="5400000" flipH="1" flipV="1">
            <a:off x="28230513" y="7333298"/>
            <a:ext cx="8001635" cy="5313680"/>
          </a:xfrm>
          <a:prstGeom prst="bentConnector5">
            <a:avLst>
              <a:gd name="adj1" fmla="val -7666"/>
              <a:gd name="adj2" fmla="val 49994"/>
              <a:gd name="adj3" fmla="val 108142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1" idx="2"/>
            <a:endCxn id="2" idx="0"/>
          </p:cNvCxnSpPr>
          <p:nvPr/>
        </p:nvCxnSpPr>
        <p:spPr>
          <a:xfrm rot="5400000" flipH="1" flipV="1">
            <a:off x="33519745" y="7357745"/>
            <a:ext cx="7994650" cy="5257800"/>
          </a:xfrm>
          <a:prstGeom prst="bentConnector5">
            <a:avLst>
              <a:gd name="adj1" fmla="val -8610"/>
              <a:gd name="adj2" fmla="val 50000"/>
              <a:gd name="adj3" fmla="val 108141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42875" y="5995035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737975" y="598932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737975" y="90830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1737975" y="1216342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739880" y="1513205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778500" y="5995035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5753735" y="9083040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" name="肘形连接符 3"/>
          <p:cNvCxnSpPr>
            <a:stCxn id="15" idx="2"/>
            <a:endCxn id="52" idx="0"/>
          </p:cNvCxnSpPr>
          <p:nvPr/>
        </p:nvCxnSpPr>
        <p:spPr>
          <a:xfrm rot="5400000" flipH="1" flipV="1">
            <a:off x="4087495" y="4086860"/>
            <a:ext cx="1820545" cy="5635625"/>
          </a:xfrm>
          <a:prstGeom prst="bentConnector5">
            <a:avLst>
              <a:gd name="adj1" fmla="val -69829"/>
              <a:gd name="adj2" fmla="val 49994"/>
              <a:gd name="adj3" fmla="val 16641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2"/>
            <a:endCxn id="53" idx="0"/>
          </p:cNvCxnSpPr>
          <p:nvPr/>
        </p:nvCxnSpPr>
        <p:spPr>
          <a:xfrm flipH="1">
            <a:off x="7790815" y="7815580"/>
            <a:ext cx="24765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53" idx="2"/>
            <a:endCxn id="17" idx="0"/>
          </p:cNvCxnSpPr>
          <p:nvPr/>
        </p:nvCxnSpPr>
        <p:spPr>
          <a:xfrm rot="5400000" flipH="1" flipV="1">
            <a:off x="8326120" y="5454015"/>
            <a:ext cx="4914265" cy="5984240"/>
          </a:xfrm>
          <a:prstGeom prst="bentConnector5">
            <a:avLst>
              <a:gd name="adj1" fmla="val -30139"/>
              <a:gd name="adj2" fmla="val 49995"/>
              <a:gd name="adj3" fmla="val 124182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789025" y="10895965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1" idx="2"/>
            <a:endCxn id="36" idx="0"/>
          </p:cNvCxnSpPr>
          <p:nvPr/>
        </p:nvCxnSpPr>
        <p:spPr>
          <a:xfrm>
            <a:off x="13775055" y="13983970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2"/>
            <a:endCxn id="30" idx="0"/>
          </p:cNvCxnSpPr>
          <p:nvPr/>
        </p:nvCxnSpPr>
        <p:spPr>
          <a:xfrm>
            <a:off x="13775055" y="7809865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6" idx="2"/>
            <a:endCxn id="89" idx="0"/>
          </p:cNvCxnSpPr>
          <p:nvPr/>
        </p:nvCxnSpPr>
        <p:spPr>
          <a:xfrm rot="5400000" flipH="1" flipV="1">
            <a:off x="11645900" y="8166100"/>
            <a:ext cx="10916920" cy="6655435"/>
          </a:xfrm>
          <a:prstGeom prst="bentConnector5">
            <a:avLst>
              <a:gd name="adj1" fmla="val -14980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>
            <a:off x="13789025" y="540575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曲线连接符 65"/>
          <p:cNvCxnSpPr/>
          <p:nvPr/>
        </p:nvCxnSpPr>
        <p:spPr>
          <a:xfrm>
            <a:off x="13792200" y="11579860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18395315" y="603567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18395315" y="912939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8395315" y="12209780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18397220" y="1517840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20446365" y="1094232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1" idx="2"/>
            <a:endCxn id="92" idx="0"/>
          </p:cNvCxnSpPr>
          <p:nvPr/>
        </p:nvCxnSpPr>
        <p:spPr>
          <a:xfrm>
            <a:off x="20432395" y="1403032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9" idx="2"/>
            <a:endCxn id="90" idx="0"/>
          </p:cNvCxnSpPr>
          <p:nvPr/>
        </p:nvCxnSpPr>
        <p:spPr>
          <a:xfrm>
            <a:off x="20432395" y="785622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2044636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20449540" y="1162621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25052655" y="603567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5052655" y="912939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5052655" y="12209780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5054560" y="1517840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27103705" y="1094232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2"/>
            <a:endCxn id="146" idx="0"/>
          </p:cNvCxnSpPr>
          <p:nvPr/>
        </p:nvCxnSpPr>
        <p:spPr>
          <a:xfrm>
            <a:off x="27089735" y="14030325"/>
            <a:ext cx="1905" cy="11480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3" idx="2"/>
            <a:endCxn id="144" idx="0"/>
          </p:cNvCxnSpPr>
          <p:nvPr/>
        </p:nvCxnSpPr>
        <p:spPr>
          <a:xfrm>
            <a:off x="27089735" y="785622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曲线连接符 149"/>
          <p:cNvCxnSpPr/>
          <p:nvPr/>
        </p:nvCxnSpPr>
        <p:spPr>
          <a:xfrm>
            <a:off x="2710370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曲线连接符 150"/>
          <p:cNvCxnSpPr/>
          <p:nvPr/>
        </p:nvCxnSpPr>
        <p:spPr>
          <a:xfrm>
            <a:off x="27106880" y="1162621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肘形连接符 151"/>
          <p:cNvCxnSpPr/>
          <p:nvPr/>
        </p:nvCxnSpPr>
        <p:spPr>
          <a:xfrm rot="5400000" flipH="1" flipV="1">
            <a:off x="18329275" y="8201660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31709995" y="607123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1709995" y="916495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4, 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1709995" y="1224534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33761045" y="10977880"/>
            <a:ext cx="0" cy="12674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7" idx="2"/>
            <a:endCxn id="168" idx="0"/>
          </p:cNvCxnSpPr>
          <p:nvPr/>
        </p:nvCxnSpPr>
        <p:spPr>
          <a:xfrm>
            <a:off x="33747075" y="789178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37994590" y="607123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37994590" y="916495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8, 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7994590" y="12245340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1" name="直接箭头连接符 180"/>
          <p:cNvCxnSpPr>
            <a:stCxn id="177" idx="2"/>
            <a:endCxn id="178" idx="0"/>
          </p:cNvCxnSpPr>
          <p:nvPr/>
        </p:nvCxnSpPr>
        <p:spPr>
          <a:xfrm>
            <a:off x="40031670" y="10985500"/>
            <a:ext cx="0" cy="12598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76" idx="2"/>
            <a:endCxn id="177" idx="0"/>
          </p:cNvCxnSpPr>
          <p:nvPr/>
        </p:nvCxnSpPr>
        <p:spPr>
          <a:xfrm>
            <a:off x="40031670" y="7891780"/>
            <a:ext cx="0" cy="12731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44276010" y="5989320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7" name="肘形连接符 186"/>
          <p:cNvCxnSpPr/>
          <p:nvPr/>
        </p:nvCxnSpPr>
        <p:spPr>
          <a:xfrm rot="5400000" flipH="1" flipV="1">
            <a:off x="24958675" y="8212455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69" idx="2"/>
            <a:endCxn id="176" idx="0"/>
          </p:cNvCxnSpPr>
          <p:nvPr/>
        </p:nvCxnSpPr>
        <p:spPr>
          <a:xfrm rot="5400000" flipH="1" flipV="1">
            <a:off x="32892048" y="6926263"/>
            <a:ext cx="7994650" cy="6284595"/>
          </a:xfrm>
          <a:prstGeom prst="bentConnector5">
            <a:avLst>
              <a:gd name="adj1" fmla="val -14003"/>
              <a:gd name="adj2" fmla="val 62160"/>
              <a:gd name="adj3" fmla="val 1149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2254230" y="2790825"/>
            <a:ext cx="30791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/>
              <a:t>Stage1</a:t>
            </a:r>
            <a:endParaRPr lang="en-US" altLang="zh-CN" sz="7200"/>
          </a:p>
        </p:txBody>
      </p:sp>
      <p:sp>
        <p:nvSpPr>
          <p:cNvPr id="24" name="任意多边形 23"/>
          <p:cNvSpPr/>
          <p:nvPr/>
        </p:nvSpPr>
        <p:spPr>
          <a:xfrm>
            <a:off x="40031670" y="5041900"/>
            <a:ext cx="3688715" cy="1017270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33745170" y="5041900"/>
            <a:ext cx="3688715" cy="1017270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178" idx="2"/>
            <a:endCxn id="185" idx="0"/>
          </p:cNvCxnSpPr>
          <p:nvPr/>
        </p:nvCxnSpPr>
        <p:spPr>
          <a:xfrm rot="5400000" flipH="1" flipV="1">
            <a:off x="39134098" y="6886893"/>
            <a:ext cx="8076565" cy="6281420"/>
          </a:xfrm>
          <a:prstGeom prst="bentConnector5">
            <a:avLst>
              <a:gd name="adj1" fmla="val -14269"/>
              <a:gd name="adj2" fmla="val 62747"/>
              <a:gd name="adj3" fmla="val 113216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3788985" y="14814550"/>
            <a:ext cx="245110" cy="3670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0059610" y="14837410"/>
            <a:ext cx="245110" cy="3670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612775" y="5042535"/>
            <a:ext cx="48206660" cy="12758420"/>
            <a:chOff x="225" y="7940"/>
            <a:chExt cx="75916" cy="20092"/>
          </a:xfrm>
        </p:grpSpPr>
        <p:sp>
          <p:nvSpPr>
            <p:cNvPr id="15" name="圆角矩形 14"/>
            <p:cNvSpPr/>
            <p:nvPr/>
          </p:nvSpPr>
          <p:spPr>
            <a:xfrm>
              <a:off x="225" y="9441"/>
              <a:ext cx="6415" cy="286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Input</a:t>
              </a:r>
              <a:endPara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485" y="9432"/>
              <a:ext cx="6415" cy="2867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8485" y="14304"/>
              <a:ext cx="6415" cy="2867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8485" y="19155"/>
              <a:ext cx="6415" cy="2867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8488" y="23830"/>
              <a:ext cx="6415" cy="2867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9100" y="9441"/>
              <a:ext cx="6415" cy="28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7x7, 64, /2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061" y="14304"/>
              <a:ext cx="6415" cy="28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Max Pooling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/2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4" name="肘形连接符 3"/>
            <p:cNvCxnSpPr>
              <a:stCxn id="15" idx="2"/>
              <a:endCxn id="52" idx="0"/>
            </p:cNvCxnSpPr>
            <p:nvPr/>
          </p:nvCxnSpPr>
          <p:spPr>
            <a:xfrm rot="5400000" flipH="1" flipV="1">
              <a:off x="6437" y="6436"/>
              <a:ext cx="2867" cy="8875"/>
            </a:xfrm>
            <a:prstGeom prst="bentConnector5">
              <a:avLst>
                <a:gd name="adj1" fmla="val -69829"/>
                <a:gd name="adj2" fmla="val 49994"/>
                <a:gd name="adj3" fmla="val 16641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52" idx="2"/>
              <a:endCxn id="53" idx="0"/>
            </p:cNvCxnSpPr>
            <p:nvPr/>
          </p:nvCxnSpPr>
          <p:spPr>
            <a:xfrm flipH="1">
              <a:off x="12269" y="12308"/>
              <a:ext cx="39" cy="199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53" idx="2"/>
              <a:endCxn id="17" idx="0"/>
            </p:cNvCxnSpPr>
            <p:nvPr/>
          </p:nvCxnSpPr>
          <p:spPr>
            <a:xfrm rot="5400000" flipH="1" flipV="1">
              <a:off x="13112" y="8589"/>
              <a:ext cx="7739" cy="9424"/>
            </a:xfrm>
            <a:prstGeom prst="bentConnector5">
              <a:avLst>
                <a:gd name="adj1" fmla="val -30139"/>
                <a:gd name="adj2" fmla="val 49995"/>
                <a:gd name="adj3" fmla="val 124182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1715" y="17159"/>
              <a:ext cx="0" cy="199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1" idx="2"/>
              <a:endCxn id="36" idx="0"/>
            </p:cNvCxnSpPr>
            <p:nvPr/>
          </p:nvCxnSpPr>
          <p:spPr>
            <a:xfrm>
              <a:off x="21693" y="22022"/>
              <a:ext cx="3" cy="1808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7" idx="2"/>
              <a:endCxn id="30" idx="0"/>
            </p:cNvCxnSpPr>
            <p:nvPr/>
          </p:nvCxnSpPr>
          <p:spPr>
            <a:xfrm>
              <a:off x="21693" y="12299"/>
              <a:ext cx="0" cy="2005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6" idx="2"/>
              <a:endCxn id="89" idx="0"/>
            </p:cNvCxnSpPr>
            <p:nvPr/>
          </p:nvCxnSpPr>
          <p:spPr>
            <a:xfrm rot="5400000" flipH="1" flipV="1">
              <a:off x="18340" y="12860"/>
              <a:ext cx="17192" cy="10481"/>
            </a:xfrm>
            <a:prstGeom prst="bentConnector5">
              <a:avLst>
                <a:gd name="adj1" fmla="val -14980"/>
                <a:gd name="adj2" fmla="val 63443"/>
                <a:gd name="adj3" fmla="val 11202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曲线连接符 64"/>
            <p:cNvCxnSpPr/>
            <p:nvPr/>
          </p:nvCxnSpPr>
          <p:spPr>
            <a:xfrm>
              <a:off x="21715" y="8513"/>
              <a:ext cx="5" cy="9723"/>
            </a:xfrm>
            <a:prstGeom prst="curvedConnector3">
              <a:avLst>
                <a:gd name="adj1" fmla="val 12406000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曲线连接符 65"/>
            <p:cNvCxnSpPr/>
            <p:nvPr/>
          </p:nvCxnSpPr>
          <p:spPr>
            <a:xfrm>
              <a:off x="21720" y="18236"/>
              <a:ext cx="5" cy="9723"/>
            </a:xfrm>
            <a:prstGeom prst="curvedConnector3">
              <a:avLst>
                <a:gd name="adj1" fmla="val 12406000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圆角矩形 88"/>
            <p:cNvSpPr/>
            <p:nvPr/>
          </p:nvSpPr>
          <p:spPr>
            <a:xfrm>
              <a:off x="28969" y="9505"/>
              <a:ext cx="6415" cy="2867"/>
            </a:xfrm>
            <a:prstGeom prst="roundRect">
              <a:avLst/>
            </a:prstGeom>
            <a:solidFill>
              <a:srgbClr val="ECE4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128, /2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28969" y="14377"/>
              <a:ext cx="6415" cy="2867"/>
            </a:xfrm>
            <a:prstGeom prst="roundRect">
              <a:avLst/>
            </a:prstGeom>
            <a:solidFill>
              <a:srgbClr val="ECE4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128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28969" y="19228"/>
              <a:ext cx="6415" cy="2867"/>
            </a:xfrm>
            <a:prstGeom prst="roundRect">
              <a:avLst/>
            </a:prstGeom>
            <a:solidFill>
              <a:srgbClr val="ECE4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128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28972" y="23903"/>
              <a:ext cx="6415" cy="2867"/>
            </a:xfrm>
            <a:prstGeom prst="roundRect">
              <a:avLst/>
            </a:prstGeom>
            <a:solidFill>
              <a:srgbClr val="ECE4E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128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>
            <a:xfrm>
              <a:off x="32199" y="17232"/>
              <a:ext cx="0" cy="199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91" idx="2"/>
              <a:endCxn id="92" idx="0"/>
            </p:cNvCxnSpPr>
            <p:nvPr/>
          </p:nvCxnSpPr>
          <p:spPr>
            <a:xfrm>
              <a:off x="32177" y="22095"/>
              <a:ext cx="3" cy="1808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9" idx="2"/>
              <a:endCxn id="90" idx="0"/>
            </p:cNvCxnSpPr>
            <p:nvPr/>
          </p:nvCxnSpPr>
          <p:spPr>
            <a:xfrm>
              <a:off x="32177" y="12372"/>
              <a:ext cx="0" cy="2005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曲线连接符 95"/>
            <p:cNvCxnSpPr/>
            <p:nvPr/>
          </p:nvCxnSpPr>
          <p:spPr>
            <a:xfrm>
              <a:off x="32199" y="8586"/>
              <a:ext cx="5" cy="9723"/>
            </a:xfrm>
            <a:prstGeom prst="curvedConnector3">
              <a:avLst>
                <a:gd name="adj1" fmla="val 124060000"/>
              </a:avLst>
            </a:prstGeom>
            <a:ln w="38100" cmpd="sng">
              <a:solidFill>
                <a:schemeClr val="accent3"/>
              </a:solidFill>
              <a:prstDash val="lgDash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/>
            <p:nvPr/>
          </p:nvCxnSpPr>
          <p:spPr>
            <a:xfrm>
              <a:off x="32204" y="18309"/>
              <a:ext cx="5" cy="9723"/>
            </a:xfrm>
            <a:prstGeom prst="curvedConnector3">
              <a:avLst>
                <a:gd name="adj1" fmla="val 12406000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3" name="圆角矩形 142"/>
            <p:cNvSpPr/>
            <p:nvPr/>
          </p:nvSpPr>
          <p:spPr>
            <a:xfrm>
              <a:off x="39453" y="9505"/>
              <a:ext cx="6415" cy="28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256, /2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39453" y="14377"/>
              <a:ext cx="6415" cy="28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39453" y="19228"/>
              <a:ext cx="6415" cy="28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39456" y="23903"/>
              <a:ext cx="6415" cy="28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>
            <a:xfrm>
              <a:off x="42683" y="17232"/>
              <a:ext cx="0" cy="199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5" idx="2"/>
              <a:endCxn id="146" idx="0"/>
            </p:cNvCxnSpPr>
            <p:nvPr/>
          </p:nvCxnSpPr>
          <p:spPr>
            <a:xfrm>
              <a:off x="42661" y="22095"/>
              <a:ext cx="3" cy="1808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3" idx="2"/>
              <a:endCxn id="144" idx="0"/>
            </p:cNvCxnSpPr>
            <p:nvPr/>
          </p:nvCxnSpPr>
          <p:spPr>
            <a:xfrm>
              <a:off x="42661" y="12372"/>
              <a:ext cx="0" cy="2005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曲线连接符 149"/>
            <p:cNvCxnSpPr/>
            <p:nvPr/>
          </p:nvCxnSpPr>
          <p:spPr>
            <a:xfrm>
              <a:off x="42683" y="8586"/>
              <a:ext cx="5" cy="9723"/>
            </a:xfrm>
            <a:prstGeom prst="curvedConnector3">
              <a:avLst>
                <a:gd name="adj1" fmla="val 124060000"/>
              </a:avLst>
            </a:prstGeom>
            <a:ln w="38100" cmpd="sng">
              <a:solidFill>
                <a:schemeClr val="accent3"/>
              </a:solidFill>
              <a:prstDash val="lgDash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曲线连接符 150"/>
            <p:cNvCxnSpPr/>
            <p:nvPr/>
          </p:nvCxnSpPr>
          <p:spPr>
            <a:xfrm>
              <a:off x="42688" y="18309"/>
              <a:ext cx="5" cy="9723"/>
            </a:xfrm>
            <a:prstGeom prst="curvedConnector3">
              <a:avLst>
                <a:gd name="adj1" fmla="val 12406000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/>
            <p:nvPr/>
          </p:nvCxnSpPr>
          <p:spPr>
            <a:xfrm rot="5400000" flipH="1" flipV="1">
              <a:off x="28865" y="12916"/>
              <a:ext cx="17192" cy="10481"/>
            </a:xfrm>
            <a:prstGeom prst="bentConnector5">
              <a:avLst>
                <a:gd name="adj1" fmla="val -15661"/>
                <a:gd name="adj2" fmla="val 63443"/>
                <a:gd name="adj3" fmla="val 11202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7" name="圆角矩形 166"/>
            <p:cNvSpPr/>
            <p:nvPr/>
          </p:nvSpPr>
          <p:spPr>
            <a:xfrm>
              <a:off x="49937" y="9561"/>
              <a:ext cx="6415" cy="2867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1x1, 64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68" name="圆角矩形 167"/>
            <p:cNvSpPr/>
            <p:nvPr/>
          </p:nvSpPr>
          <p:spPr>
            <a:xfrm>
              <a:off x="49937" y="14433"/>
              <a:ext cx="6415" cy="2867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0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Conv(dilation)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64, 4, 4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69" name="圆角矩形 168"/>
            <p:cNvSpPr/>
            <p:nvPr/>
          </p:nvSpPr>
          <p:spPr>
            <a:xfrm>
              <a:off x="49937" y="19284"/>
              <a:ext cx="6415" cy="28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1x1,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>
              <a:off x="53167" y="17288"/>
              <a:ext cx="0" cy="1996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7" idx="2"/>
              <a:endCxn id="168" idx="0"/>
            </p:cNvCxnSpPr>
            <p:nvPr/>
          </p:nvCxnSpPr>
          <p:spPr>
            <a:xfrm>
              <a:off x="53145" y="12428"/>
              <a:ext cx="0" cy="2005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6" name="圆角矩形 175"/>
            <p:cNvSpPr/>
            <p:nvPr/>
          </p:nvSpPr>
          <p:spPr>
            <a:xfrm>
              <a:off x="59834" y="9561"/>
              <a:ext cx="6415" cy="2867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1x1,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77" name="圆角矩形 176"/>
            <p:cNvSpPr/>
            <p:nvPr/>
          </p:nvSpPr>
          <p:spPr>
            <a:xfrm>
              <a:off x="59834" y="14433"/>
              <a:ext cx="6415" cy="2867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0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Conv(dilation)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3x3, 64, 8, 8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59834" y="19284"/>
              <a:ext cx="6415" cy="2867"/>
            </a:xfrm>
            <a:prstGeom prst="roundRect">
              <a:avLst/>
            </a:prstGeom>
            <a:solidFill>
              <a:srgbClr val="F8CBA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Conv</a:t>
              </a:r>
              <a:endPara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1x1, 256</a:t>
              </a:r>
              <a:r>
                <a:rPr lang="en-GB" sz="54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 </a:t>
              </a:r>
              <a:endParaRPr lang="en-GB" altLang="en-US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181" name="直接箭头连接符 180"/>
            <p:cNvCxnSpPr>
              <a:stCxn id="177" idx="2"/>
              <a:endCxn id="178" idx="0"/>
            </p:cNvCxnSpPr>
            <p:nvPr/>
          </p:nvCxnSpPr>
          <p:spPr>
            <a:xfrm>
              <a:off x="63042" y="17300"/>
              <a:ext cx="0" cy="1984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6" idx="2"/>
              <a:endCxn id="177" idx="0"/>
            </p:cNvCxnSpPr>
            <p:nvPr/>
          </p:nvCxnSpPr>
          <p:spPr>
            <a:xfrm>
              <a:off x="63042" y="12428"/>
              <a:ext cx="0" cy="2005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5" name="圆角矩形 184"/>
            <p:cNvSpPr/>
            <p:nvPr/>
          </p:nvSpPr>
          <p:spPr>
            <a:xfrm>
              <a:off x="69726" y="9432"/>
              <a:ext cx="6415" cy="286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0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ea"/>
                </a:rPr>
                <a:t>Output</a:t>
              </a:r>
              <a:endPara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endParaRPr>
            </a:p>
          </p:txBody>
        </p:sp>
        <p:cxnSp>
          <p:nvCxnSpPr>
            <p:cNvPr id="187" name="肘形连接符 186"/>
            <p:cNvCxnSpPr/>
            <p:nvPr/>
          </p:nvCxnSpPr>
          <p:spPr>
            <a:xfrm rot="5400000" flipH="1" flipV="1">
              <a:off x="39305" y="12933"/>
              <a:ext cx="17192" cy="10481"/>
            </a:xfrm>
            <a:prstGeom prst="bentConnector5">
              <a:avLst>
                <a:gd name="adj1" fmla="val -15661"/>
                <a:gd name="adj2" fmla="val 63443"/>
                <a:gd name="adj3" fmla="val 11202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肘形连接符 190"/>
            <p:cNvCxnSpPr>
              <a:stCxn id="169" idx="2"/>
              <a:endCxn id="176" idx="0"/>
            </p:cNvCxnSpPr>
            <p:nvPr/>
          </p:nvCxnSpPr>
          <p:spPr>
            <a:xfrm rot="5400000" flipH="1" flipV="1">
              <a:off x="51799" y="10908"/>
              <a:ext cx="12590" cy="9897"/>
            </a:xfrm>
            <a:prstGeom prst="bentConnector5">
              <a:avLst>
                <a:gd name="adj1" fmla="val -14003"/>
                <a:gd name="adj2" fmla="val 62160"/>
                <a:gd name="adj3" fmla="val 114900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63042" y="7940"/>
              <a:ext cx="5809" cy="16020"/>
            </a:xfrm>
            <a:custGeom>
              <a:avLst/>
              <a:gdLst>
                <a:gd name="connisteX0" fmla="*/ 0 w 3922398"/>
                <a:gd name="connsiteY0" fmla="*/ 0 h 9738995"/>
                <a:gd name="connisteX1" fmla="*/ 3922395 w 3922398"/>
                <a:gd name="connsiteY1" fmla="*/ 4432300 h 9738995"/>
                <a:gd name="connisteX2" fmla="*/ 20320 w 3922398"/>
                <a:gd name="connsiteY2" fmla="*/ 9738995 h 9738995"/>
                <a:gd name="connisteX3" fmla="*/ 384810 w 3922398"/>
                <a:gd name="connsiteY3" fmla="*/ 10050780 h 97389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22398" h="9738995">
                  <a:moveTo>
                    <a:pt x="0" y="0"/>
                  </a:moveTo>
                  <a:cubicBezTo>
                    <a:pt x="862330" y="780415"/>
                    <a:pt x="3918585" y="2484755"/>
                    <a:pt x="3922395" y="4432300"/>
                  </a:cubicBezTo>
                  <a:cubicBezTo>
                    <a:pt x="3926205" y="6379845"/>
                    <a:pt x="727710" y="8615045"/>
                    <a:pt x="20320" y="9738995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3142" y="7940"/>
              <a:ext cx="5809" cy="16020"/>
            </a:xfrm>
            <a:custGeom>
              <a:avLst/>
              <a:gdLst>
                <a:gd name="connisteX0" fmla="*/ 0 w 3922398"/>
                <a:gd name="connsiteY0" fmla="*/ 0 h 9738995"/>
                <a:gd name="connisteX1" fmla="*/ 3922395 w 3922398"/>
                <a:gd name="connsiteY1" fmla="*/ 4432300 h 9738995"/>
                <a:gd name="connisteX2" fmla="*/ 20320 w 3922398"/>
                <a:gd name="connsiteY2" fmla="*/ 9738995 h 9738995"/>
                <a:gd name="connisteX3" fmla="*/ 384810 w 3922398"/>
                <a:gd name="connsiteY3" fmla="*/ 10050780 h 973899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22398" h="9738995">
                  <a:moveTo>
                    <a:pt x="0" y="0"/>
                  </a:moveTo>
                  <a:cubicBezTo>
                    <a:pt x="862330" y="780415"/>
                    <a:pt x="3918585" y="2484755"/>
                    <a:pt x="3922395" y="4432300"/>
                  </a:cubicBezTo>
                  <a:cubicBezTo>
                    <a:pt x="3926205" y="6379845"/>
                    <a:pt x="727710" y="8615045"/>
                    <a:pt x="20320" y="9738995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6" name="肘形连接符 25"/>
            <p:cNvCxnSpPr>
              <a:stCxn id="178" idx="2"/>
              <a:endCxn id="185" idx="0"/>
            </p:cNvCxnSpPr>
            <p:nvPr/>
          </p:nvCxnSpPr>
          <p:spPr>
            <a:xfrm rot="5400000" flipH="1" flipV="1">
              <a:off x="61629" y="10846"/>
              <a:ext cx="12719" cy="9892"/>
            </a:xfrm>
            <a:prstGeom prst="bentConnector5">
              <a:avLst>
                <a:gd name="adj1" fmla="val -14269"/>
                <a:gd name="adj2" fmla="val 62747"/>
                <a:gd name="adj3" fmla="val 113216"/>
              </a:avLst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53211" y="23330"/>
              <a:ext cx="386" cy="578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3086" y="23366"/>
              <a:ext cx="386" cy="578"/>
            </a:xfrm>
            <a:prstGeom prst="straightConnector1">
              <a:avLst/>
            </a:prstGeom>
            <a:ln w="38100"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1664315" y="2859405"/>
            <a:ext cx="57918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latin typeface="Times New Roman Bold" panose="02020503050405090304" charset="0"/>
                <a:cs typeface="Times New Roman Bold" panose="02020503050405090304" charset="0"/>
              </a:rPr>
              <a:t>ResNet18 Layer1</a:t>
            </a:r>
            <a:endParaRPr lang="en-US" altLang="zh-CN" sz="6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364835" y="2859405"/>
            <a:ext cx="57918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latin typeface="Times New Roman Bold" panose="02020503050405090304" charset="0"/>
                <a:cs typeface="Times New Roman Bold" panose="02020503050405090304" charset="0"/>
              </a:rPr>
              <a:t>ResNet18 Layer2</a:t>
            </a:r>
            <a:endParaRPr lang="en-US" altLang="zh-CN" sz="6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22175" y="2859405"/>
            <a:ext cx="57918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latin typeface="Times New Roman Bold" panose="02020503050405090304" charset="0"/>
                <a:cs typeface="Times New Roman Bold" panose="02020503050405090304" charset="0"/>
              </a:rPr>
              <a:t>ResNet18 Layer3</a:t>
            </a:r>
            <a:endParaRPr lang="en-US" altLang="zh-CN" sz="6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71895" y="2859405"/>
            <a:ext cx="4987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latin typeface="Times New Roman Bold" panose="02020503050405090304" charset="0"/>
                <a:cs typeface="Times New Roman Bold" panose="02020503050405090304" charset="0"/>
              </a:rPr>
              <a:t>Dilated Block1</a:t>
            </a:r>
            <a:endParaRPr lang="en-US" altLang="zh-CN" sz="6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158420" y="2859405"/>
            <a:ext cx="4987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latin typeface="Times New Roman Bold" panose="02020503050405090304" charset="0"/>
                <a:cs typeface="Times New Roman Bold" panose="02020503050405090304" charset="0"/>
              </a:rPr>
              <a:t>Dilated Block2</a:t>
            </a:r>
            <a:endParaRPr lang="en-US" altLang="zh-CN" sz="60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1773555" y="5995035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368655" y="598932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368655" y="908304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3368655" y="12163425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3370560" y="15132050"/>
            <a:ext cx="4073525" cy="18205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409180" y="5995035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384415" y="9083040"/>
            <a:ext cx="4073525" cy="18205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4" name="肘形连接符 3"/>
          <p:cNvCxnSpPr>
            <a:stCxn id="15" idx="2"/>
            <a:endCxn id="52" idx="0"/>
          </p:cNvCxnSpPr>
          <p:nvPr/>
        </p:nvCxnSpPr>
        <p:spPr>
          <a:xfrm rot="5400000" flipH="1" flipV="1">
            <a:off x="5718175" y="4086860"/>
            <a:ext cx="1820545" cy="5635625"/>
          </a:xfrm>
          <a:prstGeom prst="bentConnector5">
            <a:avLst>
              <a:gd name="adj1" fmla="val -69829"/>
              <a:gd name="adj2" fmla="val 49994"/>
              <a:gd name="adj3" fmla="val 16641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2" idx="2"/>
            <a:endCxn id="53" idx="0"/>
          </p:cNvCxnSpPr>
          <p:nvPr/>
        </p:nvCxnSpPr>
        <p:spPr>
          <a:xfrm flipH="1">
            <a:off x="9421495" y="7815580"/>
            <a:ext cx="24765" cy="126746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53" idx="2"/>
            <a:endCxn id="17" idx="0"/>
          </p:cNvCxnSpPr>
          <p:nvPr/>
        </p:nvCxnSpPr>
        <p:spPr>
          <a:xfrm rot="5400000" flipH="1" flipV="1">
            <a:off x="9956800" y="5454015"/>
            <a:ext cx="4914265" cy="5984240"/>
          </a:xfrm>
          <a:prstGeom prst="bentConnector5">
            <a:avLst>
              <a:gd name="adj1" fmla="val -30139"/>
              <a:gd name="adj2" fmla="val 49995"/>
              <a:gd name="adj3" fmla="val 124182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5419705" y="10895965"/>
            <a:ext cx="0" cy="126746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1" idx="2"/>
            <a:endCxn id="36" idx="0"/>
          </p:cNvCxnSpPr>
          <p:nvPr/>
        </p:nvCxnSpPr>
        <p:spPr>
          <a:xfrm>
            <a:off x="15405735" y="13983970"/>
            <a:ext cx="1905" cy="114808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2"/>
            <a:endCxn id="30" idx="0"/>
          </p:cNvCxnSpPr>
          <p:nvPr/>
        </p:nvCxnSpPr>
        <p:spPr>
          <a:xfrm>
            <a:off x="15405735" y="7809865"/>
            <a:ext cx="0" cy="12731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6" idx="2"/>
            <a:endCxn id="89" idx="0"/>
          </p:cNvCxnSpPr>
          <p:nvPr/>
        </p:nvCxnSpPr>
        <p:spPr>
          <a:xfrm rot="5400000" flipH="1" flipV="1">
            <a:off x="13276580" y="8166100"/>
            <a:ext cx="10916920" cy="6655435"/>
          </a:xfrm>
          <a:prstGeom prst="bentConnector5">
            <a:avLst>
              <a:gd name="adj1" fmla="val -14980"/>
              <a:gd name="adj2" fmla="val 63443"/>
              <a:gd name="adj3" fmla="val 11202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>
            <a:off x="15419705" y="540575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曲线连接符 65"/>
          <p:cNvCxnSpPr/>
          <p:nvPr/>
        </p:nvCxnSpPr>
        <p:spPr>
          <a:xfrm>
            <a:off x="15422880" y="11579860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20025995" y="603567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0025995" y="912939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0025995" y="12209780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0027900" y="15178405"/>
            <a:ext cx="4073525" cy="18205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22077045" y="10942320"/>
            <a:ext cx="0" cy="126746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1" idx="2"/>
            <a:endCxn id="92" idx="0"/>
          </p:cNvCxnSpPr>
          <p:nvPr/>
        </p:nvCxnSpPr>
        <p:spPr>
          <a:xfrm>
            <a:off x="22063075" y="14030325"/>
            <a:ext cx="1905" cy="114808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9" idx="2"/>
            <a:endCxn id="90" idx="0"/>
          </p:cNvCxnSpPr>
          <p:nvPr/>
        </p:nvCxnSpPr>
        <p:spPr>
          <a:xfrm>
            <a:off x="22063075" y="7856220"/>
            <a:ext cx="0" cy="12731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曲线连接符 95"/>
          <p:cNvCxnSpPr/>
          <p:nvPr/>
        </p:nvCxnSpPr>
        <p:spPr>
          <a:xfrm>
            <a:off x="2207704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tx1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曲线连接符 96"/>
          <p:cNvCxnSpPr/>
          <p:nvPr/>
        </p:nvCxnSpPr>
        <p:spPr>
          <a:xfrm>
            <a:off x="22080220" y="1162621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26683335" y="603567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256, /2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6683335" y="912939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26683335" y="12209780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26685240" y="15178405"/>
            <a:ext cx="4073525" cy="18205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28734385" y="10942320"/>
            <a:ext cx="0" cy="126746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5" idx="2"/>
            <a:endCxn id="146" idx="0"/>
          </p:cNvCxnSpPr>
          <p:nvPr/>
        </p:nvCxnSpPr>
        <p:spPr>
          <a:xfrm>
            <a:off x="28720415" y="14030325"/>
            <a:ext cx="1905" cy="114808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3" idx="2"/>
            <a:endCxn id="144" idx="0"/>
          </p:cNvCxnSpPr>
          <p:nvPr/>
        </p:nvCxnSpPr>
        <p:spPr>
          <a:xfrm>
            <a:off x="28720415" y="7856220"/>
            <a:ext cx="0" cy="12731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曲线连接符 149"/>
          <p:cNvCxnSpPr/>
          <p:nvPr/>
        </p:nvCxnSpPr>
        <p:spPr>
          <a:xfrm>
            <a:off x="28734385" y="5452110"/>
            <a:ext cx="3175" cy="6174105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tx1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曲线连接符 150"/>
          <p:cNvCxnSpPr/>
          <p:nvPr/>
        </p:nvCxnSpPr>
        <p:spPr>
          <a:xfrm>
            <a:off x="28737560" y="11626215"/>
            <a:ext cx="3175" cy="6174105"/>
          </a:xfrm>
          <a:prstGeom prst="curvedConnector3">
            <a:avLst>
              <a:gd name="adj1" fmla="val 1240600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肘形连接符 151"/>
          <p:cNvCxnSpPr/>
          <p:nvPr/>
        </p:nvCxnSpPr>
        <p:spPr>
          <a:xfrm rot="5400000" flipH="1" flipV="1">
            <a:off x="19959955" y="8201660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7" name="圆角矩形 166"/>
          <p:cNvSpPr/>
          <p:nvPr/>
        </p:nvSpPr>
        <p:spPr>
          <a:xfrm>
            <a:off x="33340675" y="607123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3340675" y="916495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4, 4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33340675" y="12245340"/>
            <a:ext cx="4073525" cy="18205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35391725" y="10977880"/>
            <a:ext cx="0" cy="126746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7" idx="2"/>
            <a:endCxn id="168" idx="0"/>
          </p:cNvCxnSpPr>
          <p:nvPr/>
        </p:nvCxnSpPr>
        <p:spPr>
          <a:xfrm>
            <a:off x="35377755" y="7891780"/>
            <a:ext cx="0" cy="12731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6" name="圆角矩形 175"/>
          <p:cNvSpPr/>
          <p:nvPr/>
        </p:nvSpPr>
        <p:spPr>
          <a:xfrm>
            <a:off x="39625270" y="607123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(256, 64)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39625270" y="9164955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0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8, 8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39625270" y="12245340"/>
            <a:ext cx="4073525" cy="18205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(64, 256)</a:t>
            </a:r>
            <a:r>
              <a:rPr lang="en-GB" sz="5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54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1" name="直接箭头连接符 180"/>
          <p:cNvCxnSpPr>
            <a:stCxn id="177" idx="2"/>
            <a:endCxn id="178" idx="0"/>
          </p:cNvCxnSpPr>
          <p:nvPr/>
        </p:nvCxnSpPr>
        <p:spPr>
          <a:xfrm>
            <a:off x="41662350" y="10985500"/>
            <a:ext cx="0" cy="125984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stCxn id="176" idx="2"/>
            <a:endCxn id="177" idx="0"/>
          </p:cNvCxnSpPr>
          <p:nvPr/>
        </p:nvCxnSpPr>
        <p:spPr>
          <a:xfrm>
            <a:off x="41662350" y="7891780"/>
            <a:ext cx="0" cy="12731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45906690" y="5989320"/>
            <a:ext cx="4073525" cy="18205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630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87" name="肘形连接符 186"/>
          <p:cNvCxnSpPr/>
          <p:nvPr/>
        </p:nvCxnSpPr>
        <p:spPr>
          <a:xfrm rot="5400000" flipH="1" flipV="1">
            <a:off x="26589355" y="8212455"/>
            <a:ext cx="10916920" cy="6655435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69" idx="2"/>
            <a:endCxn id="176" idx="0"/>
          </p:cNvCxnSpPr>
          <p:nvPr/>
        </p:nvCxnSpPr>
        <p:spPr>
          <a:xfrm rot="5400000" flipH="1" flipV="1">
            <a:off x="34523045" y="6926580"/>
            <a:ext cx="7994650" cy="6284595"/>
          </a:xfrm>
          <a:prstGeom prst="bentConnector5">
            <a:avLst>
              <a:gd name="adj1" fmla="val -14003"/>
              <a:gd name="adj2" fmla="val 62160"/>
              <a:gd name="adj3" fmla="val 114900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41662350" y="5041900"/>
            <a:ext cx="3688715" cy="1017270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35375850" y="5041900"/>
            <a:ext cx="3688715" cy="1017270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178" idx="2"/>
            <a:endCxn id="185" idx="0"/>
          </p:cNvCxnSpPr>
          <p:nvPr/>
        </p:nvCxnSpPr>
        <p:spPr>
          <a:xfrm rot="5400000" flipH="1" flipV="1">
            <a:off x="40765095" y="6887210"/>
            <a:ext cx="8076565" cy="6281420"/>
          </a:xfrm>
          <a:prstGeom prst="bentConnector5">
            <a:avLst>
              <a:gd name="adj1" fmla="val -14269"/>
              <a:gd name="adj2" fmla="val 62747"/>
              <a:gd name="adj3" fmla="val 113216"/>
            </a:avLst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5419665" y="14814550"/>
            <a:ext cx="245110" cy="36703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1690290" y="14837410"/>
            <a:ext cx="245110" cy="36703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612775" y="14913293"/>
            <a:ext cx="1629410" cy="7283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252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50815" y="14911388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50815" y="1614900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50815" y="1738090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251450" y="1856835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67025" y="14913293"/>
            <a:ext cx="1629410" cy="728345"/>
          </a:xfrm>
          <a:prstGeom prst="roundRect">
            <a:avLst/>
          </a:prstGeom>
          <a:solidFill>
            <a:srgbClr val="FFF2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56865" y="16149003"/>
            <a:ext cx="1629410" cy="728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38" name="肘形连接符 37"/>
          <p:cNvCxnSpPr>
            <a:stCxn id="21" idx="2"/>
            <a:endCxn id="35" idx="0"/>
          </p:cNvCxnSpPr>
          <p:nvPr/>
        </p:nvCxnSpPr>
        <p:spPr>
          <a:xfrm rot="5400000" flipH="1" flipV="1">
            <a:off x="2190750" y="14150023"/>
            <a:ext cx="728345" cy="2254250"/>
          </a:xfrm>
          <a:prstGeom prst="bentConnector5">
            <a:avLst>
              <a:gd name="adj1" fmla="val -69829"/>
              <a:gd name="adj2" fmla="val 49994"/>
              <a:gd name="adj3" fmla="val 16641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  <a:endCxn id="37" idx="0"/>
          </p:cNvCxnSpPr>
          <p:nvPr/>
        </p:nvCxnSpPr>
        <p:spPr>
          <a:xfrm flipH="1">
            <a:off x="3672205" y="15641638"/>
            <a:ext cx="9525" cy="50736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7" idx="2"/>
            <a:endCxn id="22" idx="0"/>
          </p:cNvCxnSpPr>
          <p:nvPr/>
        </p:nvCxnSpPr>
        <p:spPr>
          <a:xfrm rot="5400000" flipH="1" flipV="1">
            <a:off x="3886200" y="14697393"/>
            <a:ext cx="1965960" cy="2393315"/>
          </a:xfrm>
          <a:prstGeom prst="bentConnector5">
            <a:avLst>
              <a:gd name="adj1" fmla="val -30139"/>
              <a:gd name="adj2" fmla="val 49995"/>
              <a:gd name="adj3" fmla="val 124182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71235" y="16874173"/>
            <a:ext cx="0" cy="50673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2"/>
            <a:endCxn id="34" idx="0"/>
          </p:cNvCxnSpPr>
          <p:nvPr/>
        </p:nvCxnSpPr>
        <p:spPr>
          <a:xfrm>
            <a:off x="6065520" y="18109248"/>
            <a:ext cx="635" cy="45910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2"/>
            <a:endCxn id="25" idx="0"/>
          </p:cNvCxnSpPr>
          <p:nvPr/>
        </p:nvCxnSpPr>
        <p:spPr>
          <a:xfrm>
            <a:off x="6065520" y="15639733"/>
            <a:ext cx="0" cy="5092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4" idx="2"/>
            <a:endCxn id="47" idx="0"/>
          </p:cNvCxnSpPr>
          <p:nvPr/>
        </p:nvCxnSpPr>
        <p:spPr>
          <a:xfrm rot="5400000" flipH="1" flipV="1">
            <a:off x="5213985" y="15781973"/>
            <a:ext cx="4366895" cy="2662555"/>
          </a:xfrm>
          <a:prstGeom prst="bentConnector5">
            <a:avLst>
              <a:gd name="adj1" fmla="val -14980"/>
              <a:gd name="adj2" fmla="val 63443"/>
              <a:gd name="adj3" fmla="val 11202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>
            <a:off x="6071235" y="14677708"/>
            <a:ext cx="1270" cy="2470150"/>
          </a:xfrm>
          <a:prstGeom prst="curvedConnector3">
            <a:avLst>
              <a:gd name="adj1" fmla="val 12406000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>
            <a:off x="6072505" y="17147858"/>
            <a:ext cx="1270" cy="2469515"/>
          </a:xfrm>
          <a:prstGeom prst="curvedConnector3">
            <a:avLst>
              <a:gd name="adj1" fmla="val 12406000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914005" y="14929803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14005" y="16167418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14005" y="17399953"/>
            <a:ext cx="1629410" cy="727710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14640" y="18587403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734425" y="16892588"/>
            <a:ext cx="0" cy="50736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0" idx="0"/>
          </p:cNvCxnSpPr>
          <p:nvPr/>
        </p:nvCxnSpPr>
        <p:spPr>
          <a:xfrm>
            <a:off x="8728710" y="18127663"/>
            <a:ext cx="635" cy="45974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2"/>
            <a:endCxn id="48" idx="0"/>
          </p:cNvCxnSpPr>
          <p:nvPr/>
        </p:nvCxnSpPr>
        <p:spPr>
          <a:xfrm>
            <a:off x="8728710" y="15658148"/>
            <a:ext cx="0" cy="5092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8734425" y="14696123"/>
            <a:ext cx="1270" cy="2470150"/>
          </a:xfrm>
          <a:prstGeom prst="curvedConnector3">
            <a:avLst>
              <a:gd name="adj1" fmla="val 124060000"/>
            </a:avLst>
          </a:prstGeom>
          <a:ln w="127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曲线连接符 57"/>
          <p:cNvCxnSpPr/>
          <p:nvPr/>
        </p:nvCxnSpPr>
        <p:spPr>
          <a:xfrm>
            <a:off x="8735695" y="17166273"/>
            <a:ext cx="1270" cy="2469515"/>
          </a:xfrm>
          <a:prstGeom prst="curvedConnector3">
            <a:avLst>
              <a:gd name="adj1" fmla="val 12406000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0576560" y="14929803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576560" y="16167418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0576560" y="17399953"/>
            <a:ext cx="1629410" cy="7277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0577195" y="18587403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1396980" y="16892588"/>
            <a:ext cx="0" cy="50736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1" idx="2"/>
            <a:endCxn id="62" idx="0"/>
          </p:cNvCxnSpPr>
          <p:nvPr/>
        </p:nvCxnSpPr>
        <p:spPr>
          <a:xfrm>
            <a:off x="11391265" y="18127663"/>
            <a:ext cx="1270" cy="45974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2"/>
            <a:endCxn id="60" idx="0"/>
          </p:cNvCxnSpPr>
          <p:nvPr/>
        </p:nvCxnSpPr>
        <p:spPr>
          <a:xfrm>
            <a:off x="11391265" y="15658148"/>
            <a:ext cx="0" cy="5092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曲线连接符 67"/>
          <p:cNvCxnSpPr/>
          <p:nvPr/>
        </p:nvCxnSpPr>
        <p:spPr>
          <a:xfrm>
            <a:off x="11396980" y="14696123"/>
            <a:ext cx="1270" cy="2470150"/>
          </a:xfrm>
          <a:prstGeom prst="curvedConnector3">
            <a:avLst>
              <a:gd name="adj1" fmla="val 124060000"/>
            </a:avLst>
          </a:prstGeom>
          <a:ln w="127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曲线连接符 68"/>
          <p:cNvCxnSpPr/>
          <p:nvPr/>
        </p:nvCxnSpPr>
        <p:spPr>
          <a:xfrm>
            <a:off x="11398250" y="17166273"/>
            <a:ext cx="1270" cy="2469515"/>
          </a:xfrm>
          <a:prstGeom prst="curvedConnector3">
            <a:avLst>
              <a:gd name="adj1" fmla="val 12406000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5400000" flipH="1" flipV="1">
            <a:off x="7887335" y="15796578"/>
            <a:ext cx="4366895" cy="2661920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3239750" y="1494377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3239750" y="16181388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4, 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3239750" y="17413923"/>
            <a:ext cx="1629410" cy="7283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4060170" y="16906558"/>
            <a:ext cx="0" cy="507365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  <a:endCxn id="72" idx="0"/>
          </p:cNvCxnSpPr>
          <p:nvPr/>
        </p:nvCxnSpPr>
        <p:spPr>
          <a:xfrm>
            <a:off x="14054455" y="15672118"/>
            <a:ext cx="0" cy="5092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5753715" y="1494377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753715" y="16181388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8, 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5753715" y="1741392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9" name="直接箭头连接符 78"/>
          <p:cNvCxnSpPr>
            <a:stCxn id="77" idx="2"/>
            <a:endCxn id="78" idx="0"/>
          </p:cNvCxnSpPr>
          <p:nvPr/>
        </p:nvCxnSpPr>
        <p:spPr>
          <a:xfrm>
            <a:off x="16568420" y="16909733"/>
            <a:ext cx="0" cy="50419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2"/>
            <a:endCxn id="77" idx="0"/>
          </p:cNvCxnSpPr>
          <p:nvPr/>
        </p:nvCxnSpPr>
        <p:spPr>
          <a:xfrm>
            <a:off x="16568420" y="15672118"/>
            <a:ext cx="0" cy="50927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8265775" y="14911388"/>
            <a:ext cx="1629410" cy="728345"/>
          </a:xfrm>
          <a:prstGeom prst="roundRect">
            <a:avLst/>
          </a:prstGeom>
          <a:solidFill>
            <a:srgbClr val="FFF2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32</a:t>
            </a:r>
            <a:endParaRPr 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82" name="肘形连接符 81"/>
          <p:cNvCxnSpPr/>
          <p:nvPr/>
        </p:nvCxnSpPr>
        <p:spPr>
          <a:xfrm rot="5400000" flipH="1" flipV="1">
            <a:off x="10539095" y="15801023"/>
            <a:ext cx="4366895" cy="2661920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3" idx="2"/>
            <a:endCxn id="76" idx="0"/>
          </p:cNvCxnSpPr>
          <p:nvPr/>
        </p:nvCxnSpPr>
        <p:spPr>
          <a:xfrm rot="5400000" flipH="1" flipV="1">
            <a:off x="13712190" y="15286038"/>
            <a:ext cx="3198495" cy="2513965"/>
          </a:xfrm>
          <a:prstGeom prst="bentConnector5">
            <a:avLst>
              <a:gd name="adj1" fmla="val -14003"/>
              <a:gd name="adj2" fmla="val 62160"/>
              <a:gd name="adj3" fmla="val 114900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任意多边形 83"/>
          <p:cNvSpPr/>
          <p:nvPr/>
        </p:nvSpPr>
        <p:spPr>
          <a:xfrm>
            <a:off x="16568420" y="14532293"/>
            <a:ext cx="1475105" cy="406908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720"/>
          </a:p>
        </p:txBody>
      </p:sp>
      <p:sp>
        <p:nvSpPr>
          <p:cNvPr id="85" name="任意多边形 84"/>
          <p:cNvSpPr/>
          <p:nvPr/>
        </p:nvSpPr>
        <p:spPr>
          <a:xfrm>
            <a:off x="14053820" y="14532293"/>
            <a:ext cx="1475105" cy="406908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720"/>
          </a:p>
        </p:txBody>
      </p:sp>
      <p:cxnSp>
        <p:nvCxnSpPr>
          <p:cNvPr id="86" name="肘形连接符 85"/>
          <p:cNvCxnSpPr>
            <a:stCxn id="78" idx="2"/>
            <a:endCxn id="81" idx="0"/>
          </p:cNvCxnSpPr>
          <p:nvPr/>
        </p:nvCxnSpPr>
        <p:spPr>
          <a:xfrm rot="5400000" flipH="1" flipV="1">
            <a:off x="16209010" y="15270798"/>
            <a:ext cx="3230880" cy="2512060"/>
          </a:xfrm>
          <a:prstGeom prst="bentConnector5">
            <a:avLst>
              <a:gd name="adj1" fmla="val -14269"/>
              <a:gd name="adj2" fmla="val 62747"/>
              <a:gd name="adj3" fmla="val 113216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14070965" y="18441353"/>
            <a:ext cx="98425" cy="1473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6579215" y="18450878"/>
            <a:ext cx="98425" cy="14668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33645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Layer1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654290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Layer2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46690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Layer3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3053060" y="13659168"/>
            <a:ext cx="2104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Dilated Block1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587980" y="13659168"/>
            <a:ext cx="2104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Dilated Block2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20597495" y="14911388"/>
            <a:ext cx="1629410" cy="7283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Output</a:t>
            </a:r>
            <a:endParaRPr lang="en-US" sz="252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07" name="肘形连接符 106"/>
          <p:cNvCxnSpPr>
            <a:stCxn id="81" idx="2"/>
            <a:endCxn id="106" idx="0"/>
          </p:cNvCxnSpPr>
          <p:nvPr/>
        </p:nvCxnSpPr>
        <p:spPr>
          <a:xfrm rot="5400000" flipH="1" flipV="1">
            <a:off x="19882168" y="14109701"/>
            <a:ext cx="728345" cy="2331720"/>
          </a:xfrm>
          <a:prstGeom prst="bentConnector5">
            <a:avLst>
              <a:gd name="adj1" fmla="val -70880"/>
              <a:gd name="adj2" fmla="val 49986"/>
              <a:gd name="adj3" fmla="val 160592"/>
            </a:avLst>
          </a:prstGeom>
          <a:ln w="127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612775" y="14913293"/>
            <a:ext cx="1629410" cy="7283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Input</a:t>
            </a:r>
            <a:endParaRPr lang="en-US" sz="252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50815" y="14911388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50815" y="1614900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250815" y="1738090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251450" y="18568353"/>
            <a:ext cx="1629410" cy="728345"/>
          </a:xfrm>
          <a:prstGeom prst="roundRect">
            <a:avLst/>
          </a:prstGeom>
          <a:solidFill>
            <a:srgbClr val="A4C2F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867025" y="14913293"/>
            <a:ext cx="1629410" cy="728345"/>
          </a:xfrm>
          <a:prstGeom prst="roundRect">
            <a:avLst/>
          </a:prstGeom>
          <a:solidFill>
            <a:srgbClr val="FFF2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7x7, 64,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56865" y="16149003"/>
            <a:ext cx="1629410" cy="7283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Max Pooling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38" name="肘形连接符 37"/>
          <p:cNvCxnSpPr>
            <a:stCxn id="21" idx="2"/>
            <a:endCxn id="35" idx="0"/>
          </p:cNvCxnSpPr>
          <p:nvPr/>
        </p:nvCxnSpPr>
        <p:spPr>
          <a:xfrm rot="5400000" flipH="1" flipV="1">
            <a:off x="2190750" y="14150023"/>
            <a:ext cx="728345" cy="2254250"/>
          </a:xfrm>
          <a:prstGeom prst="bentConnector5">
            <a:avLst>
              <a:gd name="adj1" fmla="val -69829"/>
              <a:gd name="adj2" fmla="val 49994"/>
              <a:gd name="adj3" fmla="val 16641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2"/>
            <a:endCxn id="37" idx="0"/>
          </p:cNvCxnSpPr>
          <p:nvPr/>
        </p:nvCxnSpPr>
        <p:spPr>
          <a:xfrm flipH="1">
            <a:off x="3672205" y="15641638"/>
            <a:ext cx="9525" cy="507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7" idx="2"/>
            <a:endCxn id="22" idx="0"/>
          </p:cNvCxnSpPr>
          <p:nvPr/>
        </p:nvCxnSpPr>
        <p:spPr>
          <a:xfrm rot="5400000" flipH="1" flipV="1">
            <a:off x="3886200" y="14697393"/>
            <a:ext cx="1965960" cy="2393315"/>
          </a:xfrm>
          <a:prstGeom prst="bentConnector5">
            <a:avLst>
              <a:gd name="adj1" fmla="val -30139"/>
              <a:gd name="adj2" fmla="val 49995"/>
              <a:gd name="adj3" fmla="val 124182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071235" y="16874173"/>
            <a:ext cx="0" cy="5067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2"/>
            <a:endCxn id="34" idx="0"/>
          </p:cNvCxnSpPr>
          <p:nvPr/>
        </p:nvCxnSpPr>
        <p:spPr>
          <a:xfrm>
            <a:off x="6065520" y="18109248"/>
            <a:ext cx="635" cy="45910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2"/>
            <a:endCxn id="25" idx="0"/>
          </p:cNvCxnSpPr>
          <p:nvPr/>
        </p:nvCxnSpPr>
        <p:spPr>
          <a:xfrm>
            <a:off x="6065520" y="15639733"/>
            <a:ext cx="0" cy="509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4" idx="2"/>
            <a:endCxn id="47" idx="0"/>
          </p:cNvCxnSpPr>
          <p:nvPr/>
        </p:nvCxnSpPr>
        <p:spPr>
          <a:xfrm rot="5400000" flipH="1" flipV="1">
            <a:off x="5213985" y="15781973"/>
            <a:ext cx="4366895" cy="2662555"/>
          </a:xfrm>
          <a:prstGeom prst="bentConnector5">
            <a:avLst>
              <a:gd name="adj1" fmla="val -14980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>
            <a:off x="6071235" y="14677708"/>
            <a:ext cx="1270" cy="2470150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>
            <a:off x="6072505" y="17147858"/>
            <a:ext cx="1270" cy="246951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7914005" y="14929803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14005" y="16167418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14005" y="17399953"/>
            <a:ext cx="1629410" cy="727710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14640" y="18587403"/>
            <a:ext cx="1629410" cy="728345"/>
          </a:xfrm>
          <a:prstGeom prst="roundRect">
            <a:avLst/>
          </a:prstGeom>
          <a:solidFill>
            <a:srgbClr val="ECE4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128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734425" y="16892588"/>
            <a:ext cx="0" cy="507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2"/>
            <a:endCxn id="50" idx="0"/>
          </p:cNvCxnSpPr>
          <p:nvPr/>
        </p:nvCxnSpPr>
        <p:spPr>
          <a:xfrm>
            <a:off x="8728710" y="18127663"/>
            <a:ext cx="635" cy="4597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2"/>
            <a:endCxn id="48" idx="0"/>
          </p:cNvCxnSpPr>
          <p:nvPr/>
        </p:nvCxnSpPr>
        <p:spPr>
          <a:xfrm>
            <a:off x="8728710" y="15658148"/>
            <a:ext cx="0" cy="509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>
            <a:off x="8734425" y="14696123"/>
            <a:ext cx="1270" cy="2470150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曲线连接符 57"/>
          <p:cNvCxnSpPr/>
          <p:nvPr/>
        </p:nvCxnSpPr>
        <p:spPr>
          <a:xfrm>
            <a:off x="8735695" y="17166273"/>
            <a:ext cx="1270" cy="246951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0576560" y="14929803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256, /2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576560" y="16167418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0576560" y="17399953"/>
            <a:ext cx="1629410" cy="7277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0577195" y="18587403"/>
            <a:ext cx="1629410" cy="7283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1396980" y="16892588"/>
            <a:ext cx="0" cy="507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1" idx="2"/>
            <a:endCxn id="62" idx="0"/>
          </p:cNvCxnSpPr>
          <p:nvPr/>
        </p:nvCxnSpPr>
        <p:spPr>
          <a:xfrm>
            <a:off x="11391265" y="18127663"/>
            <a:ext cx="1270" cy="4597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2"/>
            <a:endCxn id="60" idx="0"/>
          </p:cNvCxnSpPr>
          <p:nvPr/>
        </p:nvCxnSpPr>
        <p:spPr>
          <a:xfrm>
            <a:off x="11391265" y="15658148"/>
            <a:ext cx="0" cy="509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曲线连接符 67"/>
          <p:cNvCxnSpPr/>
          <p:nvPr/>
        </p:nvCxnSpPr>
        <p:spPr>
          <a:xfrm>
            <a:off x="11396980" y="14696123"/>
            <a:ext cx="1270" cy="2470150"/>
          </a:xfrm>
          <a:prstGeom prst="curvedConnector3">
            <a:avLst>
              <a:gd name="adj1" fmla="val 124060000"/>
            </a:avLst>
          </a:prstGeom>
          <a:ln w="38100" cmpd="sng">
            <a:solidFill>
              <a:schemeClr val="accent3"/>
            </a:solidFill>
            <a:prstDash val="lgDash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曲线连接符 68"/>
          <p:cNvCxnSpPr/>
          <p:nvPr/>
        </p:nvCxnSpPr>
        <p:spPr>
          <a:xfrm>
            <a:off x="11398250" y="17166273"/>
            <a:ext cx="1270" cy="2469515"/>
          </a:xfrm>
          <a:prstGeom prst="curvedConnector3">
            <a:avLst>
              <a:gd name="adj1" fmla="val 1240600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5400000" flipH="1" flipV="1">
            <a:off x="7887335" y="15796578"/>
            <a:ext cx="4366895" cy="2661920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3239750" y="1494377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64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3239750" y="16181388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4, 4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3239750" y="17413923"/>
            <a:ext cx="1629410" cy="7283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4060170" y="16906558"/>
            <a:ext cx="0" cy="50736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2"/>
            <a:endCxn id="72" idx="0"/>
          </p:cNvCxnSpPr>
          <p:nvPr/>
        </p:nvCxnSpPr>
        <p:spPr>
          <a:xfrm>
            <a:off x="14054455" y="15672118"/>
            <a:ext cx="0" cy="509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5753715" y="1494377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5753715" y="16181388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5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Conv(dilation)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3x3, 64, 8, 8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5753715" y="17413923"/>
            <a:ext cx="1629410" cy="728345"/>
          </a:xfrm>
          <a:prstGeom prst="roundRect">
            <a:avLst/>
          </a:prstGeom>
          <a:solidFill>
            <a:srgbClr val="F8CBA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256</a:t>
            </a:r>
            <a:r>
              <a:rPr 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endParaRPr lang="en-GB" alt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79" name="直接箭头连接符 78"/>
          <p:cNvCxnSpPr>
            <a:stCxn id="77" idx="2"/>
            <a:endCxn id="78" idx="0"/>
          </p:cNvCxnSpPr>
          <p:nvPr/>
        </p:nvCxnSpPr>
        <p:spPr>
          <a:xfrm>
            <a:off x="16568420" y="16909733"/>
            <a:ext cx="0" cy="5041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6" idx="2"/>
            <a:endCxn id="77" idx="0"/>
          </p:cNvCxnSpPr>
          <p:nvPr/>
        </p:nvCxnSpPr>
        <p:spPr>
          <a:xfrm>
            <a:off x="16568420" y="15672118"/>
            <a:ext cx="0" cy="509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18265775" y="14911388"/>
            <a:ext cx="1629410" cy="728345"/>
          </a:xfrm>
          <a:prstGeom prst="roundRect">
            <a:avLst/>
          </a:prstGeom>
          <a:solidFill>
            <a:srgbClr val="FFF2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Conv</a:t>
            </a:r>
            <a:endParaRPr lang="en-US" altLang="en-GB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6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1x1, 32</a:t>
            </a:r>
            <a:endParaRPr 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6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82" name="肘形连接符 81"/>
          <p:cNvCxnSpPr/>
          <p:nvPr/>
        </p:nvCxnSpPr>
        <p:spPr>
          <a:xfrm rot="5400000" flipH="1" flipV="1">
            <a:off x="10539095" y="15801023"/>
            <a:ext cx="4366895" cy="2661920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3" idx="2"/>
            <a:endCxn id="76" idx="0"/>
          </p:cNvCxnSpPr>
          <p:nvPr/>
        </p:nvCxnSpPr>
        <p:spPr>
          <a:xfrm rot="5400000" flipH="1" flipV="1">
            <a:off x="13712190" y="15286038"/>
            <a:ext cx="3198495" cy="2513965"/>
          </a:xfrm>
          <a:prstGeom prst="bentConnector5">
            <a:avLst>
              <a:gd name="adj1" fmla="val -14003"/>
              <a:gd name="adj2" fmla="val 62160"/>
              <a:gd name="adj3" fmla="val 11490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任意多边形 83"/>
          <p:cNvSpPr/>
          <p:nvPr/>
        </p:nvSpPr>
        <p:spPr>
          <a:xfrm>
            <a:off x="16568420" y="14532293"/>
            <a:ext cx="1475105" cy="406908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720"/>
          </a:p>
        </p:txBody>
      </p:sp>
      <p:sp>
        <p:nvSpPr>
          <p:cNvPr id="85" name="任意多边形 84"/>
          <p:cNvSpPr/>
          <p:nvPr/>
        </p:nvSpPr>
        <p:spPr>
          <a:xfrm>
            <a:off x="14053820" y="14532293"/>
            <a:ext cx="1475105" cy="4069080"/>
          </a:xfrm>
          <a:custGeom>
            <a:avLst/>
            <a:gdLst>
              <a:gd name="connisteX0" fmla="*/ 0 w 3922398"/>
              <a:gd name="connsiteY0" fmla="*/ 0 h 9738995"/>
              <a:gd name="connisteX1" fmla="*/ 3922395 w 3922398"/>
              <a:gd name="connsiteY1" fmla="*/ 4432300 h 9738995"/>
              <a:gd name="connisteX2" fmla="*/ 20320 w 3922398"/>
              <a:gd name="connsiteY2" fmla="*/ 9738995 h 9738995"/>
              <a:gd name="connisteX3" fmla="*/ 384810 w 3922398"/>
              <a:gd name="connsiteY3" fmla="*/ 10050780 h 97389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22398" h="9738995">
                <a:moveTo>
                  <a:pt x="0" y="0"/>
                </a:moveTo>
                <a:cubicBezTo>
                  <a:pt x="862330" y="780415"/>
                  <a:pt x="3918585" y="2484755"/>
                  <a:pt x="3922395" y="4432300"/>
                </a:cubicBezTo>
                <a:cubicBezTo>
                  <a:pt x="3926205" y="6379845"/>
                  <a:pt x="727710" y="8615045"/>
                  <a:pt x="20320" y="9738995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720"/>
          </a:p>
        </p:txBody>
      </p:sp>
      <p:cxnSp>
        <p:nvCxnSpPr>
          <p:cNvPr id="86" name="肘形连接符 85"/>
          <p:cNvCxnSpPr>
            <a:stCxn id="78" idx="2"/>
            <a:endCxn id="81" idx="0"/>
          </p:cNvCxnSpPr>
          <p:nvPr/>
        </p:nvCxnSpPr>
        <p:spPr>
          <a:xfrm rot="5400000" flipH="1" flipV="1">
            <a:off x="16209010" y="15270798"/>
            <a:ext cx="3230880" cy="2512060"/>
          </a:xfrm>
          <a:prstGeom prst="bentConnector5">
            <a:avLst>
              <a:gd name="adj1" fmla="val -14269"/>
              <a:gd name="adj2" fmla="val 62747"/>
              <a:gd name="adj3" fmla="val 113216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14070965" y="18441353"/>
            <a:ext cx="98425" cy="1473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6579215" y="18450878"/>
            <a:ext cx="98425" cy="14668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33645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Layer1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654290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Layer2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346690" y="13659168"/>
            <a:ext cx="2426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ResNet18 Layer3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3053060" y="13659168"/>
            <a:ext cx="2104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Dilated Block1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587980" y="13659168"/>
            <a:ext cx="2104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latin typeface="Times New Roman Bold" panose="02020503050405090304" charset="0"/>
                <a:cs typeface="Times New Roman Bold" panose="02020503050405090304" charset="0"/>
              </a:rPr>
              <a:t>Dilated Block2</a:t>
            </a:r>
            <a:endParaRPr lang="en-US" altLang="zh-CN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20597495" y="14911388"/>
            <a:ext cx="1629410" cy="728345"/>
          </a:xfrm>
          <a:prstGeom prst="round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Output</a:t>
            </a:r>
            <a:endParaRPr lang="en-US" sz="2520">
              <a:solidFill>
                <a:schemeClr val="tx1"/>
              </a:solidFill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cxnSp>
        <p:nvCxnSpPr>
          <p:cNvPr id="107" name="肘形连接符 106"/>
          <p:cNvCxnSpPr>
            <a:stCxn id="81" idx="2"/>
            <a:endCxn id="106" idx="0"/>
          </p:cNvCxnSpPr>
          <p:nvPr/>
        </p:nvCxnSpPr>
        <p:spPr>
          <a:xfrm rot="5400000" flipH="1" flipV="1">
            <a:off x="19882168" y="14109701"/>
            <a:ext cx="728345" cy="2331720"/>
          </a:xfrm>
          <a:prstGeom prst="bentConnector5">
            <a:avLst>
              <a:gd name="adj1" fmla="val -70880"/>
              <a:gd name="adj2" fmla="val 49986"/>
              <a:gd name="adj3" fmla="val 160592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: 圆角 3"/>
          <p:cNvSpPr/>
          <p:nvPr/>
        </p:nvSpPr>
        <p:spPr>
          <a:xfrm>
            <a:off x="4419600" y="2277035"/>
            <a:ext cx="2967318" cy="977153"/>
          </a:xfrm>
          <a:prstGeom prst="roundRect">
            <a:avLst>
              <a:gd name="adj" fmla="val 48777"/>
            </a:avLst>
          </a:prstGeom>
          <a:solidFill>
            <a:srgbClr val="FFF2CC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165" y="457835"/>
            <a:ext cx="25624790" cy="15229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680" y="969645"/>
            <a:ext cx="13091160" cy="12827000"/>
          </a:xfrm>
          <a:prstGeom prst="rect">
            <a:avLst/>
          </a:prstGeom>
        </p:spPr>
      </p:pic>
      <p:cxnSp>
        <p:nvCxnSpPr>
          <p:cNvPr id="4" name="肘形连接符 3"/>
          <p:cNvCxnSpPr/>
          <p:nvPr/>
        </p:nvCxnSpPr>
        <p:spPr>
          <a:xfrm rot="5400000" flipH="1" flipV="1">
            <a:off x="10539095" y="15801023"/>
            <a:ext cx="4366895" cy="2661920"/>
          </a:xfrm>
          <a:prstGeom prst="bentConnector5">
            <a:avLst>
              <a:gd name="adj1" fmla="val -15661"/>
              <a:gd name="adj2" fmla="val 63443"/>
              <a:gd name="adj3" fmla="val 112020"/>
            </a:avLst>
          </a:prstGeom>
          <a:ln w="38100"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rot="10800000">
            <a:off x="17957800" y="20137755"/>
            <a:ext cx="11466830" cy="3695700"/>
          </a:xfrm>
          <a:prstGeom prst="curvedConnector3">
            <a:avLst>
              <a:gd name="adj1" fmla="val 49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7901920" y="18810605"/>
            <a:ext cx="6595110" cy="671830"/>
          </a:xfrm>
          <a:custGeom>
            <a:avLst/>
            <a:gdLst>
              <a:gd name="connisteX0" fmla="*/ 6595321 w 6595321"/>
              <a:gd name="connsiteY0" fmla="*/ 663575 h 672041"/>
              <a:gd name="connisteX1" fmla="*/ 6168601 w 6595321"/>
              <a:gd name="connsiteY1" fmla="*/ 568960 h 672041"/>
              <a:gd name="connisteX2" fmla="*/ 5789506 w 6595321"/>
              <a:gd name="connsiteY2" fmla="*/ 521335 h 672041"/>
              <a:gd name="connisteX3" fmla="*/ 5694891 w 6595321"/>
              <a:gd name="connsiteY3" fmla="*/ 473710 h 672041"/>
              <a:gd name="connisteX4" fmla="*/ 5315796 w 6595321"/>
              <a:gd name="connsiteY4" fmla="*/ 473710 h 672041"/>
              <a:gd name="connisteX5" fmla="*/ 4842086 w 6595321"/>
              <a:gd name="connsiteY5" fmla="*/ 473710 h 672041"/>
              <a:gd name="connisteX6" fmla="*/ 4557606 w 6595321"/>
              <a:gd name="connsiteY6" fmla="*/ 473710 h 672041"/>
              <a:gd name="connisteX7" fmla="*/ 4415366 w 6595321"/>
              <a:gd name="connsiteY7" fmla="*/ 473710 h 672041"/>
              <a:gd name="connisteX8" fmla="*/ 4320751 w 6595321"/>
              <a:gd name="connsiteY8" fmla="*/ 521335 h 672041"/>
              <a:gd name="connisteX9" fmla="*/ 4226136 w 6595321"/>
              <a:gd name="connsiteY9" fmla="*/ 521335 h 672041"/>
              <a:gd name="connisteX10" fmla="*/ 4083896 w 6595321"/>
              <a:gd name="connsiteY10" fmla="*/ 568960 h 672041"/>
              <a:gd name="connisteX11" fmla="*/ 3941656 w 6595321"/>
              <a:gd name="connsiteY11" fmla="*/ 568960 h 672041"/>
              <a:gd name="connisteX12" fmla="*/ 3799416 w 6595321"/>
              <a:gd name="connsiteY12" fmla="*/ 568960 h 672041"/>
              <a:gd name="connisteX13" fmla="*/ 3704801 w 6595321"/>
              <a:gd name="connsiteY13" fmla="*/ 568960 h 672041"/>
              <a:gd name="connisteX14" fmla="*/ 3562561 w 6595321"/>
              <a:gd name="connsiteY14" fmla="*/ 568960 h 672041"/>
              <a:gd name="connisteX15" fmla="*/ 3420321 w 6595321"/>
              <a:gd name="connsiteY15" fmla="*/ 615950 h 672041"/>
              <a:gd name="connisteX16" fmla="*/ 3231091 w 6595321"/>
              <a:gd name="connsiteY16" fmla="*/ 615950 h 672041"/>
              <a:gd name="connisteX17" fmla="*/ 2851996 w 6595321"/>
              <a:gd name="connsiteY17" fmla="*/ 615950 h 672041"/>
              <a:gd name="connisteX18" fmla="*/ 2615141 w 6595321"/>
              <a:gd name="connsiteY18" fmla="*/ 663575 h 672041"/>
              <a:gd name="connisteX19" fmla="*/ 2377651 w 6595321"/>
              <a:gd name="connsiteY19" fmla="*/ 663575 h 672041"/>
              <a:gd name="connisteX20" fmla="*/ 1951566 w 6595321"/>
              <a:gd name="connsiteY20" fmla="*/ 663575 h 672041"/>
              <a:gd name="connisteX21" fmla="*/ 1430231 w 6595321"/>
              <a:gd name="connsiteY21" fmla="*/ 663575 h 672041"/>
              <a:gd name="connisteX22" fmla="*/ 1051136 w 6595321"/>
              <a:gd name="connsiteY22" fmla="*/ 663575 h 672041"/>
              <a:gd name="connisteX23" fmla="*/ 814281 w 6595321"/>
              <a:gd name="connsiteY23" fmla="*/ 663575 h 672041"/>
              <a:gd name="connisteX24" fmla="*/ 719666 w 6595321"/>
              <a:gd name="connsiteY24" fmla="*/ 663575 h 672041"/>
              <a:gd name="connisteX25" fmla="*/ 577426 w 6595321"/>
              <a:gd name="connsiteY25" fmla="*/ 663575 h 672041"/>
              <a:gd name="connisteX26" fmla="*/ 482811 w 6595321"/>
              <a:gd name="connsiteY26" fmla="*/ 663575 h 672041"/>
              <a:gd name="connisteX27" fmla="*/ 340571 w 6595321"/>
              <a:gd name="connsiteY27" fmla="*/ 663575 h 672041"/>
              <a:gd name="connisteX28" fmla="*/ 198331 w 6595321"/>
              <a:gd name="connsiteY28" fmla="*/ 663575 h 672041"/>
              <a:gd name="connisteX29" fmla="*/ 103716 w 6595321"/>
              <a:gd name="connsiteY29" fmla="*/ 663575 h 672041"/>
              <a:gd name="connisteX30" fmla="*/ 8466 w 6595321"/>
              <a:gd name="connsiteY30" fmla="*/ 663575 h 672041"/>
              <a:gd name="connisteX31" fmla="*/ 8466 w 6595321"/>
              <a:gd name="connsiteY31" fmla="*/ 568960 h 672041"/>
              <a:gd name="connisteX32" fmla="*/ 8466 w 6595321"/>
              <a:gd name="connsiteY32" fmla="*/ 473710 h 672041"/>
              <a:gd name="connisteX33" fmla="*/ 103716 w 6595321"/>
              <a:gd name="connsiteY33" fmla="*/ 332105 h 672041"/>
              <a:gd name="connisteX34" fmla="*/ 245956 w 6595321"/>
              <a:gd name="connsiteY34" fmla="*/ 189865 h 672041"/>
              <a:gd name="connisteX35" fmla="*/ 340571 w 6595321"/>
              <a:gd name="connsiteY35" fmla="*/ 94615 h 672041"/>
              <a:gd name="connisteX36" fmla="*/ 435186 w 6595321"/>
              <a:gd name="connsiteY36" fmla="*/ 47625 h 672041"/>
              <a:gd name="connisteX37" fmla="*/ 529801 w 6595321"/>
              <a:gd name="connsiteY37" fmla="*/ 0 h 6720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6595322" h="672042">
                <a:moveTo>
                  <a:pt x="6595322" y="663575"/>
                </a:moveTo>
                <a:cubicBezTo>
                  <a:pt x="6517852" y="645795"/>
                  <a:pt x="6329892" y="597535"/>
                  <a:pt x="6168602" y="568960"/>
                </a:cubicBezTo>
                <a:cubicBezTo>
                  <a:pt x="6007312" y="540385"/>
                  <a:pt x="5884122" y="540385"/>
                  <a:pt x="5789507" y="521335"/>
                </a:cubicBezTo>
                <a:cubicBezTo>
                  <a:pt x="5694892" y="502285"/>
                  <a:pt x="5789507" y="483235"/>
                  <a:pt x="5694892" y="473710"/>
                </a:cubicBezTo>
                <a:cubicBezTo>
                  <a:pt x="5600277" y="464185"/>
                  <a:pt x="5486612" y="473710"/>
                  <a:pt x="5315797" y="473710"/>
                </a:cubicBezTo>
                <a:cubicBezTo>
                  <a:pt x="5144982" y="473710"/>
                  <a:pt x="4993852" y="473710"/>
                  <a:pt x="4842087" y="473710"/>
                </a:cubicBezTo>
                <a:cubicBezTo>
                  <a:pt x="4690322" y="473710"/>
                  <a:pt x="4642697" y="473710"/>
                  <a:pt x="4557607" y="473710"/>
                </a:cubicBezTo>
                <a:cubicBezTo>
                  <a:pt x="4472517" y="473710"/>
                  <a:pt x="4462992" y="464185"/>
                  <a:pt x="4415367" y="473710"/>
                </a:cubicBezTo>
                <a:cubicBezTo>
                  <a:pt x="4367742" y="483235"/>
                  <a:pt x="4358852" y="511810"/>
                  <a:pt x="4320752" y="521335"/>
                </a:cubicBezTo>
                <a:cubicBezTo>
                  <a:pt x="4282652" y="530860"/>
                  <a:pt x="4273762" y="511810"/>
                  <a:pt x="4226137" y="521335"/>
                </a:cubicBezTo>
                <a:cubicBezTo>
                  <a:pt x="4178512" y="530860"/>
                  <a:pt x="4141047" y="559435"/>
                  <a:pt x="4083897" y="568960"/>
                </a:cubicBezTo>
                <a:cubicBezTo>
                  <a:pt x="4026747" y="578485"/>
                  <a:pt x="3998807" y="568960"/>
                  <a:pt x="3941657" y="568960"/>
                </a:cubicBezTo>
                <a:cubicBezTo>
                  <a:pt x="3884507" y="568960"/>
                  <a:pt x="3847042" y="568960"/>
                  <a:pt x="3799417" y="568960"/>
                </a:cubicBezTo>
                <a:cubicBezTo>
                  <a:pt x="3751792" y="568960"/>
                  <a:pt x="3752427" y="568960"/>
                  <a:pt x="3704802" y="568960"/>
                </a:cubicBezTo>
                <a:cubicBezTo>
                  <a:pt x="3657177" y="568960"/>
                  <a:pt x="3619712" y="559435"/>
                  <a:pt x="3562562" y="568960"/>
                </a:cubicBezTo>
                <a:cubicBezTo>
                  <a:pt x="3505412" y="578485"/>
                  <a:pt x="3486362" y="606425"/>
                  <a:pt x="3420322" y="615950"/>
                </a:cubicBezTo>
                <a:cubicBezTo>
                  <a:pt x="3354282" y="625475"/>
                  <a:pt x="3344757" y="615950"/>
                  <a:pt x="3231092" y="615950"/>
                </a:cubicBezTo>
                <a:cubicBezTo>
                  <a:pt x="3117427" y="615950"/>
                  <a:pt x="2975187" y="606425"/>
                  <a:pt x="2851997" y="615950"/>
                </a:cubicBezTo>
                <a:cubicBezTo>
                  <a:pt x="2728807" y="625475"/>
                  <a:pt x="2709757" y="654050"/>
                  <a:pt x="2615142" y="663575"/>
                </a:cubicBezTo>
                <a:cubicBezTo>
                  <a:pt x="2520527" y="673100"/>
                  <a:pt x="2510367" y="663575"/>
                  <a:pt x="2377652" y="663575"/>
                </a:cubicBezTo>
                <a:cubicBezTo>
                  <a:pt x="2244937" y="663575"/>
                  <a:pt x="2140797" y="663575"/>
                  <a:pt x="1951567" y="663575"/>
                </a:cubicBezTo>
                <a:cubicBezTo>
                  <a:pt x="1762337" y="663575"/>
                  <a:pt x="1610572" y="663575"/>
                  <a:pt x="1430232" y="663575"/>
                </a:cubicBezTo>
                <a:cubicBezTo>
                  <a:pt x="1249892" y="663575"/>
                  <a:pt x="1174327" y="663575"/>
                  <a:pt x="1051137" y="663575"/>
                </a:cubicBezTo>
                <a:cubicBezTo>
                  <a:pt x="927947" y="663575"/>
                  <a:pt x="880322" y="663575"/>
                  <a:pt x="814282" y="663575"/>
                </a:cubicBezTo>
                <a:cubicBezTo>
                  <a:pt x="748242" y="663575"/>
                  <a:pt x="767292" y="663575"/>
                  <a:pt x="719667" y="663575"/>
                </a:cubicBezTo>
                <a:cubicBezTo>
                  <a:pt x="672042" y="663575"/>
                  <a:pt x="625052" y="663575"/>
                  <a:pt x="577427" y="663575"/>
                </a:cubicBezTo>
                <a:cubicBezTo>
                  <a:pt x="529802" y="663575"/>
                  <a:pt x="530437" y="663575"/>
                  <a:pt x="482812" y="663575"/>
                </a:cubicBezTo>
                <a:cubicBezTo>
                  <a:pt x="435187" y="663575"/>
                  <a:pt x="397722" y="663575"/>
                  <a:pt x="340572" y="663575"/>
                </a:cubicBezTo>
                <a:cubicBezTo>
                  <a:pt x="283422" y="663575"/>
                  <a:pt x="245957" y="663575"/>
                  <a:pt x="198332" y="663575"/>
                </a:cubicBezTo>
                <a:cubicBezTo>
                  <a:pt x="150707" y="663575"/>
                  <a:pt x="141817" y="663575"/>
                  <a:pt x="103717" y="663575"/>
                </a:cubicBezTo>
                <a:cubicBezTo>
                  <a:pt x="65617" y="663575"/>
                  <a:pt x="27517" y="682625"/>
                  <a:pt x="8467" y="663575"/>
                </a:cubicBezTo>
                <a:cubicBezTo>
                  <a:pt x="-10583" y="644525"/>
                  <a:pt x="8467" y="607060"/>
                  <a:pt x="8467" y="568960"/>
                </a:cubicBezTo>
                <a:cubicBezTo>
                  <a:pt x="8467" y="530860"/>
                  <a:pt x="-10583" y="521335"/>
                  <a:pt x="8467" y="473710"/>
                </a:cubicBezTo>
                <a:cubicBezTo>
                  <a:pt x="27517" y="426085"/>
                  <a:pt x="56092" y="388620"/>
                  <a:pt x="103717" y="332105"/>
                </a:cubicBezTo>
                <a:cubicBezTo>
                  <a:pt x="151342" y="275590"/>
                  <a:pt x="198332" y="237490"/>
                  <a:pt x="245957" y="189865"/>
                </a:cubicBezTo>
                <a:cubicBezTo>
                  <a:pt x="293582" y="142240"/>
                  <a:pt x="302472" y="123190"/>
                  <a:pt x="340572" y="94615"/>
                </a:cubicBezTo>
                <a:cubicBezTo>
                  <a:pt x="378672" y="66040"/>
                  <a:pt x="397087" y="66675"/>
                  <a:pt x="435187" y="47625"/>
                </a:cubicBezTo>
                <a:cubicBezTo>
                  <a:pt x="473287" y="28575"/>
                  <a:pt x="512657" y="8890"/>
                  <a:pt x="52980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701800" y="21890990"/>
            <a:ext cx="12352020" cy="2454275"/>
          </a:xfrm>
          <a:custGeom>
            <a:avLst/>
            <a:gdLst>
              <a:gd name="connisteX0" fmla="*/ 12352033 w 12352033"/>
              <a:gd name="connsiteY0" fmla="*/ 2321560 h 2454588"/>
              <a:gd name="connisteX1" fmla="*/ 1785633 w 12352033"/>
              <a:gd name="connsiteY1" fmla="*/ 2321560 h 2454588"/>
              <a:gd name="connisteX2" fmla="*/ 32398 w 12352033"/>
              <a:gd name="connsiteY2" fmla="*/ 899795 h 2454588"/>
              <a:gd name="connisteX3" fmla="*/ 1075068 w 12352033"/>
              <a:gd name="connsiteY3" fmla="*/ 0 h 2454588"/>
              <a:gd name="connisteX4" fmla="*/ 1122058 w 12352033"/>
              <a:gd name="connsiteY4" fmla="*/ 0 h 245458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2352034" h="2454588">
                <a:moveTo>
                  <a:pt x="12352034" y="2321560"/>
                </a:moveTo>
                <a:cubicBezTo>
                  <a:pt x="10273679" y="2350135"/>
                  <a:pt x="4249434" y="2606040"/>
                  <a:pt x="1785634" y="2321560"/>
                </a:cubicBezTo>
                <a:cubicBezTo>
                  <a:pt x="-678166" y="2037080"/>
                  <a:pt x="174639" y="1363980"/>
                  <a:pt x="32399" y="899795"/>
                </a:cubicBezTo>
                <a:cubicBezTo>
                  <a:pt x="-109841" y="435610"/>
                  <a:pt x="857264" y="179705"/>
                  <a:pt x="10750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/>
          <p:nvPr/>
        </p:nvCxnSpPr>
        <p:spPr>
          <a:xfrm flipV="1">
            <a:off x="10187305" y="17626330"/>
            <a:ext cx="10518775" cy="1374140"/>
          </a:xfrm>
          <a:prstGeom prst="bentConnector3">
            <a:avLst>
              <a:gd name="adj1" fmla="val 500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>
            <a:off x="3695700" y="19474180"/>
            <a:ext cx="3851910" cy="1435735"/>
          </a:xfrm>
          <a:prstGeom prst="bentConnector3">
            <a:avLst>
              <a:gd name="adj1" fmla="val 5001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2770</Words>
  <Application>WPS 演示</Application>
  <PresentationFormat>宽屏</PresentationFormat>
  <Paragraphs>572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Times New Roman Regular</vt:lpstr>
      <vt:lpstr>Times New Roman Bold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lqk</dc:creator>
  <cp:lastModifiedBy>lqk</cp:lastModifiedBy>
  <cp:revision>9</cp:revision>
  <dcterms:created xsi:type="dcterms:W3CDTF">2022-08-14T11:36:45Z</dcterms:created>
  <dcterms:modified xsi:type="dcterms:W3CDTF">2022-08-14T11:36:45Z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