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2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hyperlink" Target="http://www.rscloudmart.com/" TargetMode="Externa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ARC GIS</a:t>
            </a:r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遇见  大数据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4581128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汇报人：阮坤       专业：农业信息工程</a:t>
            </a:r>
            <a:endParaRPr lang="en-US" altLang="zh-CN" dirty="0" smtClean="0"/>
          </a:p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2019.09.20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52077"/>
            <a:ext cx="1403648" cy="140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52077"/>
            <a:ext cx="1403648" cy="140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31640" y="2492896"/>
            <a:ext cx="6851104" cy="3240360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背景：河长制</a:t>
            </a:r>
            <a:br>
              <a:rPr lang="en-US" altLang="zh-CN" sz="20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br>
              <a:rPr lang="en-US" altLang="zh-CN" sz="20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zh-CN" altLang="en-US" sz="12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所谓河长制，是要求各省、市、县、镇四级行政单位负责人直接挂“河长”头衔，具体负责辖区内水环境、洪水治理，负责辖区内水体监测等工作内容，并将所辖区内水环境状况纳入其年度绩效考核的</a:t>
            </a:r>
            <a:r>
              <a:rPr lang="zh-CN" altLang="en-US" sz="12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制度</a:t>
            </a:r>
            <a:br>
              <a:rPr lang="en-US" altLang="zh-CN" sz="12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br>
              <a:rPr lang="en-US" altLang="zh-CN" sz="20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步骤：</a:t>
            </a:r>
            <a:br>
              <a:rPr lang="en-US" altLang="zh-CN" sz="20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sz="20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1. 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采集河水样本进行化学成分分析</a:t>
            </a:r>
            <a:br>
              <a:rPr lang="en-US" altLang="zh-CN" sz="20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sz="20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2. 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利用数据分析对污染源进行溯源</a:t>
            </a:r>
            <a:br>
              <a:rPr lang="en-US" altLang="zh-CN" sz="20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sz="20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3. 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构建基于</a:t>
            </a:r>
            <a:r>
              <a:rPr lang="en-US" altLang="zh-CN" sz="20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arc </a:t>
            </a:r>
            <a:r>
              <a:rPr lang="en-US" altLang="zh-CN" sz="2000" dirty="0" err="1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gis</a:t>
            </a:r>
            <a:r>
              <a:rPr lang="en-US" altLang="zh-CN" sz="20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+ </a:t>
            </a:r>
            <a:r>
              <a:rPr lang="en-US" altLang="zh-CN" sz="2000" dirty="0" err="1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bim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的河流污染源溯源可视化平台</a:t>
            </a:r>
            <a:br>
              <a:rPr lang="en-US" altLang="zh-CN" sz="20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sz="20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4. 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利用数据挖掘预测污染结果，提出科学防治措施</a:t>
            </a:r>
            <a:endParaRPr lang="zh-CN" altLang="en-US" sz="20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3068960"/>
            <a:ext cx="6851104" cy="9906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农业？  大数据？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52077"/>
            <a:ext cx="1403648" cy="140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3284984"/>
            <a:ext cx="6851104" cy="9906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农业 </a:t>
            </a:r>
            <a:r>
              <a:rPr lang="en-US" altLang="zh-CN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+ </a:t>
            </a:r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大数据 </a:t>
            </a:r>
            <a:r>
              <a:rPr lang="en-US" altLang="zh-CN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= </a:t>
            </a:r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？？？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52077"/>
            <a:ext cx="1403648" cy="140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52077"/>
            <a:ext cx="1403648" cy="140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87624" y="3068960"/>
            <a:ext cx="6851104" cy="9906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农业 </a:t>
            </a:r>
            <a:r>
              <a:rPr lang="en-US" altLang="zh-CN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+ </a:t>
            </a:r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大数据 </a:t>
            </a:r>
            <a:r>
              <a:rPr lang="en-US" altLang="zh-CN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= x , x </a:t>
            </a:r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∈ </a:t>
            </a:r>
            <a:r>
              <a:rPr lang="en-US" altLang="zh-CN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N</a:t>
            </a:r>
            <a:r>
              <a:rPr lang="en-US" altLang="zh-CN" sz="1800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+</a:t>
            </a:r>
            <a:endParaRPr lang="zh-CN" altLang="en-US" sz="18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1835696" y="4149080"/>
            <a:ext cx="685110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若 </a:t>
            </a:r>
            <a:r>
              <a:rPr lang="en-US" altLang="zh-CN" sz="2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arc </a:t>
            </a:r>
            <a:r>
              <a:rPr lang="en-US" altLang="zh-CN" sz="2400" dirty="0" err="1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gis</a:t>
            </a:r>
            <a:r>
              <a:rPr lang="en-US" altLang="zh-CN" sz="2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∈ </a:t>
            </a:r>
            <a:r>
              <a:rPr lang="en-US" altLang="zh-CN" sz="2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x</a:t>
            </a:r>
            <a:r>
              <a:rPr lang="zh-CN" altLang="en-US" sz="2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时，会发生什么呢？</a:t>
            </a:r>
            <a:endParaRPr lang="zh-CN" altLang="en-US" sz="2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52077"/>
            <a:ext cx="1403648" cy="140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6851104" cy="990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应用一</a:t>
            </a:r>
            <a:r>
              <a:rPr lang="en-US" altLang="zh-CN" sz="2800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RS</a:t>
            </a:r>
            <a:r>
              <a:rPr lang="zh-CN" altLang="en-US" sz="2800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遥感图像处理</a:t>
            </a:r>
            <a:endParaRPr lang="zh-CN" altLang="en-US" sz="28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39803" y="6488668"/>
            <a:ext cx="519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http://www.rscloudmart.com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（遥感集市）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51639"/>
            <a:ext cx="6309929" cy="34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murruan\AppData\Roaming\Tencent\Users\314445437\TIM\WinTemp\RichOle\9NK9F`T3]G~]HW[][3NVZ_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88" y="5868046"/>
            <a:ext cx="22383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52077"/>
            <a:ext cx="1403648" cy="140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murruan\AppData\Roaming\Tencent\Users\314445437\TIM\WinTemp\RichOle\32AJ]8VIY@7WRE@X0XI66)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5040560" cy="338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52077"/>
            <a:ext cx="1403648" cy="140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" name="Picture 1" descr="C:\Users\murruan\AppData\Roaming\Tencent\Users\314445437\TIM\WinTemp\RichOle\])DSTD$T_C{A6)(G2$NLQ8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25" y="2708920"/>
            <a:ext cx="44862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52077"/>
            <a:ext cx="1403648" cy="140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321297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调查</a:t>
            </a:r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荒地面积，作物种植情况，全国耕地面积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52077"/>
            <a:ext cx="1403648" cy="140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59632" y="3429000"/>
            <a:ext cx="6851104" cy="990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应用</a:t>
            </a:r>
            <a:r>
              <a:rPr lang="en-US" altLang="zh-CN" sz="2800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 </a:t>
            </a:r>
            <a:r>
              <a:rPr lang="zh-CN" altLang="en-US" sz="2800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工厂污染物溯源</a:t>
            </a:r>
            <a:endParaRPr lang="zh-CN" altLang="en-US" sz="28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395</Words>
  <Application>WPS 演示</Application>
  <PresentationFormat>全屏显示(4:3)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方正书宋_GBK</vt:lpstr>
      <vt:lpstr>Wingdings</vt:lpstr>
      <vt:lpstr>方正粗黑宋简体</vt:lpstr>
      <vt:lpstr>冬青黑体简体中文</vt:lpstr>
      <vt:lpstr>方正舒体</vt:lpstr>
      <vt:lpstr>苹方-简</vt:lpstr>
      <vt:lpstr>微软雅黑</vt:lpstr>
      <vt:lpstr>汉仪旗黑KW</vt:lpstr>
      <vt:lpstr>宋体</vt:lpstr>
      <vt:lpstr>Arial Unicode MS</vt:lpstr>
      <vt:lpstr>Calibri</vt:lpstr>
      <vt:lpstr>Helvetica Neue</vt:lpstr>
      <vt:lpstr>汉仪书宋二KW</vt:lpstr>
      <vt:lpstr>透明</vt:lpstr>
      <vt:lpstr>ARC GIS  遇见  大数据</vt:lpstr>
      <vt:lpstr>农业？  大数据？</vt:lpstr>
      <vt:lpstr>农业 + 大数据 = ？？？</vt:lpstr>
      <vt:lpstr>农业 + 大数据 = x , x ∈ N+</vt:lpstr>
      <vt:lpstr>应用一 RS遥感图像处理</vt:lpstr>
      <vt:lpstr>PowerPoint 演示文稿</vt:lpstr>
      <vt:lpstr>PowerPoint 演示文稿</vt:lpstr>
      <vt:lpstr>PowerPoint 演示文稿</vt:lpstr>
      <vt:lpstr>应用2 工厂污染物溯源</vt:lpstr>
      <vt:lpstr>背景：河长制  所谓河长制，是要求各省、市、县、镇四级行政单位负责人直接挂“河长”头衔，具体负责辖区内水环境、洪水治理，负责辖区内水体监测等工作内容，并将所辖区内水环境状况纳入其年度绩效考核的制度  步骤： 1. 采集河水样本进行化学成分分析 2. 利用数据分析对污染源进行溯源 3. 构建基于arc gis + bim的河流污染源溯源可视化平台 4. 利用数据挖掘预测污染结果，提出科学防治措施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 GIS 与 大数据</dc:title>
  <dc:creator>阮坤</dc:creator>
  <cp:lastModifiedBy>ruan</cp:lastModifiedBy>
  <cp:revision>74</cp:revision>
  <dcterms:created xsi:type="dcterms:W3CDTF">2019-09-20T00:30:37Z</dcterms:created>
  <dcterms:modified xsi:type="dcterms:W3CDTF">2019-09-20T00:30:37Z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