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335" r:id="rId2"/>
    <p:sldId id="260" r:id="rId3"/>
    <p:sldId id="333" r:id="rId4"/>
    <p:sldId id="283" r:id="rId5"/>
    <p:sldId id="284" r:id="rId6"/>
    <p:sldId id="327" r:id="rId7"/>
    <p:sldId id="328" r:id="rId8"/>
    <p:sldId id="329" r:id="rId9"/>
    <p:sldId id="330" r:id="rId10"/>
    <p:sldId id="331" r:id="rId11"/>
    <p:sldId id="332" r:id="rId12"/>
    <p:sldId id="257" r:id="rId13"/>
    <p:sldId id="321" r:id="rId14"/>
    <p:sldId id="301" r:id="rId15"/>
    <p:sldId id="285" r:id="rId16"/>
    <p:sldId id="302" r:id="rId17"/>
    <p:sldId id="280" r:id="rId18"/>
    <p:sldId id="286" r:id="rId19"/>
    <p:sldId id="338" r:id="rId20"/>
    <p:sldId id="339" r:id="rId21"/>
    <p:sldId id="293" r:id="rId22"/>
    <p:sldId id="303" r:id="rId23"/>
    <p:sldId id="264" r:id="rId24"/>
    <p:sldId id="265" r:id="rId25"/>
    <p:sldId id="278" r:id="rId26"/>
    <p:sldId id="294" r:id="rId27"/>
    <p:sldId id="298" r:id="rId28"/>
    <p:sldId id="263" r:id="rId29"/>
    <p:sldId id="299" r:id="rId30"/>
    <p:sldId id="262" r:id="rId31"/>
    <p:sldId id="295" r:id="rId32"/>
    <p:sldId id="296" r:id="rId33"/>
    <p:sldId id="305" r:id="rId34"/>
    <p:sldId id="306" r:id="rId35"/>
    <p:sldId id="307" r:id="rId36"/>
    <p:sldId id="308" r:id="rId37"/>
    <p:sldId id="311" r:id="rId38"/>
    <p:sldId id="309" r:id="rId39"/>
    <p:sldId id="313" r:id="rId40"/>
    <p:sldId id="310" r:id="rId41"/>
    <p:sldId id="317" r:id="rId42"/>
    <p:sldId id="323" r:id="rId43"/>
    <p:sldId id="316" r:id="rId44"/>
    <p:sldId id="318" r:id="rId45"/>
    <p:sldId id="319" r:id="rId46"/>
    <p:sldId id="324" r:id="rId47"/>
  </p:sldIdLst>
  <p:sldSz cx="12192000" cy="6858000"/>
  <p:notesSz cx="6858000" cy="9144000"/>
  <p:embeddedFontLst>
    <p:embeddedFont>
      <p:font typeface="맑은 고딕" panose="020B0503020000020004" pitchFamily="50" charset="-127"/>
      <p:regular r:id="rId49"/>
      <p:bold r:id="rId50"/>
    </p:embeddedFont>
    <p:embeddedFont>
      <p:font typeface="배달의민족 도현" panose="020B0600000101010101" pitchFamily="50" charset="-127"/>
      <p:regular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8" y="108"/>
      </p:cViewPr>
      <p:guideLst>
        <p:guide pos="3863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9EF2-5652-46D8-80FA-B33AC9B27FCC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F300-0D52-4ABC-980F-5A3B9A99A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4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1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1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9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0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0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384A-3422-482F-87ED-AEEEC49E3A5A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B8F8-ECBC-4421-BAFE-F232F5DC6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sp>
        <p:nvSpPr>
          <p:cNvPr id="13" name="TextBox 12"/>
          <p:cNvSpPr txBox="1"/>
          <p:nvPr/>
        </p:nvSpPr>
        <p:spPr>
          <a:xfrm>
            <a:off x="3475375" y="1011862"/>
            <a:ext cx="5314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수강신청 프로그램</a:t>
            </a:r>
            <a:endParaRPr lang="ko-KR" altLang="en-US" sz="5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10576" y="4907891"/>
            <a:ext cx="1013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조장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이상목</a:t>
            </a:r>
            <a:endParaRPr lang="en-US" altLang="ko-KR" sz="12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조원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이창헌</a:t>
            </a:r>
            <a:endParaRPr lang="en-US" altLang="ko-KR" sz="12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조원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이성국</a:t>
            </a:r>
            <a:endParaRPr lang="en-US" altLang="ko-KR" sz="12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조원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양한솔</a:t>
            </a:r>
            <a:endParaRPr lang="ko-KR" altLang="en-US" sz="1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15" y="2440132"/>
            <a:ext cx="2050761" cy="20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5" name="그룹 4"/>
          <p:cNvGrpSpPr/>
          <p:nvPr/>
        </p:nvGrpSpPr>
        <p:grpSpPr>
          <a:xfrm>
            <a:off x="4029075" y="1338262"/>
            <a:ext cx="4133850" cy="4181475"/>
            <a:chOff x="4029075" y="1338262"/>
            <a:chExt cx="4133850" cy="41814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9075" y="1338262"/>
              <a:ext cx="4133850" cy="41814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098275" y="1366092"/>
              <a:ext cx="187286" cy="220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38987" y="2279974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이상목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38987" y="2671778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938987" y="3239291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8987" y="3523373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598" y="2926711"/>
            <a:ext cx="1209675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19264"/>
          <a:stretch/>
        </p:blipFill>
        <p:spPr>
          <a:xfrm>
            <a:off x="5005223" y="3793431"/>
            <a:ext cx="1162050" cy="1461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48" y="3541347"/>
            <a:ext cx="167108" cy="2501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53891" y="3523946"/>
            <a:ext cx="1199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598" y="3800757"/>
            <a:ext cx="1209675" cy="2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2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5" name="그룹 4"/>
          <p:cNvGrpSpPr/>
          <p:nvPr/>
        </p:nvGrpSpPr>
        <p:grpSpPr>
          <a:xfrm>
            <a:off x="4029075" y="1338262"/>
            <a:ext cx="4133850" cy="4181475"/>
            <a:chOff x="4029075" y="1338262"/>
            <a:chExt cx="4133850" cy="41814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9075" y="1338262"/>
              <a:ext cx="4133850" cy="41814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098275" y="1366092"/>
              <a:ext cx="187286" cy="220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38987" y="2279974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이상목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38987" y="2671778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938987" y="3239291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8987" y="3523373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598" y="2926711"/>
            <a:ext cx="1209675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19264"/>
          <a:stretch/>
        </p:blipFill>
        <p:spPr>
          <a:xfrm>
            <a:off x="5005223" y="3793431"/>
            <a:ext cx="1162050" cy="1461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48" y="3550583"/>
            <a:ext cx="167108" cy="2501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53891" y="3523946"/>
            <a:ext cx="1199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598" y="3800757"/>
            <a:ext cx="1209675" cy="2033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939126" y="4388886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2973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1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10586 0.20764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33" name="그룹 32"/>
          <p:cNvGrpSpPr/>
          <p:nvPr/>
        </p:nvGrpSpPr>
        <p:grpSpPr>
          <a:xfrm>
            <a:off x="4043362" y="2057400"/>
            <a:ext cx="4105275" cy="2743200"/>
            <a:chOff x="4043362" y="2057400"/>
            <a:chExt cx="4105275" cy="27432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362" y="2057400"/>
              <a:ext cx="4105275" cy="274320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4087258" y="2104221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97" y="3881152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0517 0.05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1295400"/>
            <a:ext cx="4305300" cy="4267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21" y="4257996"/>
            <a:ext cx="167108" cy="2501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59967" y="2418473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12341234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167587" y="2868053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12341234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5137107" y="3416693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12344321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37107" y="3941006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12344321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289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3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232 L -0.06484 0.1060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33" name="그룹 32"/>
          <p:cNvGrpSpPr/>
          <p:nvPr/>
        </p:nvGrpSpPr>
        <p:grpSpPr>
          <a:xfrm>
            <a:off x="4043362" y="2057400"/>
            <a:ext cx="4105275" cy="2743200"/>
            <a:chOff x="4043362" y="2057400"/>
            <a:chExt cx="4105275" cy="27432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362" y="2057400"/>
              <a:ext cx="4105275" cy="274320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4087258" y="2104221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4989023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33" name="그룹 32"/>
          <p:cNvGrpSpPr/>
          <p:nvPr/>
        </p:nvGrpSpPr>
        <p:grpSpPr>
          <a:xfrm>
            <a:off x="4043362" y="2057400"/>
            <a:ext cx="4105275" cy="2743200"/>
            <a:chOff x="4043362" y="2057400"/>
            <a:chExt cx="4105275" cy="27432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362" y="2057400"/>
              <a:ext cx="4105275" cy="274320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4087258" y="2104221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21995" y="3346774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221995" y="3612017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4989023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08945 -0.2189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2098675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11" y="3486930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8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2098675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11" y="3486930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139 L -0.29258 -0.13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4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그림 1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66" y="1645824"/>
            <a:ext cx="7663508" cy="3326226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 rotWithShape="1">
          <a:blip r:embed="rId4"/>
          <a:srcRect l="3282" t="23135" r="4683" b="72154"/>
          <a:stretch/>
        </p:blipFill>
        <p:spPr>
          <a:xfrm>
            <a:off x="2615671" y="2440144"/>
            <a:ext cx="7090304" cy="1697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05965" y="1645822"/>
            <a:ext cx="125413" cy="10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858376" y="1643519"/>
            <a:ext cx="209550" cy="124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l="3588" t="28488" r="5075" b="49316"/>
          <a:stretch/>
        </p:blipFill>
        <p:spPr>
          <a:xfrm>
            <a:off x="2657476" y="2494835"/>
            <a:ext cx="7042150" cy="736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57" y="2549439"/>
            <a:ext cx="167108" cy="2501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7989" y="1837143"/>
            <a:ext cx="2978012" cy="2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19635 -0.07894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그림 1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66" y="1645824"/>
            <a:ext cx="7663508" cy="3326226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 rotWithShape="1">
          <a:blip r:embed="rId4"/>
          <a:srcRect l="3282" t="23135" r="4683" b="72154"/>
          <a:stretch/>
        </p:blipFill>
        <p:spPr>
          <a:xfrm>
            <a:off x="2615671" y="2440144"/>
            <a:ext cx="7090304" cy="1697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05965" y="1645822"/>
            <a:ext cx="125413" cy="10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858376" y="1643519"/>
            <a:ext cx="209550" cy="124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l="3588" t="28488" r="5075" b="49316"/>
          <a:stretch/>
        </p:blipFill>
        <p:spPr>
          <a:xfrm>
            <a:off x="2657476" y="2494835"/>
            <a:ext cx="7042150" cy="736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989" y="1837143"/>
            <a:ext cx="2978012" cy="27002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866313" y="1647567"/>
            <a:ext cx="209550" cy="1249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59" y="1999953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32097 -0.0442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7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오른쪽 대괄호 11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22568" cy="5093969"/>
          </a:xfrm>
          <a:prstGeom prst="round2SameRect">
            <a:avLst>
              <a:gd name="adj1" fmla="val 4988"/>
              <a:gd name="adj2" fmla="val 0"/>
            </a:avLst>
          </a:prstGeom>
        </p:spPr>
      </p:pic>
      <p:sp>
        <p:nvSpPr>
          <p:cNvPr id="34" name="한쪽 모서리가 둥근 사각형 33"/>
          <p:cNvSpPr/>
          <p:nvPr/>
        </p:nvSpPr>
        <p:spPr>
          <a:xfrm flipH="1">
            <a:off x="1454225" y="881348"/>
            <a:ext cx="2885831" cy="4922469"/>
          </a:xfrm>
          <a:prstGeom prst="round1Rect">
            <a:avLst>
              <a:gd name="adj" fmla="val 6848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4341892" y="881348"/>
            <a:ext cx="3335258" cy="493199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11" y="2301407"/>
            <a:ext cx="2001368" cy="1759330"/>
          </a:xfrm>
          <a:prstGeom prst="rect">
            <a:avLst/>
          </a:prstGeom>
        </p:spPr>
      </p:pic>
      <p:sp>
        <p:nvSpPr>
          <p:cNvPr id="38" name="한쪽 모서리가 둥근 사각형 37"/>
          <p:cNvSpPr/>
          <p:nvPr/>
        </p:nvSpPr>
        <p:spPr>
          <a:xfrm>
            <a:off x="7684193" y="881348"/>
            <a:ext cx="3090303" cy="4939555"/>
          </a:xfrm>
          <a:prstGeom prst="round1Rect">
            <a:avLst>
              <a:gd name="adj" fmla="val 7082"/>
            </a:avLst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  </a:t>
            </a:r>
            <a:endParaRPr lang="ko-KR" altLang="en-US" sz="2400" dirty="0"/>
          </a:p>
        </p:txBody>
      </p:sp>
      <p:sp>
        <p:nvSpPr>
          <p:cNvPr id="40" name="이등변 삼각형 39"/>
          <p:cNvSpPr/>
          <p:nvPr/>
        </p:nvSpPr>
        <p:spPr>
          <a:xfrm rot="5400000">
            <a:off x="8992066" y="2990840"/>
            <a:ext cx="723903" cy="5705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54831" y="457106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DATABASE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95972" y="457106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40469" y="457106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562973" y="2543172"/>
            <a:ext cx="1440000" cy="14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2" y="2550792"/>
            <a:ext cx="1317472" cy="13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  <p:bldP spid="38" grpId="0" animBg="1"/>
      <p:bldP spid="3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2098675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151" y="1696035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2098675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151" y="1696035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41836 0.127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24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79" y="734443"/>
            <a:ext cx="9478800" cy="5050800"/>
          </a:xfrm>
          <a:prstGeom prst="round2SameRect">
            <a:avLst>
              <a:gd name="adj1" fmla="val 3362"/>
              <a:gd name="adj2" fmla="val 0"/>
            </a:avLst>
          </a:prstGeom>
        </p:spPr>
      </p:pic>
      <p:sp>
        <p:nvSpPr>
          <p:cNvPr id="4" name="직사각형 3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1" y="1871295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79" y="734443"/>
            <a:ext cx="9478800" cy="5050800"/>
          </a:xfrm>
          <a:prstGeom prst="round2SameRect">
            <a:avLst>
              <a:gd name="adj1" fmla="val 3362"/>
              <a:gd name="adj2" fmla="val 0"/>
            </a:avLst>
          </a:prstGeom>
        </p:spPr>
      </p:pic>
      <p:sp>
        <p:nvSpPr>
          <p:cNvPr id="4" name="직사각형 3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1" y="1871295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116 L 0.29974 -0.143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14" y="731435"/>
            <a:ext cx="9478800" cy="5050800"/>
          </a:xfrm>
          <a:prstGeom prst="round2SameRect">
            <a:avLst>
              <a:gd name="adj1" fmla="val 3580"/>
              <a:gd name="adj2" fmla="val 0"/>
            </a:avLst>
          </a:prstGeom>
        </p:spPr>
      </p:pic>
      <p:sp>
        <p:nvSpPr>
          <p:cNvPr id="13" name="직사각형 12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31" y="891109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91" y="742900"/>
            <a:ext cx="9480173" cy="5049901"/>
          </a:xfrm>
          <a:prstGeom prst="round2SameRect">
            <a:avLst>
              <a:gd name="adj1" fmla="val 3359"/>
              <a:gd name="adj2" fmla="val 0"/>
            </a:avLst>
          </a:prstGeom>
        </p:spPr>
      </p:pic>
      <p:sp>
        <p:nvSpPr>
          <p:cNvPr id="15" name="직사각형 14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31" y="891109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79" y="734443"/>
            <a:ext cx="9478800" cy="5050800"/>
          </a:xfrm>
          <a:prstGeom prst="round2SameRect">
            <a:avLst>
              <a:gd name="adj1" fmla="val 3362"/>
              <a:gd name="adj2" fmla="val 0"/>
            </a:avLst>
          </a:prstGeom>
        </p:spPr>
      </p:pic>
      <p:sp>
        <p:nvSpPr>
          <p:cNvPr id="4" name="직사각형 3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1" y="1871295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116 L 0.22683 -0.136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57" y="728899"/>
            <a:ext cx="9478800" cy="5051528"/>
          </a:xfrm>
          <a:prstGeom prst="round2SameRect">
            <a:avLst>
              <a:gd name="adj1" fmla="val 4411"/>
              <a:gd name="adj2" fmla="val 0"/>
            </a:avLst>
          </a:prstGeom>
        </p:spPr>
      </p:pic>
      <p:sp>
        <p:nvSpPr>
          <p:cNvPr id="16" name="직사각형 15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3" y="933720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1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64" y="742001"/>
            <a:ext cx="9478800" cy="5050800"/>
          </a:xfrm>
          <a:prstGeom prst="round2SameRect">
            <a:avLst>
              <a:gd name="adj1" fmla="val 4234"/>
              <a:gd name="adj2" fmla="val 0"/>
            </a:avLst>
          </a:prstGeom>
        </p:spPr>
      </p:pic>
      <p:sp>
        <p:nvSpPr>
          <p:cNvPr id="13" name="직사각형 12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3" y="933720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64" y="742001"/>
            <a:ext cx="9478800" cy="5050800"/>
          </a:xfrm>
          <a:prstGeom prst="round2SameRect">
            <a:avLst>
              <a:gd name="adj1" fmla="val 4234"/>
              <a:gd name="adj2" fmla="val 0"/>
            </a:avLst>
          </a:prstGeom>
        </p:spPr>
      </p:pic>
      <p:sp>
        <p:nvSpPr>
          <p:cNvPr id="13" name="직사각형 12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3" y="933720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0.02383 0.49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979" y="1215784"/>
            <a:ext cx="59245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14" y="741810"/>
            <a:ext cx="9478800" cy="5050800"/>
          </a:xfrm>
          <a:prstGeom prst="round2SameRect">
            <a:avLst>
              <a:gd name="adj1" fmla="val 3580"/>
              <a:gd name="adj2" fmla="val 0"/>
            </a:avLst>
          </a:prstGeom>
        </p:spPr>
      </p:pic>
      <p:sp>
        <p:nvSpPr>
          <p:cNvPr id="14" name="직사각형 13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1" y="4309695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14" y="741810"/>
            <a:ext cx="9478800" cy="5050800"/>
          </a:xfrm>
          <a:prstGeom prst="round2SameRect">
            <a:avLst>
              <a:gd name="adj1" fmla="val 3580"/>
              <a:gd name="adj2" fmla="val 0"/>
            </a:avLst>
          </a:prstGeom>
        </p:spPr>
      </p:pic>
      <p:sp>
        <p:nvSpPr>
          <p:cNvPr id="14" name="직사각형 13"/>
          <p:cNvSpPr/>
          <p:nvPr/>
        </p:nvSpPr>
        <p:spPr>
          <a:xfrm>
            <a:off x="10471880" y="807720"/>
            <a:ext cx="252000" cy="25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71662" y="811402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1" y="4309695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3556 -0.4909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-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109" y="941997"/>
            <a:ext cx="167108" cy="2501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87" y="3095625"/>
            <a:ext cx="5457825" cy="66675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2098675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2098675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109" y="941997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16 L -0.37162 0.233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5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75" y="1281950"/>
            <a:ext cx="8524875" cy="341947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879311" y="1291187"/>
            <a:ext cx="309707" cy="20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103645" y="1281949"/>
            <a:ext cx="291305" cy="24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71" y="2537668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79" y="2532499"/>
            <a:ext cx="167108" cy="250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5" y="1281950"/>
            <a:ext cx="8524875" cy="34194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t="29654" r="537" b="66880"/>
          <a:stretch/>
        </p:blipFill>
        <p:spPr>
          <a:xfrm>
            <a:off x="1935445" y="2485504"/>
            <a:ext cx="8422214" cy="1413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70626" t="74083" r="3359" b="1652"/>
          <a:stretch/>
        </p:blipFill>
        <p:spPr>
          <a:xfrm>
            <a:off x="5031076" y="2991687"/>
            <a:ext cx="2202874" cy="9892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71" y="2537668"/>
            <a:ext cx="167108" cy="25017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879311" y="1291187"/>
            <a:ext cx="309707" cy="20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103645" y="1281949"/>
            <a:ext cx="291305" cy="24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2905 -0.113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8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75" y="1281950"/>
            <a:ext cx="8524875" cy="34194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29654" r="537" b="66880"/>
          <a:stretch/>
        </p:blipFill>
        <p:spPr>
          <a:xfrm>
            <a:off x="1935445" y="2485504"/>
            <a:ext cx="8422214" cy="1413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70626" t="74083" r="3359" b="1652"/>
          <a:stretch/>
        </p:blipFill>
        <p:spPr>
          <a:xfrm>
            <a:off x="5031076" y="2991687"/>
            <a:ext cx="2202874" cy="98921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90" y="1758640"/>
            <a:ext cx="167108" cy="2501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879311" y="1291187"/>
            <a:ext cx="309707" cy="20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103645" y="1281949"/>
            <a:ext cx="291305" cy="24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0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28333 0.28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3" name="그룹 2"/>
          <p:cNvGrpSpPr/>
          <p:nvPr/>
        </p:nvGrpSpPr>
        <p:grpSpPr>
          <a:xfrm>
            <a:off x="1870075" y="1281951"/>
            <a:ext cx="8524875" cy="3410122"/>
            <a:chOff x="1870075" y="1281951"/>
            <a:chExt cx="8524875" cy="341012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/>
            <a:srcRect t="39222" b="53350"/>
            <a:stretch/>
          </p:blipFill>
          <p:spPr>
            <a:xfrm>
              <a:off x="1870075" y="2413226"/>
              <a:ext cx="8524875" cy="2540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/>
            <a:srcRect b="64830"/>
            <a:stretch/>
          </p:blipFill>
          <p:spPr>
            <a:xfrm>
              <a:off x="1870075" y="1281951"/>
              <a:ext cx="8524875" cy="120263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rcRect t="42464" b="-1"/>
            <a:stretch/>
          </p:blipFill>
          <p:spPr>
            <a:xfrm>
              <a:off x="1870075" y="2653963"/>
              <a:ext cx="8524875" cy="2038110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879311" y="1291187"/>
            <a:ext cx="309707" cy="20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52" y="3685042"/>
            <a:ext cx="167108" cy="25017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103645" y="1281949"/>
            <a:ext cx="291305" cy="24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3" name="그룹 2"/>
          <p:cNvGrpSpPr/>
          <p:nvPr/>
        </p:nvGrpSpPr>
        <p:grpSpPr>
          <a:xfrm>
            <a:off x="1870075" y="1281951"/>
            <a:ext cx="8524875" cy="3410122"/>
            <a:chOff x="1870075" y="1281951"/>
            <a:chExt cx="8524875" cy="341012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/>
            <a:srcRect t="39222" b="53350"/>
            <a:stretch/>
          </p:blipFill>
          <p:spPr>
            <a:xfrm>
              <a:off x="1870075" y="2413226"/>
              <a:ext cx="8524875" cy="2540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/>
            <a:srcRect b="64830"/>
            <a:stretch/>
          </p:blipFill>
          <p:spPr>
            <a:xfrm>
              <a:off x="1870075" y="1281951"/>
              <a:ext cx="8524875" cy="120263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rcRect t="42464" b="-1"/>
            <a:stretch/>
          </p:blipFill>
          <p:spPr>
            <a:xfrm>
              <a:off x="1870075" y="2653963"/>
              <a:ext cx="8524875" cy="2038110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879311" y="1291187"/>
            <a:ext cx="309707" cy="20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103645" y="1281949"/>
            <a:ext cx="291305" cy="2429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52" y="3685042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33476 -0.331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2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1767511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843" y="1412838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75" y="2911475"/>
            <a:ext cx="1108076" cy="11080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3843959"/>
            <a:ext cx="325630" cy="4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1767511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843" y="1412838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-0.24218 0.12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22" y="1318260"/>
            <a:ext cx="3600450" cy="36766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903" y="2243418"/>
            <a:ext cx="167108" cy="2501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t="15582" b="18627"/>
          <a:stretch/>
        </p:blipFill>
        <p:spPr>
          <a:xfrm>
            <a:off x="5123185" y="2538414"/>
            <a:ext cx="619125" cy="1190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35307" y="2156967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이상목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35307" y="2999236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123123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035307" y="3254039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123123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035307" y="4023589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010-9999-9999</a:t>
            </a:r>
            <a:endParaRPr lang="ko-KR" altLang="en-US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905" y="3450273"/>
            <a:ext cx="6953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9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3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00182 0.1361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6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63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22" y="1318260"/>
            <a:ext cx="3600450" cy="36766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23" y="3172439"/>
            <a:ext cx="167108" cy="2501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t="15582" b="18627"/>
          <a:stretch/>
        </p:blipFill>
        <p:spPr>
          <a:xfrm>
            <a:off x="5123185" y="2538414"/>
            <a:ext cx="619125" cy="1190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35307" y="2156967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이상목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35307" y="2999236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123123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035307" y="3254039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123123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035307" y="4023589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010-9999-9999</a:t>
            </a:r>
            <a:endParaRPr lang="ko-KR" altLang="en-US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905" y="3450273"/>
            <a:ext cx="695325" cy="20955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078167" y="1114832"/>
            <a:ext cx="5747842" cy="2677390"/>
            <a:chOff x="3078167" y="1114832"/>
            <a:chExt cx="5747842" cy="267739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8167" y="2553972"/>
              <a:ext cx="5705475" cy="123825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444240" y="3265886"/>
              <a:ext cx="4846320" cy="3529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0707" y="1114832"/>
              <a:ext cx="5715302" cy="1227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60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0.0944 0.1969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1767511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11" y="1713877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16" name="그룹 15"/>
          <p:cNvGrpSpPr/>
          <p:nvPr/>
        </p:nvGrpSpPr>
        <p:grpSpPr>
          <a:xfrm>
            <a:off x="3036887" y="1767511"/>
            <a:ext cx="6191251" cy="2733676"/>
            <a:chOff x="2108008" y="1752278"/>
            <a:chExt cx="6191251" cy="27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009" y="1752279"/>
              <a:ext cx="6191250" cy="27336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108008" y="1752278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11" y="1713877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4.44444E-6 L 0.10117 0.084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33" name="그룹 32"/>
          <p:cNvGrpSpPr/>
          <p:nvPr/>
        </p:nvGrpSpPr>
        <p:grpSpPr>
          <a:xfrm>
            <a:off x="4043362" y="2057400"/>
            <a:ext cx="4105275" cy="2743200"/>
            <a:chOff x="4043362" y="2057400"/>
            <a:chExt cx="4105275" cy="27432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362" y="2057400"/>
              <a:ext cx="4105275" cy="274320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4087258" y="2104221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849712" y="2085311"/>
            <a:ext cx="291305" cy="24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49712" y="2057399"/>
            <a:ext cx="298925" cy="279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13" y="2288972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5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05977 -0.02083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sp>
        <p:nvSpPr>
          <p:cNvPr id="2" name="TextBox 1"/>
          <p:cNvSpPr txBox="1"/>
          <p:nvPr/>
        </p:nvSpPr>
        <p:spPr>
          <a:xfrm>
            <a:off x="4635841" y="3034626"/>
            <a:ext cx="30043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TESTING</a:t>
            </a:r>
            <a:endParaRPr lang="ko-KR" altLang="en-US" sz="5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4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대괄호 9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75" y="2911475"/>
            <a:ext cx="1108076" cy="11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33" name="그룹 32"/>
          <p:cNvGrpSpPr/>
          <p:nvPr/>
        </p:nvGrpSpPr>
        <p:grpSpPr>
          <a:xfrm>
            <a:off x="4043362" y="2057400"/>
            <a:ext cx="4105275" cy="2743200"/>
            <a:chOff x="4043362" y="2057400"/>
            <a:chExt cx="4105275" cy="27432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362" y="2057400"/>
              <a:ext cx="4105275" cy="274320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4087258" y="2104221"/>
              <a:ext cx="286438" cy="220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296" y="4995058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08724 -0.1162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2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5" name="그룹 4"/>
          <p:cNvGrpSpPr/>
          <p:nvPr/>
        </p:nvGrpSpPr>
        <p:grpSpPr>
          <a:xfrm>
            <a:off x="4029075" y="1338262"/>
            <a:ext cx="4133850" cy="4181475"/>
            <a:chOff x="4029075" y="1338262"/>
            <a:chExt cx="4133850" cy="41814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9075" y="1338262"/>
              <a:ext cx="4133850" cy="41814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098275" y="1366092"/>
              <a:ext cx="187286" cy="220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63" y="4180397"/>
            <a:ext cx="167108" cy="2501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38987" y="2279974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이상목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38987" y="2671778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598" y="2926711"/>
            <a:ext cx="12096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2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2.22222E-6 L 0.17083 -0.2067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7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5" name="그룹 4"/>
          <p:cNvGrpSpPr/>
          <p:nvPr/>
        </p:nvGrpSpPr>
        <p:grpSpPr>
          <a:xfrm>
            <a:off x="4029075" y="1338262"/>
            <a:ext cx="4133850" cy="4181475"/>
            <a:chOff x="4029075" y="1338262"/>
            <a:chExt cx="4133850" cy="41814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9075" y="1338262"/>
              <a:ext cx="4133850" cy="41814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098275" y="1366092"/>
              <a:ext cx="187286" cy="220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38987" y="2279974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이상목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38987" y="2671778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938987" y="3239291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8987" y="3523373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12344321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598" y="2926711"/>
            <a:ext cx="1209675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19264"/>
          <a:stretch/>
        </p:blipFill>
        <p:spPr>
          <a:xfrm>
            <a:off x="5005223" y="3793431"/>
            <a:ext cx="1162050" cy="14611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48" y="2771880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2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27 0.1099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2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9839" y="709850"/>
            <a:ext cx="10932321" cy="5419249"/>
            <a:chOff x="629841" y="907256"/>
            <a:chExt cx="10932321" cy="5419249"/>
          </a:xfrm>
        </p:grpSpPr>
        <p:sp>
          <p:nvSpPr>
            <p:cNvPr id="14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1334716" y="907256"/>
              <a:ext cx="9522567" cy="5229224"/>
            </a:xfrm>
            <a:prstGeom prst="round2SameRect">
              <a:avLst>
                <a:gd name="adj1" fmla="val 4184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170389-8BDE-5B03-04E2-FCB98C657CDD}"/>
                </a:ext>
              </a:extLst>
            </p:cNvPr>
            <p:cNvSpPr/>
            <p:nvPr/>
          </p:nvSpPr>
          <p:spPr>
            <a:xfrm>
              <a:off x="1334717" y="6001225"/>
              <a:ext cx="9522567" cy="1352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E9988-CBD4-BCE8-970E-E3CE53343858}"/>
                </a:ext>
              </a:extLst>
            </p:cNvPr>
            <p:cNvSpPr/>
            <p:nvPr/>
          </p:nvSpPr>
          <p:spPr>
            <a:xfrm>
              <a:off x="629844" y="6155056"/>
              <a:ext cx="1093231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138F21-D36F-1025-0E15-6EA9027F06DE}"/>
                </a:ext>
              </a:extLst>
            </p:cNvPr>
            <p:cNvSpPr/>
            <p:nvPr/>
          </p:nvSpPr>
          <p:spPr>
            <a:xfrm>
              <a:off x="629844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D675CD-6583-70A0-F128-25802AFE62E4}"/>
                </a:ext>
              </a:extLst>
            </p:cNvPr>
            <p:cNvSpPr/>
            <p:nvPr/>
          </p:nvSpPr>
          <p:spPr>
            <a:xfrm>
              <a:off x="10482162" y="6155056"/>
              <a:ext cx="1080000" cy="4571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1A937D74-FBEB-0B51-1700-BC83201F10B7}"/>
                </a:ext>
              </a:extLst>
            </p:cNvPr>
            <p:cNvSpPr/>
            <p:nvPr/>
          </p:nvSpPr>
          <p:spPr>
            <a:xfrm rot="5400000">
              <a:off x="6033135" y="797481"/>
              <a:ext cx="125730" cy="10932317"/>
            </a:xfrm>
            <a:prstGeom prst="rightBracket">
              <a:avLst>
                <a:gd name="adj" fmla="val 1295307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위쪽 모서리 11">
              <a:extLst>
                <a:ext uri="{FF2B5EF4-FFF2-40B4-BE49-F238E27FC236}">
                  <a16:creationId xmlns:a16="http://schemas.microsoft.com/office/drawing/2014/main" id="{C528D647-5990-9F38-FFA8-5BEE1FC7C14E}"/>
                </a:ext>
              </a:extLst>
            </p:cNvPr>
            <p:cNvSpPr/>
            <p:nvPr/>
          </p:nvSpPr>
          <p:spPr>
            <a:xfrm>
              <a:off x="5556003" y="6150925"/>
              <a:ext cx="1080000" cy="9985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13" y="709849"/>
            <a:ext cx="9515166" cy="5117940"/>
          </a:xfrm>
          <a:prstGeom prst="round2SameRect">
            <a:avLst>
              <a:gd name="adj1" fmla="val 4182"/>
              <a:gd name="adj2" fmla="val 0"/>
            </a:avLst>
          </a:prstGeom>
        </p:spPr>
      </p:pic>
      <p:grpSp>
        <p:nvGrpSpPr>
          <p:cNvPr id="5" name="그룹 4"/>
          <p:cNvGrpSpPr/>
          <p:nvPr/>
        </p:nvGrpSpPr>
        <p:grpSpPr>
          <a:xfrm>
            <a:off x="4029075" y="1338262"/>
            <a:ext cx="4133850" cy="4181475"/>
            <a:chOff x="4029075" y="1338262"/>
            <a:chExt cx="4133850" cy="41814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9075" y="1338262"/>
              <a:ext cx="4133850" cy="41814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098275" y="1366092"/>
              <a:ext cx="187286" cy="220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38987" y="2279974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이상목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38987" y="2671778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938987" y="3239291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12341234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8987" y="3523373"/>
            <a:ext cx="141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1234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598" y="2926711"/>
            <a:ext cx="1209675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19264"/>
          <a:stretch/>
        </p:blipFill>
        <p:spPr>
          <a:xfrm>
            <a:off x="5005223" y="3793431"/>
            <a:ext cx="1162050" cy="1461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48" y="3541347"/>
            <a:ext cx="167108" cy="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6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77</Words>
  <Application>Microsoft Office PowerPoint</Application>
  <PresentationFormat>와이드스크린</PresentationFormat>
  <Paragraphs>68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dita810</dc:creator>
  <cp:lastModifiedBy>dita810</cp:lastModifiedBy>
  <cp:revision>55</cp:revision>
  <dcterms:created xsi:type="dcterms:W3CDTF">2023-03-01T07:10:18Z</dcterms:created>
  <dcterms:modified xsi:type="dcterms:W3CDTF">2023-03-02T08:28:29Z</dcterms:modified>
</cp:coreProperties>
</file>