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87" r:id="rId2"/>
    <p:sldId id="276" r:id="rId3"/>
    <p:sldId id="261" r:id="rId4"/>
    <p:sldId id="257" r:id="rId5"/>
    <p:sldId id="258" r:id="rId6"/>
    <p:sldId id="259" r:id="rId7"/>
    <p:sldId id="273" r:id="rId8"/>
    <p:sldId id="289" r:id="rId9"/>
    <p:sldId id="290" r:id="rId10"/>
    <p:sldId id="291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274" r:id="rId21"/>
    <p:sldId id="301" r:id="rId22"/>
    <p:sldId id="269" r:id="rId23"/>
  </p:sldIdLst>
  <p:sldSz cx="9144000" cy="5715000" type="screen16x10"/>
  <p:notesSz cx="6858000" cy="9144000"/>
  <p:embeddedFontLst>
    <p:embeddedFont>
      <p:font typeface="나눔스퀘어 Bold" panose="020B0600000101010101" pitchFamily="50" charset="-127"/>
      <p:bold r:id="rId25"/>
    </p:embeddedFont>
    <p:embeddedFont>
      <p:font typeface="나눔스퀘어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Futura Medium" panose="020B0800000000000000" pitchFamily="34" charset="0"/>
      <p:bold r:id="rId29"/>
    </p:embeddedFont>
    <p:embeddedFont>
      <p:font typeface="Open Sans Extrabold" panose="020B0600000101010101" charset="0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2" autoAdjust="0"/>
    <p:restoredTop sz="94660"/>
  </p:normalViewPr>
  <p:slideViewPr>
    <p:cSldViewPr>
      <p:cViewPr varScale="1">
        <p:scale>
          <a:sx n="90" d="100"/>
          <a:sy n="90" d="100"/>
        </p:scale>
        <p:origin x="768" y="72"/>
      </p:cViewPr>
      <p:guideLst>
        <p:guide orient="horz" pos="184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82CFC-ADC8-4257-A838-AF68D7452B60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C09EA-387D-4D59-861D-4DFCE3CC7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7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6496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559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695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2523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769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9840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1759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1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8745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76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38B1-EEE7-4C86-AA2D-D34EC1D66FBF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49863-C939-4073-8CAD-7643A8CD5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820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38B1-EEE7-4C86-AA2D-D34EC1D66FBF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49863-C939-4073-8CAD-7643A8CD5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4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10" Type="http://schemas.openxmlformats.org/officeDocument/2006/relationships/image" Target="../media/image21.jpg"/><Relationship Id="rId4" Type="http://schemas.openxmlformats.org/officeDocument/2006/relationships/image" Target="../media/image23.jpeg"/><Relationship Id="rId9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Relationship Id="rId9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ADC029-B998-4413-900B-28C293E26A6E}"/>
              </a:ext>
            </a:extLst>
          </p:cNvPr>
          <p:cNvSpPr/>
          <p:nvPr/>
        </p:nvSpPr>
        <p:spPr>
          <a:xfrm>
            <a:off x="2286000" y="2176897"/>
            <a:ext cx="4572000" cy="13612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앉아있는 시간이 많은 회사원과 학생들에게 스트레칭이 필요한 이유와 하기 좋은 스트레칭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751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146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2. Need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E30FDC-9E43-47CA-8030-1A69F58AD74B}"/>
              </a:ext>
            </a:extLst>
          </p:cNvPr>
          <p:cNvSpPr txBox="1"/>
          <p:nvPr/>
        </p:nvSpPr>
        <p:spPr>
          <a:xfrm>
            <a:off x="2291652" y="5135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040736E-B2AF-4706-B28B-CB6C8FB41FA4}"/>
              </a:ext>
            </a:extLst>
          </p:cNvPr>
          <p:cNvGrpSpPr/>
          <p:nvPr/>
        </p:nvGrpSpPr>
        <p:grpSpPr>
          <a:xfrm>
            <a:off x="2154627" y="2030558"/>
            <a:ext cx="4346240" cy="1639775"/>
            <a:chOff x="1927725" y="2825520"/>
            <a:chExt cx="4346240" cy="1639775"/>
          </a:xfrm>
        </p:grpSpPr>
        <p:pic>
          <p:nvPicPr>
            <p:cNvPr id="34" name="그래픽 33" descr="절전">
              <a:extLst>
                <a:ext uri="{FF2B5EF4-FFF2-40B4-BE49-F238E27FC236}">
                  <a16:creationId xmlns:a16="http://schemas.microsoft.com/office/drawing/2014/main" id="{BDF3AAE1-9E84-4CD0-980E-2C51DA071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15549" y="3006879"/>
              <a:ext cx="1458416" cy="1458416"/>
            </a:xfrm>
            <a:prstGeom prst="rect">
              <a:avLst/>
            </a:prstGeom>
          </p:spPr>
        </p:pic>
        <p:sp>
          <p:nvSpPr>
            <p:cNvPr id="35" name="1/2 액자 34">
              <a:extLst>
                <a:ext uri="{FF2B5EF4-FFF2-40B4-BE49-F238E27FC236}">
                  <a16:creationId xmlns:a16="http://schemas.microsoft.com/office/drawing/2014/main" id="{C4D79519-F5AD-4E3F-872A-9CCE7927E26E}"/>
                </a:ext>
              </a:extLst>
            </p:cNvPr>
            <p:cNvSpPr/>
            <p:nvPr/>
          </p:nvSpPr>
          <p:spPr>
            <a:xfrm rot="8081287">
              <a:off x="3511819" y="3296942"/>
              <a:ext cx="878290" cy="878290"/>
            </a:xfrm>
            <a:prstGeom prst="halfFrame">
              <a:avLst>
                <a:gd name="adj1" fmla="val 9929"/>
                <a:gd name="adj2" fmla="val 99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2F65828-32F0-4BD7-A3B7-D321C383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725" y="2825520"/>
              <a:ext cx="1629881" cy="1629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13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146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2. Need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E30FDC-9E43-47CA-8030-1A69F58AD74B}"/>
              </a:ext>
            </a:extLst>
          </p:cNvPr>
          <p:cNvSpPr txBox="1"/>
          <p:nvPr/>
        </p:nvSpPr>
        <p:spPr>
          <a:xfrm>
            <a:off x="2291652" y="5135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6A1DABA-B71A-4EEB-8284-8CA57586A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27" y="2048556"/>
            <a:ext cx="1629881" cy="1629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95884-F577-4056-9B85-322B6EBF1E6B}"/>
              </a:ext>
            </a:extLst>
          </p:cNvPr>
          <p:cNvSpPr txBox="1"/>
          <p:nvPr/>
        </p:nvSpPr>
        <p:spPr>
          <a:xfrm>
            <a:off x="2145334" y="1471968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장시간앉아있을때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생기는 병들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5FD8C3-E60D-463B-B336-495F04A6C481}"/>
              </a:ext>
            </a:extLst>
          </p:cNvPr>
          <p:cNvGrpSpPr/>
          <p:nvPr/>
        </p:nvGrpSpPr>
        <p:grpSpPr>
          <a:xfrm>
            <a:off x="9396536" y="1417340"/>
            <a:ext cx="1801036" cy="2722776"/>
            <a:chOff x="9396536" y="1755187"/>
            <a:chExt cx="1801036" cy="2722776"/>
          </a:xfrm>
        </p:grpSpPr>
        <p:pic>
          <p:nvPicPr>
            <p:cNvPr id="5" name="그림 4" descr="동물, 다채로운, 전화, 서있는이(가) 표시된 사진&#10;&#10;자동 생성된 설명">
              <a:extLst>
                <a:ext uri="{FF2B5EF4-FFF2-40B4-BE49-F238E27FC236}">
                  <a16:creationId xmlns:a16="http://schemas.microsoft.com/office/drawing/2014/main" id="{3DF073D9-0EAA-4E3E-9B46-6DC338D38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06"/>
            <a:stretch/>
          </p:blipFill>
          <p:spPr>
            <a:xfrm>
              <a:off x="9396536" y="1755187"/>
              <a:ext cx="1801036" cy="23534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A0B1A2-D079-446F-ACDF-8E68BC970E9E}"/>
                </a:ext>
              </a:extLst>
            </p:cNvPr>
            <p:cNvSpPr txBox="1"/>
            <p:nvPr/>
          </p:nvSpPr>
          <p:spPr>
            <a:xfrm>
              <a:off x="9650883" y="4108631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좌골 신경통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892E2E-791B-4D4A-953C-D30DFCA0CA95}"/>
              </a:ext>
            </a:extLst>
          </p:cNvPr>
          <p:cNvGrpSpPr/>
          <p:nvPr/>
        </p:nvGrpSpPr>
        <p:grpSpPr>
          <a:xfrm>
            <a:off x="11197571" y="1770934"/>
            <a:ext cx="1800000" cy="2722776"/>
            <a:chOff x="11197571" y="1770934"/>
            <a:chExt cx="1800000" cy="2722776"/>
          </a:xfrm>
        </p:grpSpPr>
        <p:pic>
          <p:nvPicPr>
            <p:cNvPr id="9" name="그림 8" descr="사람, 의류, 발, 다리이(가) 표시된 사진&#10;&#10;자동 생성된 설명">
              <a:extLst>
                <a:ext uri="{FF2B5EF4-FFF2-40B4-BE49-F238E27FC236}">
                  <a16:creationId xmlns:a16="http://schemas.microsoft.com/office/drawing/2014/main" id="{BB28CAD3-B5B9-4F55-86A8-6AC3ABBA5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7571" y="1770934"/>
              <a:ext cx="1800000" cy="233769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C2F3E8-5AC6-4D07-9224-9C6403BD9CAB}"/>
                </a:ext>
              </a:extLst>
            </p:cNvPr>
            <p:cNvSpPr txBox="1"/>
            <p:nvPr/>
          </p:nvSpPr>
          <p:spPr>
            <a:xfrm>
              <a:off x="11795244" y="412437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비만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9211C9-06FB-4D58-A292-2665598836BB}"/>
              </a:ext>
            </a:extLst>
          </p:cNvPr>
          <p:cNvGrpSpPr/>
          <p:nvPr/>
        </p:nvGrpSpPr>
        <p:grpSpPr>
          <a:xfrm>
            <a:off x="12996537" y="1770934"/>
            <a:ext cx="1801036" cy="2701475"/>
            <a:chOff x="12996537" y="1770934"/>
            <a:chExt cx="1801036" cy="2701475"/>
          </a:xfrm>
        </p:grpSpPr>
        <p:pic>
          <p:nvPicPr>
            <p:cNvPr id="12" name="그림 11" descr="사람, 가장, 미소, 착용이(가) 표시된 사진&#10;&#10;자동 생성된 설명">
              <a:extLst>
                <a:ext uri="{FF2B5EF4-FFF2-40B4-BE49-F238E27FC236}">
                  <a16:creationId xmlns:a16="http://schemas.microsoft.com/office/drawing/2014/main" id="{4172BA81-944D-49C8-905C-C2AB7B3FD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6537" y="1770934"/>
              <a:ext cx="1801036" cy="233214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B8DE3A-E69A-4CB2-930A-05B77199C9E5}"/>
                </a:ext>
              </a:extLst>
            </p:cNvPr>
            <p:cNvSpPr txBox="1"/>
            <p:nvPr/>
          </p:nvSpPr>
          <p:spPr>
            <a:xfrm>
              <a:off x="13684469" y="4103077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노화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5D9608-2A3A-4D3D-BAB3-EB31BD5B9AEA}"/>
              </a:ext>
            </a:extLst>
          </p:cNvPr>
          <p:cNvGrpSpPr/>
          <p:nvPr/>
        </p:nvGrpSpPr>
        <p:grpSpPr>
          <a:xfrm>
            <a:off x="14809466" y="1743909"/>
            <a:ext cx="1800000" cy="2728500"/>
            <a:chOff x="14809466" y="1743909"/>
            <a:chExt cx="1800000" cy="2728500"/>
          </a:xfrm>
        </p:grpSpPr>
        <p:pic>
          <p:nvPicPr>
            <p:cNvPr id="15" name="그림 14" descr="동물, 곰, 꽃이(가) 표시된 사진&#10;&#10;자동 생성된 설명">
              <a:extLst>
                <a:ext uri="{FF2B5EF4-FFF2-40B4-BE49-F238E27FC236}">
                  <a16:creationId xmlns:a16="http://schemas.microsoft.com/office/drawing/2014/main" id="{2AB415D9-261F-44ED-8065-F7072989A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9466" y="1743909"/>
              <a:ext cx="1800000" cy="2332143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F9E02F-BA63-48FF-8B2C-FEEF6D0B17E1}"/>
                </a:ext>
              </a:extLst>
            </p:cNvPr>
            <p:cNvSpPr txBox="1"/>
            <p:nvPr/>
          </p:nvSpPr>
          <p:spPr>
            <a:xfrm>
              <a:off x="15512136" y="4103077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암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A982E4F-E031-4C6F-8861-10ABEC901747}"/>
              </a:ext>
            </a:extLst>
          </p:cNvPr>
          <p:cNvGrpSpPr/>
          <p:nvPr/>
        </p:nvGrpSpPr>
        <p:grpSpPr>
          <a:xfrm>
            <a:off x="16426347" y="1743909"/>
            <a:ext cx="2190023" cy="2728499"/>
            <a:chOff x="16426347" y="1743909"/>
            <a:chExt cx="2190023" cy="272849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B0652B5-173C-4A55-8428-95267F9F6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1359" y="1743909"/>
              <a:ext cx="1800001" cy="235916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CD8DC0-C144-470F-B69B-55C648C4554A}"/>
                </a:ext>
              </a:extLst>
            </p:cNvPr>
            <p:cNvSpPr txBox="1"/>
            <p:nvPr/>
          </p:nvSpPr>
          <p:spPr>
            <a:xfrm>
              <a:off x="16426347" y="4103076"/>
              <a:ext cx="219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콜레스테롤 능력 하향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587CCB-915F-492D-8D10-CB5A45673CB6}"/>
              </a:ext>
            </a:extLst>
          </p:cNvPr>
          <p:cNvGrpSpPr/>
          <p:nvPr/>
        </p:nvGrpSpPr>
        <p:grpSpPr>
          <a:xfrm>
            <a:off x="18433253" y="1755186"/>
            <a:ext cx="1811892" cy="2738524"/>
            <a:chOff x="18433253" y="1755186"/>
            <a:chExt cx="1811892" cy="2738524"/>
          </a:xfrm>
        </p:grpSpPr>
        <p:pic>
          <p:nvPicPr>
            <p:cNvPr id="22" name="그림 21" descr="사람, 여자, 실외, 소녀이(가) 표시된 사진&#10;&#10;자동 생성된 설명">
              <a:extLst>
                <a:ext uri="{FF2B5EF4-FFF2-40B4-BE49-F238E27FC236}">
                  <a16:creationId xmlns:a16="http://schemas.microsoft.com/office/drawing/2014/main" id="{0FE9EB83-B60C-4497-9154-457A0E79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3253" y="1755186"/>
              <a:ext cx="1811892" cy="236919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A2F1EE-2A16-4C50-9CE4-50F85346D991}"/>
                </a:ext>
              </a:extLst>
            </p:cNvPr>
            <p:cNvSpPr txBox="1"/>
            <p:nvPr/>
          </p:nvSpPr>
          <p:spPr>
            <a:xfrm>
              <a:off x="18826879" y="412437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하체비만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BD0402-2986-4A9B-A4FE-AC2910A902A9}"/>
              </a:ext>
            </a:extLst>
          </p:cNvPr>
          <p:cNvGrpSpPr/>
          <p:nvPr/>
        </p:nvGrpSpPr>
        <p:grpSpPr>
          <a:xfrm>
            <a:off x="20221361" y="1770934"/>
            <a:ext cx="1811892" cy="2755116"/>
            <a:chOff x="20221361" y="1770934"/>
            <a:chExt cx="1811892" cy="2755116"/>
          </a:xfrm>
        </p:grpSpPr>
        <p:pic>
          <p:nvPicPr>
            <p:cNvPr id="40" name="그림 39" descr="의류, 작은, 쥐고있는, 소년이(가) 표시된 사진&#10;&#10;자동 생성된 설명">
              <a:extLst>
                <a:ext uri="{FF2B5EF4-FFF2-40B4-BE49-F238E27FC236}">
                  <a16:creationId xmlns:a16="http://schemas.microsoft.com/office/drawing/2014/main" id="{C5CCB3CC-CD63-45B1-B9BC-8BE1089CE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1361" y="1770934"/>
              <a:ext cx="1811892" cy="230511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9C624B-AE8D-4554-827A-A9ADF975D206}"/>
                </a:ext>
              </a:extLst>
            </p:cNvPr>
            <p:cNvSpPr txBox="1"/>
            <p:nvPr/>
          </p:nvSpPr>
          <p:spPr>
            <a:xfrm>
              <a:off x="20556177" y="415671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심장마비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03EF40-C73C-4A41-BD39-5E2F40E51C18}"/>
              </a:ext>
            </a:extLst>
          </p:cNvPr>
          <p:cNvGrpSpPr/>
          <p:nvPr/>
        </p:nvGrpSpPr>
        <p:grpSpPr>
          <a:xfrm>
            <a:off x="22077225" y="1755187"/>
            <a:ext cx="1811892" cy="2770863"/>
            <a:chOff x="22077225" y="1755187"/>
            <a:chExt cx="1811892" cy="2770863"/>
          </a:xfrm>
        </p:grpSpPr>
        <p:pic>
          <p:nvPicPr>
            <p:cNvPr id="48" name="그림 47" descr="동물, 파란색, 조류, 밝은이(가) 표시된 사진&#10;&#10;자동 생성된 설명">
              <a:extLst>
                <a:ext uri="{FF2B5EF4-FFF2-40B4-BE49-F238E27FC236}">
                  <a16:creationId xmlns:a16="http://schemas.microsoft.com/office/drawing/2014/main" id="{C79615CD-E1DF-412A-9D8C-542B50B1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7225" y="1755187"/>
              <a:ext cx="1811892" cy="2320866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B47D8A-F5D7-4428-AFA3-E30A41170D94}"/>
                </a:ext>
              </a:extLst>
            </p:cNvPr>
            <p:cNvSpPr txBox="1"/>
            <p:nvPr/>
          </p:nvSpPr>
          <p:spPr>
            <a:xfrm>
              <a:off x="22575847" y="415671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디스크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916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0.18698 -0.215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58" y="-107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62604 -0.0013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02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146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2. Need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E30FDC-9E43-47CA-8030-1A69F58AD74B}"/>
              </a:ext>
            </a:extLst>
          </p:cNvPr>
          <p:cNvSpPr txBox="1"/>
          <p:nvPr/>
        </p:nvSpPr>
        <p:spPr>
          <a:xfrm>
            <a:off x="2291652" y="5135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892E2E-791B-4D4A-953C-D30DFCA0CA95}"/>
              </a:ext>
            </a:extLst>
          </p:cNvPr>
          <p:cNvGrpSpPr/>
          <p:nvPr/>
        </p:nvGrpSpPr>
        <p:grpSpPr>
          <a:xfrm>
            <a:off x="11197571" y="1417340"/>
            <a:ext cx="1800000" cy="2722776"/>
            <a:chOff x="11197571" y="1770934"/>
            <a:chExt cx="1800000" cy="2722776"/>
          </a:xfrm>
        </p:grpSpPr>
        <p:pic>
          <p:nvPicPr>
            <p:cNvPr id="9" name="그림 8" descr="사람, 의류, 발, 다리이(가) 표시된 사진&#10;&#10;자동 생성된 설명">
              <a:extLst>
                <a:ext uri="{FF2B5EF4-FFF2-40B4-BE49-F238E27FC236}">
                  <a16:creationId xmlns:a16="http://schemas.microsoft.com/office/drawing/2014/main" id="{BB28CAD3-B5B9-4F55-86A8-6AC3ABBA5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7571" y="1770934"/>
              <a:ext cx="1800000" cy="233769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C2F3E8-5AC6-4D07-9224-9C6403BD9CAB}"/>
                </a:ext>
              </a:extLst>
            </p:cNvPr>
            <p:cNvSpPr txBox="1"/>
            <p:nvPr/>
          </p:nvSpPr>
          <p:spPr>
            <a:xfrm>
              <a:off x="11795244" y="412437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비만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9211C9-06FB-4D58-A292-2665598836BB}"/>
              </a:ext>
            </a:extLst>
          </p:cNvPr>
          <p:cNvGrpSpPr/>
          <p:nvPr/>
        </p:nvGrpSpPr>
        <p:grpSpPr>
          <a:xfrm>
            <a:off x="12996537" y="1417340"/>
            <a:ext cx="1801036" cy="2701475"/>
            <a:chOff x="12996537" y="1770934"/>
            <a:chExt cx="1801036" cy="2701475"/>
          </a:xfrm>
        </p:grpSpPr>
        <p:pic>
          <p:nvPicPr>
            <p:cNvPr id="12" name="그림 11" descr="사람, 가장, 미소, 착용이(가) 표시된 사진&#10;&#10;자동 생성된 설명">
              <a:extLst>
                <a:ext uri="{FF2B5EF4-FFF2-40B4-BE49-F238E27FC236}">
                  <a16:creationId xmlns:a16="http://schemas.microsoft.com/office/drawing/2014/main" id="{4172BA81-944D-49C8-905C-C2AB7B3FD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6537" y="1770934"/>
              <a:ext cx="1801036" cy="233214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B8DE3A-E69A-4CB2-930A-05B77199C9E5}"/>
                </a:ext>
              </a:extLst>
            </p:cNvPr>
            <p:cNvSpPr txBox="1"/>
            <p:nvPr/>
          </p:nvSpPr>
          <p:spPr>
            <a:xfrm>
              <a:off x="13684469" y="4103077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노화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5D9608-2A3A-4D3D-BAB3-EB31BD5B9AEA}"/>
              </a:ext>
            </a:extLst>
          </p:cNvPr>
          <p:cNvGrpSpPr/>
          <p:nvPr/>
        </p:nvGrpSpPr>
        <p:grpSpPr>
          <a:xfrm>
            <a:off x="14809466" y="1743909"/>
            <a:ext cx="1800000" cy="2728500"/>
            <a:chOff x="14809466" y="1743909"/>
            <a:chExt cx="1800000" cy="2728500"/>
          </a:xfrm>
        </p:grpSpPr>
        <p:pic>
          <p:nvPicPr>
            <p:cNvPr id="15" name="그림 14" descr="동물, 곰, 꽃이(가) 표시된 사진&#10;&#10;자동 생성된 설명">
              <a:extLst>
                <a:ext uri="{FF2B5EF4-FFF2-40B4-BE49-F238E27FC236}">
                  <a16:creationId xmlns:a16="http://schemas.microsoft.com/office/drawing/2014/main" id="{2AB415D9-261F-44ED-8065-F7072989A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9466" y="1743909"/>
              <a:ext cx="1800000" cy="2332143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F9E02F-BA63-48FF-8B2C-FEEF6D0B17E1}"/>
                </a:ext>
              </a:extLst>
            </p:cNvPr>
            <p:cNvSpPr txBox="1"/>
            <p:nvPr/>
          </p:nvSpPr>
          <p:spPr>
            <a:xfrm>
              <a:off x="15512136" y="4103077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암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A982E4F-E031-4C6F-8861-10ABEC901747}"/>
              </a:ext>
            </a:extLst>
          </p:cNvPr>
          <p:cNvGrpSpPr/>
          <p:nvPr/>
        </p:nvGrpSpPr>
        <p:grpSpPr>
          <a:xfrm>
            <a:off x="16426347" y="1743909"/>
            <a:ext cx="2190023" cy="2728499"/>
            <a:chOff x="16426347" y="1743909"/>
            <a:chExt cx="2190023" cy="272849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B0652B5-173C-4A55-8428-95267F9F6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1359" y="1743909"/>
              <a:ext cx="1800001" cy="235916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CD8DC0-C144-470F-B69B-55C648C4554A}"/>
                </a:ext>
              </a:extLst>
            </p:cNvPr>
            <p:cNvSpPr txBox="1"/>
            <p:nvPr/>
          </p:nvSpPr>
          <p:spPr>
            <a:xfrm>
              <a:off x="16426347" y="4103076"/>
              <a:ext cx="219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콜레스테롤 능력 하향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587CCB-915F-492D-8D10-CB5A45673CB6}"/>
              </a:ext>
            </a:extLst>
          </p:cNvPr>
          <p:cNvGrpSpPr/>
          <p:nvPr/>
        </p:nvGrpSpPr>
        <p:grpSpPr>
          <a:xfrm>
            <a:off x="18433253" y="1755186"/>
            <a:ext cx="1811892" cy="2738524"/>
            <a:chOff x="18433253" y="1755186"/>
            <a:chExt cx="1811892" cy="2738524"/>
          </a:xfrm>
        </p:grpSpPr>
        <p:pic>
          <p:nvPicPr>
            <p:cNvPr id="22" name="그림 21" descr="사람, 여자, 실외, 소녀이(가) 표시된 사진&#10;&#10;자동 생성된 설명">
              <a:extLst>
                <a:ext uri="{FF2B5EF4-FFF2-40B4-BE49-F238E27FC236}">
                  <a16:creationId xmlns:a16="http://schemas.microsoft.com/office/drawing/2014/main" id="{0FE9EB83-B60C-4497-9154-457A0E79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3253" y="1755186"/>
              <a:ext cx="1811892" cy="236919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A2F1EE-2A16-4C50-9CE4-50F85346D991}"/>
                </a:ext>
              </a:extLst>
            </p:cNvPr>
            <p:cNvSpPr txBox="1"/>
            <p:nvPr/>
          </p:nvSpPr>
          <p:spPr>
            <a:xfrm>
              <a:off x="18826879" y="412437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하체비만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BD0402-2986-4A9B-A4FE-AC2910A902A9}"/>
              </a:ext>
            </a:extLst>
          </p:cNvPr>
          <p:cNvGrpSpPr/>
          <p:nvPr/>
        </p:nvGrpSpPr>
        <p:grpSpPr>
          <a:xfrm>
            <a:off x="20221361" y="1770934"/>
            <a:ext cx="1811892" cy="2755116"/>
            <a:chOff x="20221361" y="1770934"/>
            <a:chExt cx="1811892" cy="2755116"/>
          </a:xfrm>
        </p:grpSpPr>
        <p:pic>
          <p:nvPicPr>
            <p:cNvPr id="40" name="그림 39" descr="의류, 작은, 쥐고있는, 소년이(가) 표시된 사진&#10;&#10;자동 생성된 설명">
              <a:extLst>
                <a:ext uri="{FF2B5EF4-FFF2-40B4-BE49-F238E27FC236}">
                  <a16:creationId xmlns:a16="http://schemas.microsoft.com/office/drawing/2014/main" id="{C5CCB3CC-CD63-45B1-B9BC-8BE1089CE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1361" y="1770934"/>
              <a:ext cx="1811892" cy="230511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9C624B-AE8D-4554-827A-A9ADF975D206}"/>
                </a:ext>
              </a:extLst>
            </p:cNvPr>
            <p:cNvSpPr txBox="1"/>
            <p:nvPr/>
          </p:nvSpPr>
          <p:spPr>
            <a:xfrm>
              <a:off x="20556177" y="415671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심장마비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03EF40-C73C-4A41-BD39-5E2F40E51C18}"/>
              </a:ext>
            </a:extLst>
          </p:cNvPr>
          <p:cNvGrpSpPr/>
          <p:nvPr/>
        </p:nvGrpSpPr>
        <p:grpSpPr>
          <a:xfrm>
            <a:off x="22077225" y="1755187"/>
            <a:ext cx="1811892" cy="2770863"/>
            <a:chOff x="22077225" y="1755187"/>
            <a:chExt cx="1811892" cy="2770863"/>
          </a:xfrm>
        </p:grpSpPr>
        <p:pic>
          <p:nvPicPr>
            <p:cNvPr id="48" name="그림 47" descr="동물, 파란색, 조류, 밝은이(가) 표시된 사진&#10;&#10;자동 생성된 설명">
              <a:extLst>
                <a:ext uri="{FF2B5EF4-FFF2-40B4-BE49-F238E27FC236}">
                  <a16:creationId xmlns:a16="http://schemas.microsoft.com/office/drawing/2014/main" id="{C79615CD-E1DF-412A-9D8C-542B50B1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7225" y="1755187"/>
              <a:ext cx="1811892" cy="2320866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B47D8A-F5D7-4428-AFA3-E30A41170D94}"/>
                </a:ext>
              </a:extLst>
            </p:cNvPr>
            <p:cNvSpPr txBox="1"/>
            <p:nvPr/>
          </p:nvSpPr>
          <p:spPr>
            <a:xfrm>
              <a:off x="22575847" y="415671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디스크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F352B83-F16A-4D78-A1FD-D3316F75699E}"/>
              </a:ext>
            </a:extLst>
          </p:cNvPr>
          <p:cNvGrpSpPr/>
          <p:nvPr/>
        </p:nvGrpSpPr>
        <p:grpSpPr>
          <a:xfrm>
            <a:off x="3671482" y="1417340"/>
            <a:ext cx="1801036" cy="2722776"/>
            <a:chOff x="9396536" y="1755187"/>
            <a:chExt cx="1801036" cy="2722776"/>
          </a:xfrm>
        </p:grpSpPr>
        <p:pic>
          <p:nvPicPr>
            <p:cNvPr id="47" name="그림 46" descr="동물, 다채로운, 전화, 서있는이(가) 표시된 사진&#10;&#10;자동 생성된 설명">
              <a:extLst>
                <a:ext uri="{FF2B5EF4-FFF2-40B4-BE49-F238E27FC236}">
                  <a16:creationId xmlns:a16="http://schemas.microsoft.com/office/drawing/2014/main" id="{4916EF5E-E086-4BB8-93A6-70BB30875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06"/>
            <a:stretch/>
          </p:blipFill>
          <p:spPr>
            <a:xfrm>
              <a:off x="9396536" y="1755187"/>
              <a:ext cx="1801036" cy="235344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51B0AE-9DA3-488C-B549-5CB82DC34AE0}"/>
                </a:ext>
              </a:extLst>
            </p:cNvPr>
            <p:cNvSpPr txBox="1"/>
            <p:nvPr/>
          </p:nvSpPr>
          <p:spPr>
            <a:xfrm>
              <a:off x="9650883" y="4108631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좌골 신경통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98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1.23628 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06" y="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82292 5.05238E-1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46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146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2. Need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E30FDC-9E43-47CA-8030-1A69F58AD74B}"/>
              </a:ext>
            </a:extLst>
          </p:cNvPr>
          <p:cNvSpPr txBox="1"/>
          <p:nvPr/>
        </p:nvSpPr>
        <p:spPr>
          <a:xfrm>
            <a:off x="2291652" y="5135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9211C9-06FB-4D58-A292-2665598836BB}"/>
              </a:ext>
            </a:extLst>
          </p:cNvPr>
          <p:cNvGrpSpPr/>
          <p:nvPr/>
        </p:nvGrpSpPr>
        <p:grpSpPr>
          <a:xfrm>
            <a:off x="12996537" y="1417340"/>
            <a:ext cx="1801036" cy="2701475"/>
            <a:chOff x="12996537" y="1770934"/>
            <a:chExt cx="1801036" cy="2701475"/>
          </a:xfrm>
        </p:grpSpPr>
        <p:pic>
          <p:nvPicPr>
            <p:cNvPr id="12" name="그림 11" descr="사람, 가장, 미소, 착용이(가) 표시된 사진&#10;&#10;자동 생성된 설명">
              <a:extLst>
                <a:ext uri="{FF2B5EF4-FFF2-40B4-BE49-F238E27FC236}">
                  <a16:creationId xmlns:a16="http://schemas.microsoft.com/office/drawing/2014/main" id="{4172BA81-944D-49C8-905C-C2AB7B3FD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6537" y="1770934"/>
              <a:ext cx="1801036" cy="233214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B8DE3A-E69A-4CB2-930A-05B77199C9E5}"/>
                </a:ext>
              </a:extLst>
            </p:cNvPr>
            <p:cNvSpPr txBox="1"/>
            <p:nvPr/>
          </p:nvSpPr>
          <p:spPr>
            <a:xfrm>
              <a:off x="13684469" y="4103077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노화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5D9608-2A3A-4D3D-BAB3-EB31BD5B9AEA}"/>
              </a:ext>
            </a:extLst>
          </p:cNvPr>
          <p:cNvGrpSpPr/>
          <p:nvPr/>
        </p:nvGrpSpPr>
        <p:grpSpPr>
          <a:xfrm>
            <a:off x="14839199" y="1406664"/>
            <a:ext cx="1800000" cy="2728500"/>
            <a:chOff x="14809466" y="1743909"/>
            <a:chExt cx="1800000" cy="2728500"/>
          </a:xfrm>
        </p:grpSpPr>
        <p:pic>
          <p:nvPicPr>
            <p:cNvPr id="15" name="그림 14" descr="동물, 곰, 꽃이(가) 표시된 사진&#10;&#10;자동 생성된 설명">
              <a:extLst>
                <a:ext uri="{FF2B5EF4-FFF2-40B4-BE49-F238E27FC236}">
                  <a16:creationId xmlns:a16="http://schemas.microsoft.com/office/drawing/2014/main" id="{2AB415D9-261F-44ED-8065-F7072989A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9466" y="1743909"/>
              <a:ext cx="1800000" cy="2332143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F9E02F-BA63-48FF-8B2C-FEEF6D0B17E1}"/>
                </a:ext>
              </a:extLst>
            </p:cNvPr>
            <p:cNvSpPr txBox="1"/>
            <p:nvPr/>
          </p:nvSpPr>
          <p:spPr>
            <a:xfrm>
              <a:off x="15512136" y="4103077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암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A982E4F-E031-4C6F-8861-10ABEC901747}"/>
              </a:ext>
            </a:extLst>
          </p:cNvPr>
          <p:cNvGrpSpPr/>
          <p:nvPr/>
        </p:nvGrpSpPr>
        <p:grpSpPr>
          <a:xfrm>
            <a:off x="16426347" y="1743909"/>
            <a:ext cx="2190023" cy="2728499"/>
            <a:chOff x="16426347" y="1743909"/>
            <a:chExt cx="2190023" cy="272849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B0652B5-173C-4A55-8428-95267F9F6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1359" y="1743909"/>
              <a:ext cx="1800001" cy="235916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CD8DC0-C144-470F-B69B-55C648C4554A}"/>
                </a:ext>
              </a:extLst>
            </p:cNvPr>
            <p:cNvSpPr txBox="1"/>
            <p:nvPr/>
          </p:nvSpPr>
          <p:spPr>
            <a:xfrm>
              <a:off x="16426347" y="4103076"/>
              <a:ext cx="219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콜레스테롤 능력 하향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587CCB-915F-492D-8D10-CB5A45673CB6}"/>
              </a:ext>
            </a:extLst>
          </p:cNvPr>
          <p:cNvGrpSpPr/>
          <p:nvPr/>
        </p:nvGrpSpPr>
        <p:grpSpPr>
          <a:xfrm>
            <a:off x="18433253" y="1755186"/>
            <a:ext cx="1811892" cy="2738524"/>
            <a:chOff x="18433253" y="1755186"/>
            <a:chExt cx="1811892" cy="2738524"/>
          </a:xfrm>
        </p:grpSpPr>
        <p:pic>
          <p:nvPicPr>
            <p:cNvPr id="22" name="그림 21" descr="사람, 여자, 실외, 소녀이(가) 표시된 사진&#10;&#10;자동 생성된 설명">
              <a:extLst>
                <a:ext uri="{FF2B5EF4-FFF2-40B4-BE49-F238E27FC236}">
                  <a16:creationId xmlns:a16="http://schemas.microsoft.com/office/drawing/2014/main" id="{0FE9EB83-B60C-4497-9154-457A0E79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3253" y="1755186"/>
              <a:ext cx="1811892" cy="236919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A2F1EE-2A16-4C50-9CE4-50F85346D991}"/>
                </a:ext>
              </a:extLst>
            </p:cNvPr>
            <p:cNvSpPr txBox="1"/>
            <p:nvPr/>
          </p:nvSpPr>
          <p:spPr>
            <a:xfrm>
              <a:off x="18826879" y="412437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하체비만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BD0402-2986-4A9B-A4FE-AC2910A902A9}"/>
              </a:ext>
            </a:extLst>
          </p:cNvPr>
          <p:cNvGrpSpPr/>
          <p:nvPr/>
        </p:nvGrpSpPr>
        <p:grpSpPr>
          <a:xfrm>
            <a:off x="20221361" y="1770934"/>
            <a:ext cx="1811892" cy="2755116"/>
            <a:chOff x="20221361" y="1770934"/>
            <a:chExt cx="1811892" cy="2755116"/>
          </a:xfrm>
        </p:grpSpPr>
        <p:pic>
          <p:nvPicPr>
            <p:cNvPr id="40" name="그림 39" descr="의류, 작은, 쥐고있는, 소년이(가) 표시된 사진&#10;&#10;자동 생성된 설명">
              <a:extLst>
                <a:ext uri="{FF2B5EF4-FFF2-40B4-BE49-F238E27FC236}">
                  <a16:creationId xmlns:a16="http://schemas.microsoft.com/office/drawing/2014/main" id="{C5CCB3CC-CD63-45B1-B9BC-8BE1089CE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1361" y="1770934"/>
              <a:ext cx="1811892" cy="230511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9C624B-AE8D-4554-827A-A9ADF975D206}"/>
                </a:ext>
              </a:extLst>
            </p:cNvPr>
            <p:cNvSpPr txBox="1"/>
            <p:nvPr/>
          </p:nvSpPr>
          <p:spPr>
            <a:xfrm>
              <a:off x="20556177" y="415671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심장마비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03EF40-C73C-4A41-BD39-5E2F40E51C18}"/>
              </a:ext>
            </a:extLst>
          </p:cNvPr>
          <p:cNvGrpSpPr/>
          <p:nvPr/>
        </p:nvGrpSpPr>
        <p:grpSpPr>
          <a:xfrm>
            <a:off x="22077225" y="1755187"/>
            <a:ext cx="1811892" cy="2770863"/>
            <a:chOff x="22077225" y="1755187"/>
            <a:chExt cx="1811892" cy="2770863"/>
          </a:xfrm>
        </p:grpSpPr>
        <p:pic>
          <p:nvPicPr>
            <p:cNvPr id="48" name="그림 47" descr="동물, 파란색, 조류, 밝은이(가) 표시된 사진&#10;&#10;자동 생성된 설명">
              <a:extLst>
                <a:ext uri="{FF2B5EF4-FFF2-40B4-BE49-F238E27FC236}">
                  <a16:creationId xmlns:a16="http://schemas.microsoft.com/office/drawing/2014/main" id="{C79615CD-E1DF-412A-9D8C-542B50B1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7225" y="1755187"/>
              <a:ext cx="1811892" cy="2320866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B47D8A-F5D7-4428-AFA3-E30A41170D94}"/>
                </a:ext>
              </a:extLst>
            </p:cNvPr>
            <p:cNvSpPr txBox="1"/>
            <p:nvPr/>
          </p:nvSpPr>
          <p:spPr>
            <a:xfrm>
              <a:off x="22575847" y="415671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디스크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3DFDF08-40C4-464E-A078-A2D625B427FF}"/>
              </a:ext>
            </a:extLst>
          </p:cNvPr>
          <p:cNvGrpSpPr/>
          <p:nvPr/>
        </p:nvGrpSpPr>
        <p:grpSpPr>
          <a:xfrm>
            <a:off x="3635896" y="1430868"/>
            <a:ext cx="1800000" cy="2722776"/>
            <a:chOff x="11197571" y="1770934"/>
            <a:chExt cx="1800000" cy="2722776"/>
          </a:xfrm>
        </p:grpSpPr>
        <p:pic>
          <p:nvPicPr>
            <p:cNvPr id="54" name="그림 53" descr="사람, 의류, 발, 다리이(가) 표시된 사진&#10;&#10;자동 생성된 설명">
              <a:extLst>
                <a:ext uri="{FF2B5EF4-FFF2-40B4-BE49-F238E27FC236}">
                  <a16:creationId xmlns:a16="http://schemas.microsoft.com/office/drawing/2014/main" id="{0C6927D6-97F0-4929-BD07-AC32F0B50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7571" y="1770934"/>
              <a:ext cx="1800000" cy="2337697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50FB7F4-73A8-4F02-9E4E-3F775DBC616F}"/>
                </a:ext>
              </a:extLst>
            </p:cNvPr>
            <p:cNvSpPr txBox="1"/>
            <p:nvPr/>
          </p:nvSpPr>
          <p:spPr>
            <a:xfrm>
              <a:off x="11795244" y="412437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비만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57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-1.12205 0.011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94" y="58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1.02378 0.003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9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146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2. Need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E30FDC-9E43-47CA-8030-1A69F58AD74B}"/>
              </a:ext>
            </a:extLst>
          </p:cNvPr>
          <p:cNvSpPr txBox="1"/>
          <p:nvPr/>
        </p:nvSpPr>
        <p:spPr>
          <a:xfrm>
            <a:off x="2291652" y="5135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9211C9-06FB-4D58-A292-2665598836BB}"/>
              </a:ext>
            </a:extLst>
          </p:cNvPr>
          <p:cNvGrpSpPr/>
          <p:nvPr/>
        </p:nvGrpSpPr>
        <p:grpSpPr>
          <a:xfrm>
            <a:off x="3671482" y="1417340"/>
            <a:ext cx="1801036" cy="2701475"/>
            <a:chOff x="12996537" y="1770934"/>
            <a:chExt cx="1801036" cy="2701475"/>
          </a:xfrm>
        </p:grpSpPr>
        <p:pic>
          <p:nvPicPr>
            <p:cNvPr id="12" name="그림 11" descr="사람, 가장, 미소, 착용이(가) 표시된 사진&#10;&#10;자동 생성된 설명">
              <a:extLst>
                <a:ext uri="{FF2B5EF4-FFF2-40B4-BE49-F238E27FC236}">
                  <a16:creationId xmlns:a16="http://schemas.microsoft.com/office/drawing/2014/main" id="{4172BA81-944D-49C8-905C-C2AB7B3FD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6537" y="1770934"/>
              <a:ext cx="1801036" cy="233214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B8DE3A-E69A-4CB2-930A-05B77199C9E5}"/>
                </a:ext>
              </a:extLst>
            </p:cNvPr>
            <p:cNvSpPr txBox="1"/>
            <p:nvPr/>
          </p:nvSpPr>
          <p:spPr>
            <a:xfrm>
              <a:off x="13684469" y="4103077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노화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5D9608-2A3A-4D3D-BAB3-EB31BD5B9AEA}"/>
              </a:ext>
            </a:extLst>
          </p:cNvPr>
          <p:cNvGrpSpPr/>
          <p:nvPr/>
        </p:nvGrpSpPr>
        <p:grpSpPr>
          <a:xfrm>
            <a:off x="10612151" y="1493250"/>
            <a:ext cx="1800000" cy="2728500"/>
            <a:chOff x="14809466" y="1743909"/>
            <a:chExt cx="1800000" cy="2728500"/>
          </a:xfrm>
        </p:grpSpPr>
        <p:pic>
          <p:nvPicPr>
            <p:cNvPr id="15" name="그림 14" descr="동물, 곰, 꽃이(가) 표시된 사진&#10;&#10;자동 생성된 설명">
              <a:extLst>
                <a:ext uri="{FF2B5EF4-FFF2-40B4-BE49-F238E27FC236}">
                  <a16:creationId xmlns:a16="http://schemas.microsoft.com/office/drawing/2014/main" id="{2AB415D9-261F-44ED-8065-F7072989A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9466" y="1743909"/>
              <a:ext cx="1800000" cy="2332143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F9E02F-BA63-48FF-8B2C-FEEF6D0B17E1}"/>
                </a:ext>
              </a:extLst>
            </p:cNvPr>
            <p:cNvSpPr txBox="1"/>
            <p:nvPr/>
          </p:nvSpPr>
          <p:spPr>
            <a:xfrm>
              <a:off x="15512136" y="4103077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암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A982E4F-E031-4C6F-8861-10ABEC901747}"/>
              </a:ext>
            </a:extLst>
          </p:cNvPr>
          <p:cNvGrpSpPr/>
          <p:nvPr/>
        </p:nvGrpSpPr>
        <p:grpSpPr>
          <a:xfrm>
            <a:off x="16426347" y="1743909"/>
            <a:ext cx="2190023" cy="2728499"/>
            <a:chOff x="16426347" y="1743909"/>
            <a:chExt cx="2190023" cy="272849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B0652B5-173C-4A55-8428-95267F9F6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1359" y="1743909"/>
              <a:ext cx="1800001" cy="235916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CD8DC0-C144-470F-B69B-55C648C4554A}"/>
                </a:ext>
              </a:extLst>
            </p:cNvPr>
            <p:cNvSpPr txBox="1"/>
            <p:nvPr/>
          </p:nvSpPr>
          <p:spPr>
            <a:xfrm>
              <a:off x="16426347" y="4103076"/>
              <a:ext cx="219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콜레스테롤 능력 하향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587CCB-915F-492D-8D10-CB5A45673CB6}"/>
              </a:ext>
            </a:extLst>
          </p:cNvPr>
          <p:cNvGrpSpPr/>
          <p:nvPr/>
        </p:nvGrpSpPr>
        <p:grpSpPr>
          <a:xfrm>
            <a:off x="18433253" y="1755186"/>
            <a:ext cx="1811892" cy="2738524"/>
            <a:chOff x="18433253" y="1755186"/>
            <a:chExt cx="1811892" cy="2738524"/>
          </a:xfrm>
        </p:grpSpPr>
        <p:pic>
          <p:nvPicPr>
            <p:cNvPr id="22" name="그림 21" descr="사람, 여자, 실외, 소녀이(가) 표시된 사진&#10;&#10;자동 생성된 설명">
              <a:extLst>
                <a:ext uri="{FF2B5EF4-FFF2-40B4-BE49-F238E27FC236}">
                  <a16:creationId xmlns:a16="http://schemas.microsoft.com/office/drawing/2014/main" id="{0FE9EB83-B60C-4497-9154-457A0E79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3253" y="1755186"/>
              <a:ext cx="1811892" cy="236919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A2F1EE-2A16-4C50-9CE4-50F85346D991}"/>
                </a:ext>
              </a:extLst>
            </p:cNvPr>
            <p:cNvSpPr txBox="1"/>
            <p:nvPr/>
          </p:nvSpPr>
          <p:spPr>
            <a:xfrm>
              <a:off x="18826879" y="412437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하체비만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BD0402-2986-4A9B-A4FE-AC2910A902A9}"/>
              </a:ext>
            </a:extLst>
          </p:cNvPr>
          <p:cNvGrpSpPr/>
          <p:nvPr/>
        </p:nvGrpSpPr>
        <p:grpSpPr>
          <a:xfrm>
            <a:off x="20221361" y="1770934"/>
            <a:ext cx="1811892" cy="2755116"/>
            <a:chOff x="20221361" y="1770934"/>
            <a:chExt cx="1811892" cy="2755116"/>
          </a:xfrm>
        </p:grpSpPr>
        <p:pic>
          <p:nvPicPr>
            <p:cNvPr id="40" name="그림 39" descr="의류, 작은, 쥐고있는, 소년이(가) 표시된 사진&#10;&#10;자동 생성된 설명">
              <a:extLst>
                <a:ext uri="{FF2B5EF4-FFF2-40B4-BE49-F238E27FC236}">
                  <a16:creationId xmlns:a16="http://schemas.microsoft.com/office/drawing/2014/main" id="{C5CCB3CC-CD63-45B1-B9BC-8BE1089CE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1361" y="1770934"/>
              <a:ext cx="1811892" cy="230511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9C624B-AE8D-4554-827A-A9ADF975D206}"/>
                </a:ext>
              </a:extLst>
            </p:cNvPr>
            <p:cNvSpPr txBox="1"/>
            <p:nvPr/>
          </p:nvSpPr>
          <p:spPr>
            <a:xfrm>
              <a:off x="20556177" y="415671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심장마비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03EF40-C73C-4A41-BD39-5E2F40E51C18}"/>
              </a:ext>
            </a:extLst>
          </p:cNvPr>
          <p:cNvGrpSpPr/>
          <p:nvPr/>
        </p:nvGrpSpPr>
        <p:grpSpPr>
          <a:xfrm>
            <a:off x="22077225" y="1755187"/>
            <a:ext cx="1811892" cy="2770863"/>
            <a:chOff x="22077225" y="1755187"/>
            <a:chExt cx="1811892" cy="2770863"/>
          </a:xfrm>
        </p:grpSpPr>
        <p:pic>
          <p:nvPicPr>
            <p:cNvPr id="48" name="그림 47" descr="동물, 파란색, 조류, 밝은이(가) 표시된 사진&#10;&#10;자동 생성된 설명">
              <a:extLst>
                <a:ext uri="{FF2B5EF4-FFF2-40B4-BE49-F238E27FC236}">
                  <a16:creationId xmlns:a16="http://schemas.microsoft.com/office/drawing/2014/main" id="{C79615CD-E1DF-412A-9D8C-542B50B1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7225" y="1755187"/>
              <a:ext cx="1811892" cy="2320866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B47D8A-F5D7-4428-AFA3-E30A41170D94}"/>
                </a:ext>
              </a:extLst>
            </p:cNvPr>
            <p:cNvSpPr txBox="1"/>
            <p:nvPr/>
          </p:nvSpPr>
          <p:spPr>
            <a:xfrm>
              <a:off x="22575847" y="415671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디스크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9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1.19705 0.026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844" y="1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-0.75903 -0.015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146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2. Need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E30FDC-9E43-47CA-8030-1A69F58AD74B}"/>
              </a:ext>
            </a:extLst>
          </p:cNvPr>
          <p:cNvSpPr txBox="1"/>
          <p:nvPr/>
        </p:nvSpPr>
        <p:spPr>
          <a:xfrm>
            <a:off x="2291652" y="5135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5D9608-2A3A-4D3D-BAB3-EB31BD5B9AEA}"/>
              </a:ext>
            </a:extLst>
          </p:cNvPr>
          <p:cNvGrpSpPr/>
          <p:nvPr/>
        </p:nvGrpSpPr>
        <p:grpSpPr>
          <a:xfrm>
            <a:off x="3672000" y="1497152"/>
            <a:ext cx="1800000" cy="2728500"/>
            <a:chOff x="14809466" y="1743909"/>
            <a:chExt cx="1800000" cy="2728500"/>
          </a:xfrm>
        </p:grpSpPr>
        <p:pic>
          <p:nvPicPr>
            <p:cNvPr id="15" name="그림 14" descr="동물, 곰, 꽃이(가) 표시된 사진&#10;&#10;자동 생성된 설명">
              <a:extLst>
                <a:ext uri="{FF2B5EF4-FFF2-40B4-BE49-F238E27FC236}">
                  <a16:creationId xmlns:a16="http://schemas.microsoft.com/office/drawing/2014/main" id="{2AB415D9-261F-44ED-8065-F7072989A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9466" y="1743909"/>
              <a:ext cx="1800000" cy="2332143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F9E02F-BA63-48FF-8B2C-FEEF6D0B17E1}"/>
                </a:ext>
              </a:extLst>
            </p:cNvPr>
            <p:cNvSpPr txBox="1"/>
            <p:nvPr/>
          </p:nvSpPr>
          <p:spPr>
            <a:xfrm>
              <a:off x="15512136" y="4103077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암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A982E4F-E031-4C6F-8861-10ABEC901747}"/>
              </a:ext>
            </a:extLst>
          </p:cNvPr>
          <p:cNvGrpSpPr/>
          <p:nvPr/>
        </p:nvGrpSpPr>
        <p:grpSpPr>
          <a:xfrm>
            <a:off x="10309467" y="1504670"/>
            <a:ext cx="2190023" cy="2728499"/>
            <a:chOff x="16426347" y="1743909"/>
            <a:chExt cx="2190023" cy="272849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B0652B5-173C-4A55-8428-95267F9F6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1359" y="1743909"/>
              <a:ext cx="1800001" cy="235916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CD8DC0-C144-470F-B69B-55C648C4554A}"/>
                </a:ext>
              </a:extLst>
            </p:cNvPr>
            <p:cNvSpPr txBox="1"/>
            <p:nvPr/>
          </p:nvSpPr>
          <p:spPr>
            <a:xfrm>
              <a:off x="16426347" y="4103076"/>
              <a:ext cx="219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콜레스테롤 능력 하향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587CCB-915F-492D-8D10-CB5A45673CB6}"/>
              </a:ext>
            </a:extLst>
          </p:cNvPr>
          <p:cNvGrpSpPr/>
          <p:nvPr/>
        </p:nvGrpSpPr>
        <p:grpSpPr>
          <a:xfrm>
            <a:off x="18433253" y="1755186"/>
            <a:ext cx="1811892" cy="2738524"/>
            <a:chOff x="18433253" y="1755186"/>
            <a:chExt cx="1811892" cy="2738524"/>
          </a:xfrm>
        </p:grpSpPr>
        <p:pic>
          <p:nvPicPr>
            <p:cNvPr id="22" name="그림 21" descr="사람, 여자, 실외, 소녀이(가) 표시된 사진&#10;&#10;자동 생성된 설명">
              <a:extLst>
                <a:ext uri="{FF2B5EF4-FFF2-40B4-BE49-F238E27FC236}">
                  <a16:creationId xmlns:a16="http://schemas.microsoft.com/office/drawing/2014/main" id="{0FE9EB83-B60C-4497-9154-457A0E79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3253" y="1755186"/>
              <a:ext cx="1811892" cy="236919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A2F1EE-2A16-4C50-9CE4-50F85346D991}"/>
                </a:ext>
              </a:extLst>
            </p:cNvPr>
            <p:cNvSpPr txBox="1"/>
            <p:nvPr/>
          </p:nvSpPr>
          <p:spPr>
            <a:xfrm>
              <a:off x="18826879" y="412437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하체비만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BD0402-2986-4A9B-A4FE-AC2910A902A9}"/>
              </a:ext>
            </a:extLst>
          </p:cNvPr>
          <p:cNvGrpSpPr/>
          <p:nvPr/>
        </p:nvGrpSpPr>
        <p:grpSpPr>
          <a:xfrm>
            <a:off x="20221361" y="1770934"/>
            <a:ext cx="1811892" cy="2755116"/>
            <a:chOff x="20221361" y="1770934"/>
            <a:chExt cx="1811892" cy="2755116"/>
          </a:xfrm>
        </p:grpSpPr>
        <p:pic>
          <p:nvPicPr>
            <p:cNvPr id="40" name="그림 39" descr="의류, 작은, 쥐고있는, 소년이(가) 표시된 사진&#10;&#10;자동 생성된 설명">
              <a:extLst>
                <a:ext uri="{FF2B5EF4-FFF2-40B4-BE49-F238E27FC236}">
                  <a16:creationId xmlns:a16="http://schemas.microsoft.com/office/drawing/2014/main" id="{C5CCB3CC-CD63-45B1-B9BC-8BE1089CE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1361" y="1770934"/>
              <a:ext cx="1811892" cy="230511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9C624B-AE8D-4554-827A-A9ADF975D206}"/>
                </a:ext>
              </a:extLst>
            </p:cNvPr>
            <p:cNvSpPr txBox="1"/>
            <p:nvPr/>
          </p:nvSpPr>
          <p:spPr>
            <a:xfrm>
              <a:off x="20556177" y="415671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심장마비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03EF40-C73C-4A41-BD39-5E2F40E51C18}"/>
              </a:ext>
            </a:extLst>
          </p:cNvPr>
          <p:cNvGrpSpPr/>
          <p:nvPr/>
        </p:nvGrpSpPr>
        <p:grpSpPr>
          <a:xfrm>
            <a:off x="22077225" y="1755187"/>
            <a:ext cx="1811892" cy="2770863"/>
            <a:chOff x="22077225" y="1755187"/>
            <a:chExt cx="1811892" cy="2770863"/>
          </a:xfrm>
        </p:grpSpPr>
        <p:pic>
          <p:nvPicPr>
            <p:cNvPr id="48" name="그림 47" descr="동물, 파란색, 조류, 밝은이(가) 표시된 사진&#10;&#10;자동 생성된 설명">
              <a:extLst>
                <a:ext uri="{FF2B5EF4-FFF2-40B4-BE49-F238E27FC236}">
                  <a16:creationId xmlns:a16="http://schemas.microsoft.com/office/drawing/2014/main" id="{C79615CD-E1DF-412A-9D8C-542B50B1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7225" y="1755187"/>
              <a:ext cx="1811892" cy="2320866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B47D8A-F5D7-4428-AFA3-E30A41170D94}"/>
                </a:ext>
              </a:extLst>
            </p:cNvPr>
            <p:cNvSpPr txBox="1"/>
            <p:nvPr/>
          </p:nvSpPr>
          <p:spPr>
            <a:xfrm>
              <a:off x="22575847" y="415671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디스크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59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1.06319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6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-0.74722 -0.001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61" y="-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146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2. Need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E30FDC-9E43-47CA-8030-1A69F58AD74B}"/>
              </a:ext>
            </a:extLst>
          </p:cNvPr>
          <p:cNvSpPr txBox="1"/>
          <p:nvPr/>
        </p:nvSpPr>
        <p:spPr>
          <a:xfrm>
            <a:off x="2291652" y="5135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A982E4F-E031-4C6F-8861-10ABEC901747}"/>
              </a:ext>
            </a:extLst>
          </p:cNvPr>
          <p:cNvGrpSpPr/>
          <p:nvPr/>
        </p:nvGrpSpPr>
        <p:grpSpPr>
          <a:xfrm>
            <a:off x="3476988" y="1504670"/>
            <a:ext cx="2190023" cy="2728499"/>
            <a:chOff x="16426347" y="1743909"/>
            <a:chExt cx="2190023" cy="272849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B0652B5-173C-4A55-8428-95267F9F6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1359" y="1743909"/>
              <a:ext cx="1800001" cy="235916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CD8DC0-C144-470F-B69B-55C648C4554A}"/>
                </a:ext>
              </a:extLst>
            </p:cNvPr>
            <p:cNvSpPr txBox="1"/>
            <p:nvPr/>
          </p:nvSpPr>
          <p:spPr>
            <a:xfrm>
              <a:off x="16426347" y="4103076"/>
              <a:ext cx="219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콜레스테롤 능력 하향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587CCB-915F-492D-8D10-CB5A45673CB6}"/>
              </a:ext>
            </a:extLst>
          </p:cNvPr>
          <p:cNvGrpSpPr/>
          <p:nvPr/>
        </p:nvGrpSpPr>
        <p:grpSpPr>
          <a:xfrm>
            <a:off x="10047049" y="1488238"/>
            <a:ext cx="1811892" cy="2738524"/>
            <a:chOff x="18433253" y="1755186"/>
            <a:chExt cx="1811892" cy="2738524"/>
          </a:xfrm>
        </p:grpSpPr>
        <p:pic>
          <p:nvPicPr>
            <p:cNvPr id="22" name="그림 21" descr="사람, 여자, 실외, 소녀이(가) 표시된 사진&#10;&#10;자동 생성된 설명">
              <a:extLst>
                <a:ext uri="{FF2B5EF4-FFF2-40B4-BE49-F238E27FC236}">
                  <a16:creationId xmlns:a16="http://schemas.microsoft.com/office/drawing/2014/main" id="{0FE9EB83-B60C-4497-9154-457A0E79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3253" y="1755186"/>
              <a:ext cx="1811892" cy="236919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A2F1EE-2A16-4C50-9CE4-50F85346D991}"/>
                </a:ext>
              </a:extLst>
            </p:cNvPr>
            <p:cNvSpPr txBox="1"/>
            <p:nvPr/>
          </p:nvSpPr>
          <p:spPr>
            <a:xfrm>
              <a:off x="18826879" y="412437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하체비만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BD0402-2986-4A9B-A4FE-AC2910A902A9}"/>
              </a:ext>
            </a:extLst>
          </p:cNvPr>
          <p:cNvGrpSpPr/>
          <p:nvPr/>
        </p:nvGrpSpPr>
        <p:grpSpPr>
          <a:xfrm>
            <a:off x="20221361" y="1770934"/>
            <a:ext cx="1811892" cy="2755116"/>
            <a:chOff x="20221361" y="1770934"/>
            <a:chExt cx="1811892" cy="2755116"/>
          </a:xfrm>
        </p:grpSpPr>
        <p:pic>
          <p:nvPicPr>
            <p:cNvPr id="40" name="그림 39" descr="의류, 작은, 쥐고있는, 소년이(가) 표시된 사진&#10;&#10;자동 생성된 설명">
              <a:extLst>
                <a:ext uri="{FF2B5EF4-FFF2-40B4-BE49-F238E27FC236}">
                  <a16:creationId xmlns:a16="http://schemas.microsoft.com/office/drawing/2014/main" id="{C5CCB3CC-CD63-45B1-B9BC-8BE1089CE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1361" y="1770934"/>
              <a:ext cx="1811892" cy="230511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9C624B-AE8D-4554-827A-A9ADF975D206}"/>
                </a:ext>
              </a:extLst>
            </p:cNvPr>
            <p:cNvSpPr txBox="1"/>
            <p:nvPr/>
          </p:nvSpPr>
          <p:spPr>
            <a:xfrm>
              <a:off x="20556177" y="415671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심장마비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03EF40-C73C-4A41-BD39-5E2F40E51C18}"/>
              </a:ext>
            </a:extLst>
          </p:cNvPr>
          <p:cNvGrpSpPr/>
          <p:nvPr/>
        </p:nvGrpSpPr>
        <p:grpSpPr>
          <a:xfrm>
            <a:off x="22077225" y="1755187"/>
            <a:ext cx="1811892" cy="2770863"/>
            <a:chOff x="22077225" y="1755187"/>
            <a:chExt cx="1811892" cy="2770863"/>
          </a:xfrm>
        </p:grpSpPr>
        <p:pic>
          <p:nvPicPr>
            <p:cNvPr id="48" name="그림 47" descr="동물, 파란색, 조류, 밝은이(가) 표시된 사진&#10;&#10;자동 생성된 설명">
              <a:extLst>
                <a:ext uri="{FF2B5EF4-FFF2-40B4-BE49-F238E27FC236}">
                  <a16:creationId xmlns:a16="http://schemas.microsoft.com/office/drawing/2014/main" id="{C79615CD-E1DF-412A-9D8C-542B50B1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7225" y="1755187"/>
              <a:ext cx="1811892" cy="2320866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B47D8A-F5D7-4428-AFA3-E30A41170D94}"/>
                </a:ext>
              </a:extLst>
            </p:cNvPr>
            <p:cNvSpPr txBox="1"/>
            <p:nvPr/>
          </p:nvSpPr>
          <p:spPr>
            <a:xfrm>
              <a:off x="22575847" y="415671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디스크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47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69913 -0.0161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65" y="-8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1.17344 -0.001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63" y="-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146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2. Need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E30FDC-9E43-47CA-8030-1A69F58AD74B}"/>
              </a:ext>
            </a:extLst>
          </p:cNvPr>
          <p:cNvSpPr txBox="1"/>
          <p:nvPr/>
        </p:nvSpPr>
        <p:spPr>
          <a:xfrm>
            <a:off x="2291652" y="5135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587CCB-915F-492D-8D10-CB5A45673CB6}"/>
              </a:ext>
            </a:extLst>
          </p:cNvPr>
          <p:cNvGrpSpPr/>
          <p:nvPr/>
        </p:nvGrpSpPr>
        <p:grpSpPr>
          <a:xfrm>
            <a:off x="3666054" y="1488238"/>
            <a:ext cx="1811892" cy="2738524"/>
            <a:chOff x="18433253" y="1755186"/>
            <a:chExt cx="1811892" cy="2738524"/>
          </a:xfrm>
        </p:grpSpPr>
        <p:pic>
          <p:nvPicPr>
            <p:cNvPr id="22" name="그림 21" descr="사람, 여자, 실외, 소녀이(가) 표시된 사진&#10;&#10;자동 생성된 설명">
              <a:extLst>
                <a:ext uri="{FF2B5EF4-FFF2-40B4-BE49-F238E27FC236}">
                  <a16:creationId xmlns:a16="http://schemas.microsoft.com/office/drawing/2014/main" id="{0FE9EB83-B60C-4497-9154-457A0E79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3253" y="1755186"/>
              <a:ext cx="1811892" cy="236919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A2F1EE-2A16-4C50-9CE4-50F85346D991}"/>
                </a:ext>
              </a:extLst>
            </p:cNvPr>
            <p:cNvSpPr txBox="1"/>
            <p:nvPr/>
          </p:nvSpPr>
          <p:spPr>
            <a:xfrm>
              <a:off x="18826879" y="412437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하체비만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BD0402-2986-4A9B-A4FE-AC2910A902A9}"/>
              </a:ext>
            </a:extLst>
          </p:cNvPr>
          <p:cNvGrpSpPr/>
          <p:nvPr/>
        </p:nvGrpSpPr>
        <p:grpSpPr>
          <a:xfrm>
            <a:off x="10188624" y="1458306"/>
            <a:ext cx="1811892" cy="2755116"/>
            <a:chOff x="20221361" y="1770934"/>
            <a:chExt cx="1811892" cy="2755116"/>
          </a:xfrm>
        </p:grpSpPr>
        <p:pic>
          <p:nvPicPr>
            <p:cNvPr id="40" name="그림 39" descr="의류, 작은, 쥐고있는, 소년이(가) 표시된 사진&#10;&#10;자동 생성된 설명">
              <a:extLst>
                <a:ext uri="{FF2B5EF4-FFF2-40B4-BE49-F238E27FC236}">
                  <a16:creationId xmlns:a16="http://schemas.microsoft.com/office/drawing/2014/main" id="{C5CCB3CC-CD63-45B1-B9BC-8BE1089CE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1361" y="1770934"/>
              <a:ext cx="1811892" cy="230511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9C624B-AE8D-4554-827A-A9ADF975D206}"/>
                </a:ext>
              </a:extLst>
            </p:cNvPr>
            <p:cNvSpPr txBox="1"/>
            <p:nvPr/>
          </p:nvSpPr>
          <p:spPr>
            <a:xfrm>
              <a:off x="20556177" y="415671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심장마비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03EF40-C73C-4A41-BD39-5E2F40E51C18}"/>
              </a:ext>
            </a:extLst>
          </p:cNvPr>
          <p:cNvGrpSpPr/>
          <p:nvPr/>
        </p:nvGrpSpPr>
        <p:grpSpPr>
          <a:xfrm>
            <a:off x="22077225" y="1755187"/>
            <a:ext cx="1811892" cy="2770863"/>
            <a:chOff x="22077225" y="1755187"/>
            <a:chExt cx="1811892" cy="2770863"/>
          </a:xfrm>
        </p:grpSpPr>
        <p:pic>
          <p:nvPicPr>
            <p:cNvPr id="48" name="그림 47" descr="동물, 파란색, 조류, 밝은이(가) 표시된 사진&#10;&#10;자동 생성된 설명">
              <a:extLst>
                <a:ext uri="{FF2B5EF4-FFF2-40B4-BE49-F238E27FC236}">
                  <a16:creationId xmlns:a16="http://schemas.microsoft.com/office/drawing/2014/main" id="{C79615CD-E1DF-412A-9D8C-542B50B1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7225" y="1755187"/>
              <a:ext cx="1811892" cy="2320866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B47D8A-F5D7-4428-AFA3-E30A41170D94}"/>
                </a:ext>
              </a:extLst>
            </p:cNvPr>
            <p:cNvSpPr txBox="1"/>
            <p:nvPr/>
          </p:nvSpPr>
          <p:spPr>
            <a:xfrm>
              <a:off x="22575847" y="415671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디스크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41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.20104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5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-0.71319 0.003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6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146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2. Need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E30FDC-9E43-47CA-8030-1A69F58AD74B}"/>
              </a:ext>
            </a:extLst>
          </p:cNvPr>
          <p:cNvSpPr txBox="1"/>
          <p:nvPr/>
        </p:nvSpPr>
        <p:spPr>
          <a:xfrm>
            <a:off x="2291652" y="5135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BD0402-2986-4A9B-A4FE-AC2910A902A9}"/>
              </a:ext>
            </a:extLst>
          </p:cNvPr>
          <p:cNvGrpSpPr/>
          <p:nvPr/>
        </p:nvGrpSpPr>
        <p:grpSpPr>
          <a:xfrm>
            <a:off x="3666054" y="1458306"/>
            <a:ext cx="1811892" cy="2755116"/>
            <a:chOff x="20221361" y="1770934"/>
            <a:chExt cx="1811892" cy="2755116"/>
          </a:xfrm>
        </p:grpSpPr>
        <p:pic>
          <p:nvPicPr>
            <p:cNvPr id="40" name="그림 39" descr="의류, 작은, 쥐고있는, 소년이(가) 표시된 사진&#10;&#10;자동 생성된 설명">
              <a:extLst>
                <a:ext uri="{FF2B5EF4-FFF2-40B4-BE49-F238E27FC236}">
                  <a16:creationId xmlns:a16="http://schemas.microsoft.com/office/drawing/2014/main" id="{C5CCB3CC-CD63-45B1-B9BC-8BE1089CE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1361" y="1770934"/>
              <a:ext cx="1811892" cy="230511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9C624B-AE8D-4554-827A-A9ADF975D206}"/>
                </a:ext>
              </a:extLst>
            </p:cNvPr>
            <p:cNvSpPr txBox="1"/>
            <p:nvPr/>
          </p:nvSpPr>
          <p:spPr>
            <a:xfrm>
              <a:off x="20556177" y="415671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심장마비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03EF40-C73C-4A41-BD39-5E2F40E51C18}"/>
              </a:ext>
            </a:extLst>
          </p:cNvPr>
          <p:cNvGrpSpPr/>
          <p:nvPr/>
        </p:nvGrpSpPr>
        <p:grpSpPr>
          <a:xfrm>
            <a:off x="10188624" y="1442559"/>
            <a:ext cx="1811892" cy="2770863"/>
            <a:chOff x="22077225" y="1755187"/>
            <a:chExt cx="1811892" cy="2770863"/>
          </a:xfrm>
        </p:grpSpPr>
        <p:pic>
          <p:nvPicPr>
            <p:cNvPr id="48" name="그림 47" descr="동물, 파란색, 조류, 밝은이(가) 표시된 사진&#10;&#10;자동 생성된 설명">
              <a:extLst>
                <a:ext uri="{FF2B5EF4-FFF2-40B4-BE49-F238E27FC236}">
                  <a16:creationId xmlns:a16="http://schemas.microsoft.com/office/drawing/2014/main" id="{C79615CD-E1DF-412A-9D8C-542B50B1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7225" y="1755187"/>
              <a:ext cx="1811892" cy="2320866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B47D8A-F5D7-4428-AFA3-E30A41170D94}"/>
                </a:ext>
              </a:extLst>
            </p:cNvPr>
            <p:cNvSpPr txBox="1"/>
            <p:nvPr/>
          </p:nvSpPr>
          <p:spPr>
            <a:xfrm>
              <a:off x="22575847" y="415671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디스크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23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1.03941 0.003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62" y="1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71319 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60" y="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146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2. Need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E30FDC-9E43-47CA-8030-1A69F58AD74B}"/>
              </a:ext>
            </a:extLst>
          </p:cNvPr>
          <p:cNvSpPr txBox="1"/>
          <p:nvPr/>
        </p:nvSpPr>
        <p:spPr>
          <a:xfrm>
            <a:off x="2291652" y="5135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06726DB-1862-46D9-B8EC-6670AEABB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1560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95171288" descr="EMB00000c0428da">
            <a:extLst>
              <a:ext uri="{FF2B5EF4-FFF2-40B4-BE49-F238E27FC236}">
                <a16:creationId xmlns:a16="http://schemas.microsoft.com/office/drawing/2014/main" id="{1010BB44-F6C1-4422-BDA3-88FE4334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10" y="104121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AD735ED-EE3F-492A-83B3-CA72C867CB85}"/>
              </a:ext>
            </a:extLst>
          </p:cNvPr>
          <p:cNvSpPr/>
          <p:nvPr/>
        </p:nvSpPr>
        <p:spPr>
          <a:xfrm>
            <a:off x="1540676" y="3763425"/>
            <a:ext cx="6165049" cy="931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앉아있음으로써 얻을 수 있는 많은 질병들을 앉아있는 중간중간 </a:t>
            </a:r>
            <a:r>
              <a:rPr lang="ko-KR" altLang="en-US" kern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스트레칭을 함</a:t>
            </a:r>
            <a:r>
              <a:rPr lang="ko-KR" altLang="en-US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으로써 </a:t>
            </a:r>
            <a:r>
              <a:rPr lang="ko-KR" altLang="en-US" kern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많이 예방 </a:t>
            </a:r>
            <a:r>
              <a:rPr lang="ko-KR" altLang="en-US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있습니다</a:t>
            </a:r>
            <a:r>
              <a:rPr lang="en-US" altLang="ko-KR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39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66" y="2523675"/>
            <a:ext cx="667650" cy="667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52" y="2523675"/>
            <a:ext cx="667650" cy="66765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539752" y="2523675"/>
            <a:ext cx="4064496" cy="66765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42513" y="2657445"/>
            <a:ext cx="1615507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LOADING…</a:t>
            </a:r>
            <a:endParaRPr lang="en-US" altLang="ko-KR" sz="28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0" y="-9239844"/>
            <a:ext cx="1182239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7907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2071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6235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0399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4563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8727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028916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4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200">
        <p159:morph option="byObject"/>
      </p:transition>
    </mc:Choice>
    <mc:Fallback xmlns="">
      <p:transition spd="slow" advTm="7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4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4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4574232" cy="5715000"/>
            <a:chOff x="0" y="0"/>
            <a:chExt cx="4574232" cy="5715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4572000" cy="5715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3332094" y="1615362"/>
              <a:ext cx="1242138" cy="248427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4572000" y="0"/>
            <a:ext cx="4572000" cy="5715000"/>
            <a:chOff x="4572000" y="0"/>
            <a:chExt cx="4572000" cy="5715000"/>
          </a:xfrm>
        </p:grpSpPr>
        <p:sp>
          <p:nvSpPr>
            <p:cNvPr id="33" name="직사각형 32"/>
            <p:cNvSpPr/>
            <p:nvPr/>
          </p:nvSpPr>
          <p:spPr>
            <a:xfrm>
              <a:off x="4572000" y="0"/>
              <a:ext cx="4572000" cy="5715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4572000" y="1615362"/>
              <a:ext cx="1242138" cy="2484276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850" y="3289548"/>
            <a:ext cx="4657700" cy="46577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50" y="3386150"/>
            <a:ext cx="4657700" cy="46577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200" y="337220"/>
            <a:ext cx="1800200" cy="1800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10233" y="1345332"/>
            <a:ext cx="2880320" cy="30243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62" y="1615362"/>
            <a:ext cx="2484276" cy="248427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825118" y="2890599"/>
            <a:ext cx="3493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Stretching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1613" y="1871510"/>
            <a:ext cx="1025237" cy="1025237"/>
            <a:chOff x="3978811" y="-2330652"/>
            <a:chExt cx="1239906" cy="123990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811" y="-2330652"/>
              <a:ext cx="1239906" cy="1239906"/>
            </a:xfrm>
            <a:prstGeom prst="rect">
              <a:avLst/>
            </a:prstGeom>
          </p:spPr>
        </p:pic>
        <p:sp>
          <p:nvSpPr>
            <p:cNvPr id="48" name="타원 47"/>
            <p:cNvSpPr/>
            <p:nvPr/>
          </p:nvSpPr>
          <p:spPr>
            <a:xfrm>
              <a:off x="4301229" y="-2008234"/>
              <a:ext cx="595070" cy="595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013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-10800000">
                                      <p:cBhvr>
                                        <p:cTn id="6" dur="2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10800000">
                                      <p:cBhvr>
                                        <p:cTn id="8" dur="2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09228"/>
            <a:ext cx="1988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3. Stretching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E30FDC-9E43-47CA-8030-1A69F58AD74B}"/>
              </a:ext>
            </a:extLst>
          </p:cNvPr>
          <p:cNvSpPr txBox="1"/>
          <p:nvPr/>
        </p:nvSpPr>
        <p:spPr>
          <a:xfrm>
            <a:off x="2291652" y="5135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7EDB34-F00C-4ADF-94F0-E9AE384AB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523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95172808" descr="EMB00000c0428df">
            <a:extLst>
              <a:ext uri="{FF2B5EF4-FFF2-40B4-BE49-F238E27FC236}">
                <a16:creationId xmlns:a16="http://schemas.microsoft.com/office/drawing/2014/main" id="{6749968F-9A56-473C-9DBF-DF75C689F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74" y="932777"/>
            <a:ext cx="54006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44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66" y="2523675"/>
            <a:ext cx="667650" cy="667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52" y="2523675"/>
            <a:ext cx="667650" cy="66765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2539752" y="2523675"/>
            <a:ext cx="4064496" cy="66765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90011" y="2622312"/>
            <a:ext cx="236398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 YOU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-742900"/>
            <a:ext cx="509973" cy="50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path" presetSubtype="0" accel="10000" decel="9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24 -0.00139 C -0.17552 -0.01806 -0.12587 -0.035 -0.10921 -0.035 C 0.00069 -0.035 0.11336 0.22305 0.11336 0.48166 C 0.11336 0.35111 0.16961 0.22305 0.22291 0.22305 C 0.27916 0.22305 0.33246 0.35305 0.33246 0.48166 C 0.33246 0.41694 0.36076 0.35111 0.38871 0.35111 C 0.41684 0.35111 0.44496 0.41555 0.44496 0.48166 C 0.44496 0.44778 0.45868 0.41694 0.47291 0.41694 C 0.48715 0.41694 0.50104 0.45028 0.50104 0.48166 C 0.50104 0.46472 0.57951 0.34305 0.66284 0.40139 C 0.74618 0.45972 0.87448 0.70361 0.9118 0.81805 " pathEditMode="relative" rAng="0" ptsTypes="fffffffffsf">
                                      <p:cBhvr>
                                        <p:cTn id="13" dur="5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52" y="3927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decel="9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66" y="2523675"/>
            <a:ext cx="667650" cy="667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52" y="2523675"/>
            <a:ext cx="667650" cy="66765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2539752" y="2523675"/>
            <a:ext cx="4064496" cy="66765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553003" y="1794699"/>
            <a:ext cx="2167516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Futura Medium" panose="020B0800000000000000" pitchFamily="34" charset="0"/>
              </a:rPr>
              <a:t>Living Sports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Futura Medium" panose="020B0800000000000000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75951" y="3269803"/>
            <a:ext cx="1592103" cy="80021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20171148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이창헌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20131823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Open Sans Extrabold" panose="020B0906030804020204" pitchFamily="34" charset="0"/>
              </a:rPr>
              <a:t>김진우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Open Sans Extrabold" panose="020B0906030804020204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31527" y="2523675"/>
            <a:ext cx="4064496" cy="66765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농구">
            <a:extLst>
              <a:ext uri="{FF2B5EF4-FFF2-40B4-BE49-F238E27FC236}">
                <a16:creationId xmlns:a16="http://schemas.microsoft.com/office/drawing/2014/main" id="{5FA11A4E-E481-4A55-B4F6-7FD5F41A9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3817" y="1320771"/>
            <a:ext cx="1219519" cy="12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74000" decel="26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0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3.88889E-6 2.22222E-6 L 0.37934 0.00055 C 0.48993 0.00055 0.49288 0.23639 0.49288 0.42861 L 0.49288 0.85833 " pathEditMode="relative" rAng="0" ptsTypes="AAAA">
                                      <p:cBhvr>
                                        <p:cTn id="24" dur="3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35" y="429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Rot by="21600000">
                                      <p:cBhvr>
                                        <p:cTn id="26" dur="3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2" grpId="0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53" y="2500718"/>
            <a:ext cx="713563" cy="7135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76" y="2500718"/>
            <a:ext cx="713563" cy="71356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96" y="2500718"/>
            <a:ext cx="713563" cy="71356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2093637" y="1363552"/>
            <a:ext cx="720069" cy="1661081"/>
            <a:chOff x="2093637" y="1133584"/>
            <a:chExt cx="720069" cy="1661081"/>
          </a:xfrm>
        </p:grpSpPr>
        <p:sp>
          <p:nvSpPr>
            <p:cNvPr id="3" name="타원 2"/>
            <p:cNvSpPr/>
            <p:nvPr/>
          </p:nvSpPr>
          <p:spPr>
            <a:xfrm>
              <a:off x="2271022" y="2460396"/>
              <a:ext cx="334269" cy="33426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1400" dirty="0"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093637" y="1133584"/>
              <a:ext cx="720069" cy="1043552"/>
              <a:chOff x="2093637" y="1133584"/>
              <a:chExt cx="720069" cy="104355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2438156" y="1489348"/>
                <a:ext cx="0" cy="68778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093637" y="113358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Extrabold" panose="020B0906030804020204" pitchFamily="34" charset="0"/>
                    <a:cs typeface="Open Sans Extrabold" panose="020B0906030804020204" pitchFamily="34" charset="0"/>
                  </a:rPr>
                  <a:t>Why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4972868" y="1364586"/>
            <a:ext cx="691216" cy="1660047"/>
            <a:chOff x="4972868" y="1134618"/>
            <a:chExt cx="691216" cy="1660047"/>
          </a:xfrm>
        </p:grpSpPr>
        <p:sp>
          <p:nvSpPr>
            <p:cNvPr id="19" name="타원 18"/>
            <p:cNvSpPr/>
            <p:nvPr/>
          </p:nvSpPr>
          <p:spPr>
            <a:xfrm>
              <a:off x="5151342" y="2460396"/>
              <a:ext cx="334269" cy="33426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1400" dirty="0"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972868" y="1134618"/>
              <a:ext cx="691216" cy="1056086"/>
              <a:chOff x="4972868" y="1134618"/>
              <a:chExt cx="691216" cy="1056086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5298831" y="1502916"/>
                <a:ext cx="0" cy="68778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972868" y="1134618"/>
                <a:ext cx="691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QnA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3200214" y="1363552"/>
            <a:ext cx="1423980" cy="1661081"/>
            <a:chOff x="3200215" y="1133584"/>
            <a:chExt cx="1423980" cy="1661081"/>
          </a:xfrm>
        </p:grpSpPr>
        <p:sp>
          <p:nvSpPr>
            <p:cNvPr id="18" name="타원 17"/>
            <p:cNvSpPr/>
            <p:nvPr/>
          </p:nvSpPr>
          <p:spPr>
            <a:xfrm>
              <a:off x="3717699" y="2460396"/>
              <a:ext cx="334269" cy="33426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1400" dirty="0"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200215" y="1133584"/>
              <a:ext cx="1423980" cy="1043552"/>
              <a:chOff x="3200215" y="1133584"/>
              <a:chExt cx="1423980" cy="1043552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3884833" y="1489348"/>
                <a:ext cx="0" cy="68778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200215" y="1133584"/>
                <a:ext cx="1423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Stretching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</p:grpSp>
      </p:grpSp>
      <p:sp>
        <p:nvSpPr>
          <p:cNvPr id="49" name="모서리가 둥근 직사각형 48"/>
          <p:cNvSpPr/>
          <p:nvPr/>
        </p:nvSpPr>
        <p:spPr>
          <a:xfrm>
            <a:off x="-1262909" y="2523675"/>
            <a:ext cx="4064496" cy="66765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46003" y="2657445"/>
            <a:ext cx="1570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CONTENTS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0" y="-9239844"/>
            <a:ext cx="1182239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7907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32071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6235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0399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4563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887279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28916" y="-9239844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6CDF583-0EA1-4B27-9119-2D9C66F1A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45" y="2732241"/>
            <a:ext cx="834282" cy="834282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B689B95F-A599-47D6-A0FB-3A22E1E1B840}"/>
              </a:ext>
            </a:extLst>
          </p:cNvPr>
          <p:cNvSpPr/>
          <p:nvPr/>
        </p:nvSpPr>
        <p:spPr>
          <a:xfrm>
            <a:off x="2968555" y="2958052"/>
            <a:ext cx="403504" cy="4035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14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DC873A6-BB6E-42EA-91F6-3C776E8FD4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05" y="2773388"/>
            <a:ext cx="834282" cy="834282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0693A970-AB1C-491D-BA85-46005D1B16D1}"/>
              </a:ext>
            </a:extLst>
          </p:cNvPr>
          <p:cNvSpPr/>
          <p:nvPr/>
        </p:nvSpPr>
        <p:spPr>
          <a:xfrm>
            <a:off x="4386615" y="2999199"/>
            <a:ext cx="403504" cy="4035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14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AF306BA-4E61-41AE-A12C-67786588D608}"/>
              </a:ext>
            </a:extLst>
          </p:cNvPr>
          <p:cNvCxnSpPr/>
          <p:nvPr/>
        </p:nvCxnSpPr>
        <p:spPr>
          <a:xfrm>
            <a:off x="3169286" y="3633108"/>
            <a:ext cx="0" cy="68778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3D98CD3-20A1-48D9-A19E-3F03A66E0697}"/>
              </a:ext>
            </a:extLst>
          </p:cNvPr>
          <p:cNvSpPr txBox="1"/>
          <p:nvPr/>
        </p:nvSpPr>
        <p:spPr>
          <a:xfrm>
            <a:off x="2741476" y="435144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Need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E94E115-2436-44A4-98F8-F19AD4FCE3BB}"/>
              </a:ext>
            </a:extLst>
          </p:cNvPr>
          <p:cNvCxnSpPr/>
          <p:nvPr/>
        </p:nvCxnSpPr>
        <p:spPr>
          <a:xfrm>
            <a:off x="4555345" y="3669675"/>
            <a:ext cx="0" cy="68778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4F94E70-2A2B-4ECB-915C-9C14B53895C5}"/>
              </a:ext>
            </a:extLst>
          </p:cNvPr>
          <p:cNvSpPr txBox="1"/>
          <p:nvPr/>
        </p:nvSpPr>
        <p:spPr>
          <a:xfrm>
            <a:off x="4168063" y="4351448"/>
            <a:ext cx="77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Used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3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4574232" cy="5715000"/>
            <a:chOff x="0" y="0"/>
            <a:chExt cx="4574232" cy="5715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4572000" cy="5715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3332094" y="1615362"/>
              <a:ext cx="1242138" cy="248427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4572000" y="0"/>
            <a:ext cx="4572000" cy="5715000"/>
            <a:chOff x="4572000" y="0"/>
            <a:chExt cx="4572000" cy="5715000"/>
          </a:xfrm>
        </p:grpSpPr>
        <p:sp>
          <p:nvSpPr>
            <p:cNvPr id="33" name="직사각형 32"/>
            <p:cNvSpPr/>
            <p:nvPr/>
          </p:nvSpPr>
          <p:spPr>
            <a:xfrm>
              <a:off x="4572000" y="0"/>
              <a:ext cx="4572000" cy="5715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4572000" y="1615362"/>
              <a:ext cx="1242138" cy="2484276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850" y="3289548"/>
            <a:ext cx="4657700" cy="46577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50" y="3386150"/>
            <a:ext cx="4657700" cy="46577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200" y="337220"/>
            <a:ext cx="1800200" cy="1800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10233" y="1345332"/>
            <a:ext cx="2880320" cy="30243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62" y="1615362"/>
            <a:ext cx="2484276" cy="248427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04685" y="2890599"/>
            <a:ext cx="1934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Why?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1613" y="1871510"/>
            <a:ext cx="1025237" cy="1025237"/>
            <a:chOff x="3978811" y="-2330652"/>
            <a:chExt cx="1239906" cy="123990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811" y="-2330652"/>
              <a:ext cx="1239906" cy="1239906"/>
            </a:xfrm>
            <a:prstGeom prst="rect">
              <a:avLst/>
            </a:prstGeom>
          </p:spPr>
        </p:pic>
        <p:sp>
          <p:nvSpPr>
            <p:cNvPr id="48" name="타원 47"/>
            <p:cNvSpPr/>
            <p:nvPr/>
          </p:nvSpPr>
          <p:spPr>
            <a:xfrm>
              <a:off x="4301229" y="-2008234"/>
              <a:ext cx="595070" cy="595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908130"/>
      </p:ext>
    </p:extLst>
  </p:cSld>
  <p:clrMapOvr>
    <a:masterClrMapping/>
  </p:clrMapOvr>
  <p:transition spd="slow" advTm="53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-10800000">
                                      <p:cBhvr>
                                        <p:cTn id="6" dur="2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10800000">
                                      <p:cBhvr>
                                        <p:cTn id="8" dur="2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146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1. Why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6388C8-529F-4754-BFFA-621463470F77}"/>
              </a:ext>
            </a:extLst>
          </p:cNvPr>
          <p:cNvGrpSpPr/>
          <p:nvPr/>
        </p:nvGrpSpPr>
        <p:grpSpPr>
          <a:xfrm>
            <a:off x="906594" y="3336215"/>
            <a:ext cx="5393211" cy="1222603"/>
            <a:chOff x="1370911" y="1069949"/>
            <a:chExt cx="5393211" cy="12226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FFD1954-3D3C-40C5-887F-5D110EAEF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911" y="1069949"/>
              <a:ext cx="1222603" cy="122260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48E1A3-BB25-4AB7-AFDA-A2C62A774C5E}"/>
                </a:ext>
              </a:extLst>
            </p:cNvPr>
            <p:cNvSpPr txBox="1"/>
            <p:nvPr/>
          </p:nvSpPr>
          <p:spPr>
            <a:xfrm>
              <a:off x="2721028" y="1495449"/>
              <a:ext cx="4043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우리와 밀접한 관련이 있는 주제라고 생각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BDCEAAA-34D0-40AA-94DD-142017790B7F}"/>
              </a:ext>
            </a:extLst>
          </p:cNvPr>
          <p:cNvGrpSpPr/>
          <p:nvPr/>
        </p:nvGrpSpPr>
        <p:grpSpPr>
          <a:xfrm>
            <a:off x="1107372" y="2270912"/>
            <a:ext cx="2730837" cy="1045449"/>
            <a:chOff x="1246203" y="3455058"/>
            <a:chExt cx="2730837" cy="1045449"/>
          </a:xfrm>
        </p:grpSpPr>
        <p:pic>
          <p:nvPicPr>
            <p:cNvPr id="5" name="그림 4" descr="그리기이(가) 표시된 사진&#10;&#10;자동 생성된 설명">
              <a:extLst>
                <a:ext uri="{FF2B5EF4-FFF2-40B4-BE49-F238E27FC236}">
                  <a16:creationId xmlns:a16="http://schemas.microsoft.com/office/drawing/2014/main" id="{24A965B2-6A4D-4269-89E1-93790E80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203" y="3455058"/>
              <a:ext cx="1045449" cy="10454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09E33A-08F9-4F82-AE63-6D8794658CFF}"/>
                </a:ext>
              </a:extLst>
            </p:cNvPr>
            <p:cNvSpPr txBox="1"/>
            <p:nvPr/>
          </p:nvSpPr>
          <p:spPr>
            <a:xfrm>
              <a:off x="2416998" y="3856980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가장 도움 되는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5E30FDC-9E43-47CA-8030-1A69F58AD74B}"/>
              </a:ext>
            </a:extLst>
          </p:cNvPr>
          <p:cNvSpPr txBox="1"/>
          <p:nvPr/>
        </p:nvSpPr>
        <p:spPr>
          <a:xfrm>
            <a:off x="2291652" y="5135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61A6528-DBB1-49B0-81AB-CCAF41D0D6B7}"/>
              </a:ext>
            </a:extLst>
          </p:cNvPr>
          <p:cNvGrpSpPr/>
          <p:nvPr/>
        </p:nvGrpSpPr>
        <p:grpSpPr>
          <a:xfrm>
            <a:off x="1135365" y="1019184"/>
            <a:ext cx="2873193" cy="1045450"/>
            <a:chOff x="1246203" y="2237037"/>
            <a:chExt cx="2873193" cy="104545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268FBE-413C-4B0A-B213-E9D846CBFD56}"/>
                </a:ext>
              </a:extLst>
            </p:cNvPr>
            <p:cNvSpPr txBox="1"/>
            <p:nvPr/>
          </p:nvSpPr>
          <p:spPr>
            <a:xfrm>
              <a:off x="2291652" y="2722233"/>
              <a:ext cx="182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kern="0" dirty="0"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흥미를 끌 수 있고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FD2979F-5F33-4E02-AA89-4CA198F3B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203" y="2237037"/>
              <a:ext cx="1045450" cy="1045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591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4574232" cy="5715000"/>
            <a:chOff x="0" y="0"/>
            <a:chExt cx="4574232" cy="5715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4572000" cy="5715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3332094" y="1615362"/>
              <a:ext cx="1242138" cy="248427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4572000" y="0"/>
            <a:ext cx="4572000" cy="5715000"/>
            <a:chOff x="4572000" y="0"/>
            <a:chExt cx="4572000" cy="5715000"/>
          </a:xfrm>
        </p:grpSpPr>
        <p:sp>
          <p:nvSpPr>
            <p:cNvPr id="33" name="직사각형 32"/>
            <p:cNvSpPr/>
            <p:nvPr/>
          </p:nvSpPr>
          <p:spPr>
            <a:xfrm>
              <a:off x="4572000" y="0"/>
              <a:ext cx="4572000" cy="5715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4572000" y="1615362"/>
              <a:ext cx="1242138" cy="2484276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8850" y="3289548"/>
            <a:ext cx="4657700" cy="46577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50" y="3386150"/>
            <a:ext cx="4657700" cy="46577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200" y="337220"/>
            <a:ext cx="1800200" cy="1800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10233" y="1345332"/>
            <a:ext cx="2880320" cy="30243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62" y="1615362"/>
            <a:ext cx="2484276" cy="248427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45310" y="2890599"/>
            <a:ext cx="1853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Need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1613" y="1871510"/>
            <a:ext cx="1025237" cy="1025237"/>
            <a:chOff x="3978811" y="-2330652"/>
            <a:chExt cx="1239906" cy="1239906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811" y="-2330652"/>
              <a:ext cx="1239906" cy="1239906"/>
            </a:xfrm>
            <a:prstGeom prst="rect">
              <a:avLst/>
            </a:prstGeom>
          </p:spPr>
        </p:pic>
        <p:sp>
          <p:nvSpPr>
            <p:cNvPr id="48" name="타원 47"/>
            <p:cNvSpPr/>
            <p:nvPr/>
          </p:nvSpPr>
          <p:spPr>
            <a:xfrm>
              <a:off x="4301229" y="-2008234"/>
              <a:ext cx="595070" cy="595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844170"/>
      </p:ext>
    </p:extLst>
  </p:cSld>
  <p:clrMapOvr>
    <a:masterClrMapping/>
  </p:clrMapOvr>
  <p:transition spd="slow" advTm="53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-10800000">
                                      <p:cBhvr>
                                        <p:cTn id="6" dur="2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Rot by="10800000">
                                      <p:cBhvr>
                                        <p:cTn id="8" dur="2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146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2. Need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pic>
        <p:nvPicPr>
          <p:cNvPr id="11" name="그래픽 10" descr="농구">
            <a:extLst>
              <a:ext uri="{FF2B5EF4-FFF2-40B4-BE49-F238E27FC236}">
                <a16:creationId xmlns:a16="http://schemas.microsoft.com/office/drawing/2014/main" id="{2F8CA82E-95C6-4313-9CE9-C214BBE2A8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867" y="21662"/>
            <a:ext cx="392348" cy="3923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E30FDC-9E43-47CA-8030-1A69F58AD74B}"/>
              </a:ext>
            </a:extLst>
          </p:cNvPr>
          <p:cNvSpPr txBox="1"/>
          <p:nvPr/>
        </p:nvSpPr>
        <p:spPr>
          <a:xfrm>
            <a:off x="2291652" y="5135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59552B-3800-4C97-BE94-765119750EA0}"/>
              </a:ext>
            </a:extLst>
          </p:cNvPr>
          <p:cNvGrpSpPr/>
          <p:nvPr/>
        </p:nvGrpSpPr>
        <p:grpSpPr>
          <a:xfrm>
            <a:off x="1512960" y="846850"/>
            <a:ext cx="5363296" cy="2361270"/>
            <a:chOff x="1512960" y="846850"/>
            <a:chExt cx="5363296" cy="2361270"/>
          </a:xfrm>
        </p:grpSpPr>
        <p:pic>
          <p:nvPicPr>
            <p:cNvPr id="21" name="_x195172648" descr="EMB00000c0428cc">
              <a:extLst>
                <a:ext uri="{FF2B5EF4-FFF2-40B4-BE49-F238E27FC236}">
                  <a16:creationId xmlns:a16="http://schemas.microsoft.com/office/drawing/2014/main" id="{823A751C-1A5B-478B-B7E9-A5AFFB099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960" y="846850"/>
              <a:ext cx="2626993" cy="236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_x192713112" descr="EMB00000c0428cf">
              <a:extLst>
                <a:ext uri="{FF2B5EF4-FFF2-40B4-BE49-F238E27FC236}">
                  <a16:creationId xmlns:a16="http://schemas.microsoft.com/office/drawing/2014/main" id="{BB77EBE1-3BDB-4060-801D-A2EF650EA4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949955"/>
              <a:ext cx="2304256" cy="225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_x195172728" descr="EMB00000c0428d2">
            <a:extLst>
              <a:ext uri="{FF2B5EF4-FFF2-40B4-BE49-F238E27FC236}">
                <a16:creationId xmlns:a16="http://schemas.microsoft.com/office/drawing/2014/main" id="{8773FCE4-A5BE-42D7-BBEF-05C9BC0D3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08" y="3225406"/>
            <a:ext cx="5323748" cy="128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29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0" presetClass="path" presetSubtype="0" accel="85000" decel="15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5E-6 -0.00028 L 0.69115 -0.00056 C 0.87795 -0.00056 0.83316 0.21666 0.83316 0.39388 L 0.83316 0.78888 " pathEditMode="relative" rAng="0" ptsTypes="AAAA">
                                      <p:cBhvr>
                                        <p:cTn id="18" dur="2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92" y="394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0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.83316 0.78888 L 0.21111 0.79 C 0.03802 0.79 0.05938 0.85777 0.05938 0.91388 L 0.05938 1.03888 " pathEditMode="relative" rAng="0" ptsTypes="AAAA">
                                      <p:cBhvr>
                                        <p:cTn id="22" dur="2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3" y="125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Rot by="-21600000">
                                      <p:cBhvr>
                                        <p:cTn id="24" dur="2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-3200349" y="-521008"/>
            <a:ext cx="3171774" cy="52100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" y="427314"/>
            <a:ext cx="395598" cy="39559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77066" y="42066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7314"/>
            <a:ext cx="395598" cy="39559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3215" y="440088"/>
            <a:ext cx="146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2. Need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76" y="4952384"/>
            <a:ext cx="395598" cy="39559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1530125" y="4945732"/>
            <a:ext cx="7291278" cy="40890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55" y="4952384"/>
            <a:ext cx="395598" cy="395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E30FDC-9E43-47CA-8030-1A69F58AD74B}"/>
              </a:ext>
            </a:extLst>
          </p:cNvPr>
          <p:cNvSpPr txBox="1"/>
          <p:nvPr/>
        </p:nvSpPr>
        <p:spPr>
          <a:xfrm>
            <a:off x="2291652" y="5135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DB5BDDA-BF4B-431C-9980-93796F8667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20570"/>
            <a:ext cx="1469363" cy="14693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777CBE3-06E6-4E85-8A38-0B9D447DC6A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77380"/>
            <a:ext cx="1755744" cy="17557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187CA80-FCD7-4B1B-8F30-6601213B1AF7}"/>
              </a:ext>
            </a:extLst>
          </p:cNvPr>
          <p:cNvSpPr txBox="1"/>
          <p:nvPr/>
        </p:nvSpPr>
        <p:spPr>
          <a:xfrm>
            <a:off x="2374558" y="342348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학생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49EC0-C31B-4628-A4A2-7350C27A12C7}"/>
              </a:ext>
            </a:extLst>
          </p:cNvPr>
          <p:cNvSpPr txBox="1"/>
          <p:nvPr/>
        </p:nvSpPr>
        <p:spPr>
          <a:xfrm>
            <a:off x="5796136" y="342348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회사원 </a:t>
            </a:r>
          </a:p>
        </p:txBody>
      </p:sp>
    </p:spTree>
    <p:extLst>
      <p:ext uri="{BB962C8B-B14F-4D97-AF65-F5344CB8AC3E}">
        <p14:creationId xmlns:p14="http://schemas.microsoft.com/office/powerpoint/2010/main" val="26019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172</Words>
  <Application>Microsoft Office PowerPoint</Application>
  <PresentationFormat>화면 슬라이드 쇼(16:10)</PresentationFormat>
  <Paragraphs>87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</vt:lpstr>
      <vt:lpstr>Futura Medium</vt:lpstr>
      <vt:lpstr>나눔스퀘어 ExtraBold</vt:lpstr>
      <vt:lpstr>나눔스퀘어 Bold</vt:lpstr>
      <vt:lpstr>Open Sans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26</cp:revision>
  <dcterms:created xsi:type="dcterms:W3CDTF">2019-08-22T16:40:41Z</dcterms:created>
  <dcterms:modified xsi:type="dcterms:W3CDTF">2019-11-17T07:24:35Z</dcterms:modified>
</cp:coreProperties>
</file>