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4D11-81DC-00E9-2551-EC501B3A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5135A-F864-8D0D-8B47-75E3F954E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9D871-9079-7F58-F479-CF84700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E4FE3-7E6E-8BCA-E64B-45060EA3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B0558-E88B-C508-0A3A-B160D31A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201D-1529-E448-2000-ECD15B37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255B3A-612F-EFE2-256D-E4F86E4E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783EC-581C-AD0D-8C34-19246D3D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CB9CB-9E3F-D876-76C7-F6DA9FE5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D7D2F-5622-D93A-DFD1-4A33D3B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7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155B8-8426-2578-BB37-FE23A428E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8C123-76FD-AFB3-C05F-8EF255AA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16299-10B0-FCF2-55B0-156E435A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283DF-D4C0-B6ED-5B97-84D9543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B5237-F55D-DB70-2CB7-1648B627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1A0FA-49EB-991C-FFAA-8052F7A1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6FBC6-5E7C-A2A8-01AE-D0203FA0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E4BC3-ABDD-1489-7AE9-1DA47EA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EE99-B3CB-E776-D0C1-3EF788D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BF3F8-C964-1C3C-72EF-8300238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A532-E536-EBB8-F836-A59F202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C95D0-BFA6-C4CE-37AF-C288D4EF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A924A-1D8C-72A0-C520-5070E2F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4948E-A8EC-B7D4-BE0B-8AA599D3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9E41D-8CB7-D94C-78CA-FD9E29C2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DFB60-B119-85F1-C7F1-E110E3E6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FCAAD-52B5-5103-3362-527426F3D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52A20-A041-7AE4-B0B4-3444F0B9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B5D35-DD22-A2CB-2CF5-FDAA4F4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CFC1A-1E68-E0AA-C726-462179B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FA8CF-59D9-B537-D270-2423A39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3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A19E-2894-8A4D-4736-F7B69ECE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332AB-D80D-87C4-9812-8220E2B6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516E6-3943-1850-A737-E3F1F49E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FAAA6C-6269-EB8D-0697-00E01E259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DEDEA-B166-E6FD-8B48-DAFD75BC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5047D-09E5-FFAB-53F9-C1EB5FE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4B2ACA-3822-6963-481D-1C7B68D9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94C0F-D1E0-FAEA-C986-A948A1F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A62F-6E4B-3344-36DB-AB71ECF6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060C1-659E-E734-37F7-BFC13E1E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DFC6C-4042-87C9-090F-ED5C5FF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8B57C-0333-E860-3EF7-81A02680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00330-2A26-926F-F662-05B9472E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CF15E-610C-404A-683C-F73ED156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A0DD0E-278B-A1BA-6E65-59E1C357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15FB-2E7C-67B6-3328-F4B2168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6C91A-0EAA-6153-8A83-FF295538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EE471-AF78-0807-34BD-3E43C528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370D7-7EE4-E55B-1487-6EE6A05B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5EAFD-71A0-8B5A-B7A4-C2580829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E15F-39DF-A2F7-635F-887F28B0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58AD9-92CC-F2CD-4B25-2536C17F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8BECD-3D82-4DA4-9539-6E5E39900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4F1B9-BC8F-4C23-EFA3-1F31A0A2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FEF1-148F-735B-DC55-58F25686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8C68A-B9BB-BEC4-9854-7BC721D6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BCC84-2C49-B6CE-35B0-06B95D44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84945-CBB9-4B2B-2FB5-EFEE8529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77882-8612-2907-C7DB-079D7E46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73D46-9979-45A1-98CD-BAD65F25D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11C3-53A8-4235-BF6F-E1271ADC483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1EBE-3874-33DF-A3EA-9C9529643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E282-593C-136D-49E2-3DF46E0FC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0353-E333-436B-83C6-11E95EAC1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A&#54016;_PhoTalk_2.pptx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5" y="212052"/>
            <a:ext cx="1329556" cy="12844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20" y="546699"/>
            <a:ext cx="2119939" cy="615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68A831-B417-6EE6-8D48-22B87480D28C}"/>
              </a:ext>
            </a:extLst>
          </p:cNvPr>
          <p:cNvSpPr txBox="1"/>
          <p:nvPr/>
        </p:nvSpPr>
        <p:spPr>
          <a:xfrm>
            <a:off x="3579125" y="2875002"/>
            <a:ext cx="5033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PhoTalk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사진으로 얘기한다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AFEEF-63AA-EDEC-8B2C-0DEB2ED7DCD6}"/>
              </a:ext>
            </a:extLst>
          </p:cNvPr>
          <p:cNvSpPr txBox="1"/>
          <p:nvPr/>
        </p:nvSpPr>
        <p:spPr>
          <a:xfrm>
            <a:off x="9030564" y="4289623"/>
            <a:ext cx="2731838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/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소민환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관리자페이지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김종석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메인페이지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팔로우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박유진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탐색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팔로우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신기한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박주환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프로필관리페이지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이창헌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PPT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회원관리</a:t>
            </a:r>
          </a:p>
        </p:txBody>
      </p:sp>
    </p:spTree>
    <p:extLst>
      <p:ext uri="{BB962C8B-B14F-4D97-AF65-F5344CB8AC3E}">
        <p14:creationId xmlns:p14="http://schemas.microsoft.com/office/powerpoint/2010/main" val="47782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8" y="3667749"/>
            <a:ext cx="3782458" cy="22129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3C7964-4B28-EFBF-3C47-C9356B5B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1089E5-E66E-1E91-1484-7B311120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3732083"/>
            <a:ext cx="2084267" cy="2084267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6" y="3878466"/>
            <a:ext cx="1791500" cy="1791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332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" y="3850510"/>
            <a:ext cx="3157690" cy="1847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3C7964-4B28-EFBF-3C47-C9356B5B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1089E5-E66E-1E91-1484-7B311120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80" y="3432859"/>
            <a:ext cx="2682716" cy="2682716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6" y="3878466"/>
            <a:ext cx="1791500" cy="1791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88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" y="3850510"/>
            <a:ext cx="3157690" cy="1847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3C7964-4B28-EFBF-3C47-C9356B5B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1089E5-E66E-1E91-1484-7B311120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3732083"/>
            <a:ext cx="2084267" cy="2084267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8" y="3516748"/>
            <a:ext cx="2514936" cy="25149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1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" y="3850510"/>
            <a:ext cx="3157690" cy="1847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3C7964-4B28-EFBF-3C47-C9356B5B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1089E5-E66E-1E91-1484-7B311120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3732083"/>
            <a:ext cx="2084267" cy="2084267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6" y="3878466"/>
            <a:ext cx="1791500" cy="1791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2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" y="3850510"/>
            <a:ext cx="3157690" cy="1847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3732083"/>
            <a:ext cx="2084267" cy="2084267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6" y="3878466"/>
            <a:ext cx="1791500" cy="1791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텍스트, 클립아트이(가) 표시된 사진&#10;&#10;자동 생성된 설명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C9181039-EBD2-AAB0-1D0F-82D38D653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7" y="612807"/>
            <a:ext cx="5885468" cy="19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5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273002" y="3702436"/>
            <a:ext cx="2178420" cy="1968522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18" y="3788687"/>
            <a:ext cx="1784266" cy="17396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7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50" y="3723296"/>
            <a:ext cx="1952232" cy="183021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70" y="3712353"/>
            <a:ext cx="1883104" cy="18831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26" y="3692575"/>
            <a:ext cx="1877716" cy="187771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588160-BC30-A552-1A62-89D3840312CF}"/>
              </a:ext>
            </a:extLst>
          </p:cNvPr>
          <p:cNvGrpSpPr/>
          <p:nvPr/>
        </p:nvGrpSpPr>
        <p:grpSpPr>
          <a:xfrm>
            <a:off x="712351" y="4099452"/>
            <a:ext cx="1299722" cy="1174489"/>
            <a:chOff x="6518245" y="3088354"/>
            <a:chExt cx="2521940" cy="216436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FF7C57-5DC1-40AA-F338-8DCFE11FB895}"/>
                </a:ext>
              </a:extLst>
            </p:cNvPr>
            <p:cNvSpPr/>
            <p:nvPr/>
          </p:nvSpPr>
          <p:spPr>
            <a:xfrm>
              <a:off x="6518245" y="3088354"/>
              <a:ext cx="2520000" cy="21643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C3E5A4-D594-9AC6-FF92-6A532FB9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1" t="2582" b="16264"/>
            <a:stretch/>
          </p:blipFill>
          <p:spPr>
            <a:xfrm>
              <a:off x="6520185" y="3088354"/>
              <a:ext cx="2520000" cy="2164360"/>
            </a:xfrm>
            <a:prstGeom prst="roundRect">
              <a:avLst/>
            </a:prstGeom>
          </p:spPr>
        </p:pic>
      </p:grpSp>
      <p:pic>
        <p:nvPicPr>
          <p:cNvPr id="24" name="그림 23" descr="로고이(가) 표시된 사진&#10;&#10;자동 생성된 설명">
            <a:extLst>
              <a:ext uri="{FF2B5EF4-FFF2-40B4-BE49-F238E27FC236}">
                <a16:creationId xmlns:a16="http://schemas.microsoft.com/office/drawing/2014/main" id="{D901F080-979F-1311-F306-8569A1F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15" y="4053981"/>
            <a:ext cx="1240071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921EC1-D21B-1034-D26C-49EE21AF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28" y="4033869"/>
            <a:ext cx="1289675" cy="1209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8AE49B-C151-5676-D6C5-D145D2090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86" y="4033869"/>
            <a:ext cx="1240072" cy="1240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BF25BF4-402D-5A78-EE8B-0BB8FF96B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07" y="3935856"/>
            <a:ext cx="1391153" cy="13911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4BC82B4-3A54-8721-1527-54C3210DC3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803F593-9A25-3170-FAC1-8744E087F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구급 상자, 표지판이(가) 표시된 사진&#10;&#10;자동 생성된 설명">
            <a:extLst>
              <a:ext uri="{FF2B5EF4-FFF2-40B4-BE49-F238E27FC236}">
                <a16:creationId xmlns:a16="http://schemas.microsoft.com/office/drawing/2014/main" id="{2C52BBF1-77B5-35A6-C7AB-1865DA04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2" y="3850510"/>
            <a:ext cx="3157690" cy="1847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3C7964-4B28-EFBF-3C47-C9356B5B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5" y="608496"/>
            <a:ext cx="2042180" cy="19729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1089E5-E66E-1E91-1484-7B311120B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1041650"/>
            <a:ext cx="3256197" cy="944878"/>
          </a:xfrm>
          <a:prstGeom prst="rect">
            <a:avLst/>
          </a:prstGeom>
        </p:spPr>
      </p:pic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EACE1F8B-E666-A1E7-0253-CC5F65BA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4" y="3732083"/>
            <a:ext cx="2084267" cy="2084267"/>
          </a:xfrm>
          <a:prstGeom prst="rect">
            <a:avLst/>
          </a:prstGeom>
        </p:spPr>
      </p:pic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89C2F8C7-F83B-D8B9-F5A8-D4AAEA89B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6" y="3878466"/>
            <a:ext cx="1791500" cy="1791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7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</Words>
  <Application>Microsoft Office PowerPoint</Application>
  <PresentationFormat>와이드스크린</PresentationFormat>
  <Paragraphs>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이창헌</dc:creator>
  <cp:lastModifiedBy>이창헌</cp:lastModifiedBy>
  <cp:revision>9</cp:revision>
  <dcterms:created xsi:type="dcterms:W3CDTF">2023-05-04T01:10:07Z</dcterms:created>
  <dcterms:modified xsi:type="dcterms:W3CDTF">2023-05-04T05:18:10Z</dcterms:modified>
</cp:coreProperties>
</file>