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34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84C4-725C-5BAF-B776-5A53D0513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1472E-CED5-9CA0-DD85-D5500AED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C9BF5-2000-B963-7E4D-16F616A6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848BD-EF06-A8B5-0042-BE9D62B9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E57A2-8ADE-4BCD-98DF-661BA4C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CC665-8E65-BBDF-5C11-1C3BCF15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E0CA8-60DD-1844-4809-42E87080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AE64A-2139-FDD1-73D5-D65332D2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D065F-3DAF-B2F5-EA20-67363E75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0C5A9-DEE8-7C74-C8A1-84B3C041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CC88A-EE04-EF7A-339C-F1CAA6CC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2C5A2-FEEC-B794-00D6-18E0B5508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229D4-59ED-8DC4-4A55-2AC71E1D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C52E0-2C35-8872-A85E-1C7B5E3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19F4C-F50E-99AD-D385-751B0A42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0365-F180-6ACE-2C7A-CA4CF4BB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4BEB4-B9AF-3B52-46AE-D26575AB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F3791-A8B6-E7D6-D923-102E9DBD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63EC9-9BC6-948B-E4A0-2FA77760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8AFB5-6C26-DB38-8936-8C8A8F5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B83D-B04C-7D02-CB2E-31268406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6A838-26C8-5FB5-587F-8123B2B55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422DF-0211-F9D6-2C11-F72D2F83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05185-4F4C-6756-3CB2-856D5B27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17C1E-5067-2AAA-BE34-E1173E1E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3CEB7-92C9-2064-F9B9-9DBD8CE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501EF-ACBB-5E85-CCD3-FFF878973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48598-29DD-02A9-1087-CBE3AF02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CC81-3732-A754-2D1D-C988ED2C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A25F1-05E6-05A5-E6E9-2EEA50A5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3A6C7-F73E-FC49-C1B9-6CB68B2B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4D54-AC5E-7152-6B82-2B75D54A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08A8C-F9F4-A9D1-C56D-981F6C1C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37054-E143-41EC-C1B4-BA77860C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6A45A-E89B-3141-0E7E-CD08C71A4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63726A-B4B8-3761-4B5D-3704B6524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7F3CF1-C997-6F3A-9CA7-9FEA53E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3C367-B11C-EAE5-5B28-68ACFDA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84CBA3-708B-2562-AAC8-E2B26154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63CF-44CD-8C14-8E51-7426025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71F3B2-9271-EA01-FA9D-539D22CC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2F0B66-05B3-C9CE-7409-8513A76E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430CB8-AA7F-EC8E-8D3D-2AB9DB0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C2C4A-1081-3B22-FCAB-2222A75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FA1AB8-9428-D543-907D-8AACA22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24DE3-67A8-5E2A-E9FB-77E9F2BF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285E-C980-36E2-1863-B37C6291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5B2F1-D882-6258-AB4C-C4BDBC62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546F5-D9AC-3F91-5B70-6ADF2165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A33FA-E977-1B06-EFF9-03DD23F1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3B8BE-FE04-9BCD-A636-DA6EE7A7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0B4B7-F8AE-9F27-E248-8C90F2B9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313BD-97FB-F9AA-2525-9DA2BC7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382D7-774F-6CCA-5398-61AAA0594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A7E3E-6E09-9AD8-9C1F-F489D1C2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687AA-7DAB-0E77-296B-F3A24E4A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74F89-2B2A-40A0-C112-0ADC9166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3B292-BE1F-3111-7939-A28F9F6B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BE2079-980B-3D4B-2B7A-5A55BD17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7F83E-70C1-7BEC-8E76-149F84A2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030D6-0DE5-7641-E755-7A305E106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439-1359-4E38-90BC-3EDB960EC39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01327-3B2A-60C4-B628-B3A5BAE64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F7CD0-18FC-CAB2-8B37-DB1E97361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7CB2-CFED-4E2A-B8DD-3323F6587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&#54016;_PhoTalk_3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A&#54016;_PhoTalk_3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A&#54016;_PhoTalk_3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웹사이트이(가) 표시된 사진&#10;&#10;자동 생성된 설명">
            <a:extLst>
              <a:ext uri="{FF2B5EF4-FFF2-40B4-BE49-F238E27FC236}">
                <a16:creationId xmlns:a16="http://schemas.microsoft.com/office/drawing/2014/main" id="{9018C8AB-2B23-0D11-36C4-901CEB77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7A36ED-EDE1-800A-E193-F897D7CA33B0}"/>
              </a:ext>
            </a:extLst>
          </p:cNvPr>
          <p:cNvSpPr/>
          <p:nvPr/>
        </p:nvSpPr>
        <p:spPr>
          <a:xfrm>
            <a:off x="7785502" y="2243579"/>
            <a:ext cx="2460396" cy="424206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1AFE62-ED6A-E584-7D9B-97196ED48D48}"/>
              </a:ext>
            </a:extLst>
          </p:cNvPr>
          <p:cNvSpPr/>
          <p:nvPr/>
        </p:nvSpPr>
        <p:spPr>
          <a:xfrm>
            <a:off x="7785502" y="2801331"/>
            <a:ext cx="2460396" cy="424206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5EF2-B476-222D-E5DC-C7FFFB81B9AD}"/>
              </a:ext>
            </a:extLst>
          </p:cNvPr>
          <p:cNvSpPr txBox="1"/>
          <p:nvPr/>
        </p:nvSpPr>
        <p:spPr>
          <a:xfrm>
            <a:off x="7785502" y="2319060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이메일을 입력해주세요</a:t>
            </a:r>
            <a:endParaRPr lang="ko-KR" altLang="en-US" sz="1200" dirty="0">
              <a:solidFill>
                <a:srgbClr val="CCCC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AD5F1-0305-EB80-FE1B-A096FBF24237}"/>
              </a:ext>
            </a:extLst>
          </p:cNvPr>
          <p:cNvSpPr txBox="1"/>
          <p:nvPr/>
        </p:nvSpPr>
        <p:spPr>
          <a:xfrm>
            <a:off x="7785502" y="287493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비밀번호를 입력해주세요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C707A-9FB8-53B9-BEFF-20809D229367}"/>
              </a:ext>
            </a:extLst>
          </p:cNvPr>
          <p:cNvSpPr/>
          <p:nvPr/>
        </p:nvSpPr>
        <p:spPr>
          <a:xfrm>
            <a:off x="7785502" y="3365369"/>
            <a:ext cx="2460396" cy="348792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pic>
        <p:nvPicPr>
          <p:cNvPr id="8" name="그림 7" descr="도표이(가) 표시된 사진&#10;&#10;자동 생성된 설명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89D1092-5554-D5A6-110A-5710568F9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0" y="1804089"/>
            <a:ext cx="3294613" cy="2080808"/>
          </a:xfrm>
          <a:prstGeom prst="rect">
            <a:avLst/>
          </a:prstGeom>
        </p:spPr>
      </p:pic>
      <p:pic>
        <p:nvPicPr>
          <p:cNvPr id="11" name="그림 10" descr="웹사이트이(가) 표시된 사진&#10;&#10;자동 생성된 설명">
            <a:extLst>
              <a:ext uri="{FF2B5EF4-FFF2-40B4-BE49-F238E27FC236}">
                <a16:creationId xmlns:a16="http://schemas.microsoft.com/office/drawing/2014/main" id="{D60453B7-D7AD-C182-441C-A6076539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33150" r="53073" b="27095"/>
          <a:stretch/>
        </p:blipFill>
        <p:spPr>
          <a:xfrm>
            <a:off x="4370663" y="2273417"/>
            <a:ext cx="1350629" cy="2726422"/>
          </a:xfrm>
          <a:prstGeom prst="roundRect">
            <a:avLst>
              <a:gd name="adj" fmla="val 12319"/>
            </a:avLst>
          </a:prstGeom>
        </p:spPr>
      </p:pic>
    </p:spTree>
    <p:extLst>
      <p:ext uri="{BB962C8B-B14F-4D97-AF65-F5344CB8AC3E}">
        <p14:creationId xmlns:p14="http://schemas.microsoft.com/office/powerpoint/2010/main" val="3898056164"/>
      </p:ext>
    </p:extLst>
  </p:cSld>
  <p:clrMapOvr>
    <a:masterClrMapping/>
  </p:clrMapOvr>
  <p:transition spd="slow" advClick="0" advTm="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웹사이트이(가) 표시된 사진&#10;&#10;자동 생성된 설명">
            <a:extLst>
              <a:ext uri="{FF2B5EF4-FFF2-40B4-BE49-F238E27FC236}">
                <a16:creationId xmlns:a16="http://schemas.microsoft.com/office/drawing/2014/main" id="{2E0C7DC9-1AF4-375F-5D05-4A4D84C2F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 descr="웹사이트이(가) 표시된 사진&#10;&#10;자동 생성된 설명">
            <a:extLst>
              <a:ext uri="{FF2B5EF4-FFF2-40B4-BE49-F238E27FC236}">
                <a16:creationId xmlns:a16="http://schemas.microsoft.com/office/drawing/2014/main" id="{62399D50-7000-D673-0954-10B841C2F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149D85-7D8F-03F0-EFA0-AB200A71B26D}"/>
              </a:ext>
            </a:extLst>
          </p:cNvPr>
          <p:cNvSpPr/>
          <p:nvPr/>
        </p:nvSpPr>
        <p:spPr>
          <a:xfrm>
            <a:off x="7785502" y="2243579"/>
            <a:ext cx="2460396" cy="424206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D75EF5-6E08-1FBA-3042-6442BAE696C5}"/>
              </a:ext>
            </a:extLst>
          </p:cNvPr>
          <p:cNvSpPr/>
          <p:nvPr/>
        </p:nvSpPr>
        <p:spPr>
          <a:xfrm>
            <a:off x="7785502" y="2801331"/>
            <a:ext cx="2460396" cy="424206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41DC-B111-82AB-25F2-3366CC8F9C82}"/>
              </a:ext>
            </a:extLst>
          </p:cNvPr>
          <p:cNvSpPr txBox="1"/>
          <p:nvPr/>
        </p:nvSpPr>
        <p:spPr>
          <a:xfrm>
            <a:off x="7785502" y="2319060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이메일을 입력해주세요</a:t>
            </a:r>
            <a:endParaRPr lang="ko-KR" altLang="en-US" sz="1200" dirty="0">
              <a:solidFill>
                <a:srgbClr val="CCCC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797E-C49D-5898-EA11-5A07417FE29F}"/>
              </a:ext>
            </a:extLst>
          </p:cNvPr>
          <p:cNvSpPr txBox="1"/>
          <p:nvPr/>
        </p:nvSpPr>
        <p:spPr>
          <a:xfrm>
            <a:off x="7785502" y="287493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비밀번호를 입력해주세요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E4F2C7-B8F3-B4BB-5CFD-AB82198ACA87}"/>
              </a:ext>
            </a:extLst>
          </p:cNvPr>
          <p:cNvSpPr/>
          <p:nvPr/>
        </p:nvSpPr>
        <p:spPr>
          <a:xfrm>
            <a:off x="7785502" y="3365369"/>
            <a:ext cx="2460396" cy="348792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pic>
        <p:nvPicPr>
          <p:cNvPr id="9" name="그림 8" descr="도표이(가) 표시된 사진&#10;&#10;자동 생성된 설명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E9E2A40B-9918-D680-C527-014E8D0D6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0" y="1804089"/>
            <a:ext cx="3294613" cy="2080808"/>
          </a:xfrm>
          <a:prstGeom prst="rect">
            <a:avLst/>
          </a:prstGeom>
        </p:spPr>
      </p:pic>
      <p:pic>
        <p:nvPicPr>
          <p:cNvPr id="12" name="그림 11" descr="웹사이트이(가) 표시된 사진&#10;&#10;자동 생성된 설명">
            <a:extLst>
              <a:ext uri="{FF2B5EF4-FFF2-40B4-BE49-F238E27FC236}">
                <a16:creationId xmlns:a16="http://schemas.microsoft.com/office/drawing/2014/main" id="{884AF8D3-4B58-F4EE-7D21-0D52D0DB94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8" t="33395" r="53004" b="26606"/>
          <a:stretch/>
        </p:blipFill>
        <p:spPr>
          <a:xfrm>
            <a:off x="4370664" y="2290193"/>
            <a:ext cx="1359017" cy="2743199"/>
          </a:xfrm>
          <a:prstGeom prst="roundRect">
            <a:avLst>
              <a:gd name="adj" fmla="val 15455"/>
            </a:avLst>
          </a:prstGeom>
        </p:spPr>
      </p:pic>
    </p:spTree>
    <p:extLst>
      <p:ext uri="{BB962C8B-B14F-4D97-AF65-F5344CB8AC3E}">
        <p14:creationId xmlns:p14="http://schemas.microsoft.com/office/powerpoint/2010/main" val="2192021257"/>
      </p:ext>
    </p:extLst>
  </p:cSld>
  <p:clrMapOvr>
    <a:masterClrMapping/>
  </p:clrMapOvr>
  <p:transition spd="slow" advClick="0" advTm="5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웹사이트이(가) 표시된 사진&#10;&#10;자동 생성된 설명">
            <a:extLst>
              <a:ext uri="{FF2B5EF4-FFF2-40B4-BE49-F238E27FC236}">
                <a16:creationId xmlns:a16="http://schemas.microsoft.com/office/drawing/2014/main" id="{4DF044CA-EFF1-14AF-6455-5CAD4694D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4B7127-67FB-355D-9E59-7992295FC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FA552F-0AC4-1950-FC6F-8E443AB543EA}"/>
              </a:ext>
            </a:extLst>
          </p:cNvPr>
          <p:cNvSpPr/>
          <p:nvPr/>
        </p:nvSpPr>
        <p:spPr>
          <a:xfrm>
            <a:off x="7785502" y="2243579"/>
            <a:ext cx="2460396" cy="424206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BE95E2-3406-D6C4-53EC-5BA50BC8786A}"/>
              </a:ext>
            </a:extLst>
          </p:cNvPr>
          <p:cNvSpPr/>
          <p:nvPr/>
        </p:nvSpPr>
        <p:spPr>
          <a:xfrm>
            <a:off x="7785502" y="2801331"/>
            <a:ext cx="2460396" cy="424206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F5829-660A-80BD-19C0-08E7EA8BB42B}"/>
              </a:ext>
            </a:extLst>
          </p:cNvPr>
          <p:cNvSpPr txBox="1"/>
          <p:nvPr/>
        </p:nvSpPr>
        <p:spPr>
          <a:xfrm>
            <a:off x="7785502" y="2319060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이메일을 입력해주세요</a:t>
            </a:r>
            <a:endParaRPr lang="ko-KR" altLang="en-US" sz="1200" dirty="0">
              <a:solidFill>
                <a:srgbClr val="CCCC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76D11-3AE0-D29F-7CAC-C46FFE7316D9}"/>
              </a:ext>
            </a:extLst>
          </p:cNvPr>
          <p:cNvSpPr txBox="1"/>
          <p:nvPr/>
        </p:nvSpPr>
        <p:spPr>
          <a:xfrm>
            <a:off x="7785502" y="287493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CCC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비밀번호를 입력해주세요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53831-76D0-7CD2-71AC-EB4F63CFB481}"/>
              </a:ext>
            </a:extLst>
          </p:cNvPr>
          <p:cNvSpPr/>
          <p:nvPr/>
        </p:nvSpPr>
        <p:spPr>
          <a:xfrm>
            <a:off x="7785502" y="3365369"/>
            <a:ext cx="2460396" cy="348792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</a:p>
        </p:txBody>
      </p:sp>
      <p:pic>
        <p:nvPicPr>
          <p:cNvPr id="10" name="그림 9" descr="도표이(가) 표시된 사진&#10;&#10;자동 생성된 설명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DED99C98-EB39-09F7-290F-F352136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0" y="1804089"/>
            <a:ext cx="3294613" cy="20808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088579-547E-DC16-1720-8D5B8726E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33394" r="53004" b="26728"/>
          <a:stretch/>
        </p:blipFill>
        <p:spPr>
          <a:xfrm>
            <a:off x="4370665" y="2290194"/>
            <a:ext cx="1359016" cy="2734812"/>
          </a:xfrm>
          <a:prstGeom prst="roundRect">
            <a:avLst>
              <a:gd name="adj" fmla="val 13599"/>
            </a:avLst>
          </a:prstGeom>
        </p:spPr>
      </p:pic>
    </p:spTree>
    <p:extLst>
      <p:ext uri="{BB962C8B-B14F-4D97-AF65-F5344CB8AC3E}">
        <p14:creationId xmlns:p14="http://schemas.microsoft.com/office/powerpoint/2010/main" val="3409296205"/>
      </p:ext>
    </p:extLst>
  </p:cSld>
  <p:clrMapOvr>
    <a:masterClrMapping/>
  </p:clrMapOvr>
  <p:transition spd="slow" advClick="0" advTm="500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이창헌</dc:creator>
  <cp:lastModifiedBy>이창헌</cp:lastModifiedBy>
  <cp:revision>17</cp:revision>
  <dcterms:created xsi:type="dcterms:W3CDTF">2023-04-10T04:43:05Z</dcterms:created>
  <dcterms:modified xsi:type="dcterms:W3CDTF">2023-05-04T05:18:28Z</dcterms:modified>
</cp:coreProperties>
</file>