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287" r:id="rId5"/>
    <p:sldId id="300" r:id="rId6"/>
    <p:sldId id="284" r:id="rId7"/>
    <p:sldId id="301" r:id="rId8"/>
    <p:sldId id="303" r:id="rId9"/>
    <p:sldId id="304" r:id="rId10"/>
    <p:sldId id="305" r:id="rId11"/>
    <p:sldId id="306" r:id="rId12"/>
    <p:sldId id="307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007108" y="2875002"/>
            <a:ext cx="6177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Arduino </a:t>
            </a:r>
            <a:r>
              <a:rPr lang="en-US" altLang="ko-KR" sz="6000" b="1" spc="-300" dirty="0" err="1">
                <a:solidFill>
                  <a:schemeClr val="accent1"/>
                </a:solidFill>
                <a:latin typeface="+mj-lt"/>
              </a:rPr>
              <a:t>Projcet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02A0-2A7A-4D48-8497-1302AFC17420}"/>
              </a:ext>
            </a:extLst>
          </p:cNvPr>
          <p:cNvSpPr txBox="1"/>
          <p:nvPr/>
        </p:nvSpPr>
        <p:spPr>
          <a:xfrm>
            <a:off x="7762288" y="4924536"/>
            <a:ext cx="338906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AA11 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강지환</a:t>
            </a:r>
            <a:endParaRPr lang="en-US" altLang="ko-KR" sz="44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AA12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4400" b="1" spc="-300" dirty="0" err="1">
                <a:solidFill>
                  <a:schemeClr val="accent1"/>
                </a:solidFill>
                <a:latin typeface="+mj-lt"/>
              </a:rPr>
              <a:t>성인제</a:t>
            </a:r>
            <a:endParaRPr lang="en-US" altLang="ko-KR" sz="44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Colab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47E39-FAFA-4460-A3D0-4914B5651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8" y="1866730"/>
            <a:ext cx="9335803" cy="36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Colab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D44E3-5EBC-4973-8BFE-8E8C814A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1" y="1628508"/>
            <a:ext cx="9326277" cy="382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F4E8F6-4C01-4B78-9E3F-B97AEE6F2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6" y="1809508"/>
            <a:ext cx="9354856" cy="3648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6A919A-79E6-496B-BE36-6006E72F4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11" y="2061961"/>
            <a:ext cx="932627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How to use it 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9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2804075" y="2705725"/>
            <a:ext cx="65838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26914" y="1991125"/>
            <a:ext cx="1958726" cy="584775"/>
            <a:chOff x="762000" y="1863785"/>
            <a:chExt cx="1958726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Arduino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40633" y="2957461"/>
            <a:ext cx="1937887" cy="584775"/>
            <a:chOff x="762000" y="1863785"/>
            <a:chExt cx="1937887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135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Node.js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40633" y="3980382"/>
            <a:ext cx="1812853" cy="584775"/>
            <a:chOff x="762000" y="1863785"/>
            <a:chExt cx="1812853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01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HTML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40633" y="5016468"/>
            <a:ext cx="1735909" cy="584775"/>
            <a:chOff x="762000" y="1863785"/>
            <a:chExt cx="1735909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933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Colab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863134-01C6-42B7-BB58-A11067149728}"/>
              </a:ext>
            </a:extLst>
          </p:cNvPr>
          <p:cNvGrpSpPr/>
          <p:nvPr/>
        </p:nvGrpSpPr>
        <p:grpSpPr>
          <a:xfrm>
            <a:off x="1947753" y="6031194"/>
            <a:ext cx="2909307" cy="584775"/>
            <a:chOff x="762000" y="1863785"/>
            <a:chExt cx="2909307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598DF8A-A12C-4A6B-9850-A4BB98FD2117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D31C988-4286-4BD8-A138-4920C755BC31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029C40-AB27-42FA-B488-62D55BDA296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39FAF9A-CADC-480D-8245-750600C05938}"/>
                </a:ext>
              </a:extLst>
            </p:cNvPr>
            <p:cNvSpPr txBox="1"/>
            <p:nvPr/>
          </p:nvSpPr>
          <p:spPr>
            <a:xfrm>
              <a:off x="1564640" y="1894265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How to use it  ? 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 Arduino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6A589B-DD4F-4063-BFA7-096ABAE1BC7E}"/>
              </a:ext>
            </a:extLst>
          </p:cNvPr>
          <p:cNvSpPr txBox="1"/>
          <p:nvPr/>
        </p:nvSpPr>
        <p:spPr>
          <a:xfrm>
            <a:off x="1054340" y="-1810397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1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2882B-063E-433C-95FD-05BAFB82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" y="1355128"/>
            <a:ext cx="3818829" cy="5280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AF27B1-FFD9-4169-9B96-E6F56757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83" y="2327224"/>
            <a:ext cx="7751817" cy="2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4DEF7-2340-4066-8801-540871C9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409"/>
            <a:ext cx="6312735" cy="569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6F9DEB-E4B1-4B4C-98A4-18A0560CD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74" y="1029673"/>
            <a:ext cx="4675818" cy="5841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EDA011-2EF1-4EBC-818E-8AE1B9084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49" y="1016656"/>
            <a:ext cx="4675637" cy="5841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DBD190-49C7-4E86-96BB-6D6A8DCA6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42" y="1117573"/>
            <a:ext cx="5207073" cy="5753444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91A911E3-12A0-4789-8D05-69C0570B021A}"/>
              </a:ext>
            </a:extLst>
          </p:cNvPr>
          <p:cNvSpPr/>
          <p:nvPr/>
        </p:nvSpPr>
        <p:spPr>
          <a:xfrm>
            <a:off x="77492" y="3754015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36777A-8380-44CD-8CE2-38017B8BEB27}"/>
              </a:ext>
            </a:extLst>
          </p:cNvPr>
          <p:cNvSpPr/>
          <p:nvPr/>
        </p:nvSpPr>
        <p:spPr>
          <a:xfrm>
            <a:off x="1924406" y="3754015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27249E-0C2E-4AB0-A825-EBABC733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56" y="956930"/>
            <a:ext cx="5969767" cy="59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45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Node.js – Express  Server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47D406-02C0-479B-AD82-71E6A568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34425"/>
            <a:ext cx="4336016" cy="56959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D36C08-943E-4C1A-AE95-CA3F34EA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27" y="1224530"/>
            <a:ext cx="6690448" cy="563347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4B42FC6-144F-4827-BEC4-9025493E907A}"/>
              </a:ext>
            </a:extLst>
          </p:cNvPr>
          <p:cNvSpPr/>
          <p:nvPr/>
        </p:nvSpPr>
        <p:spPr>
          <a:xfrm>
            <a:off x="308286" y="3639400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Node.js – Express  Server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CCB66-203C-45AF-9B63-C786BBEF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015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02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HTML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515F5-F6BC-4069-83BD-C729D62B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" y="1002048"/>
            <a:ext cx="5658078" cy="5728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C8A2EA-A5B5-497F-ACDF-CABF70F2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17" y="971485"/>
            <a:ext cx="6733655" cy="58053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E1D73C-4E28-498B-9F99-6E72F5B01619}"/>
              </a:ext>
            </a:extLst>
          </p:cNvPr>
          <p:cNvSpPr/>
          <p:nvPr/>
        </p:nvSpPr>
        <p:spPr>
          <a:xfrm>
            <a:off x="3162299" y="2886075"/>
            <a:ext cx="4752975" cy="371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7E7BC8-C877-4E1C-B960-77F524CD9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94" y="970978"/>
            <a:ext cx="6542028" cy="58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HTML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87CEC5-8E3B-4974-94AD-3437F677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1721945"/>
            <a:ext cx="11659354" cy="4772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CCEC0-8DF6-4D1F-B194-F15E23B498C7}"/>
              </a:ext>
            </a:extLst>
          </p:cNvPr>
          <p:cNvSpPr/>
          <p:nvPr/>
        </p:nvSpPr>
        <p:spPr>
          <a:xfrm>
            <a:off x="4410075" y="3019425"/>
            <a:ext cx="3476625" cy="4231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100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G마켓 산스 TTF Bold</vt:lpstr>
      <vt:lpstr>나눔스퀘어 Bold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강지환</cp:lastModifiedBy>
  <cp:revision>28</cp:revision>
  <dcterms:created xsi:type="dcterms:W3CDTF">2020-05-25T00:38:46Z</dcterms:created>
  <dcterms:modified xsi:type="dcterms:W3CDTF">2021-12-13T14:33:51Z</dcterms:modified>
</cp:coreProperties>
</file>