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9BDF667-6CF8-42AC-A237-6B03E9E01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7622"/>
            <a:ext cx="7786141" cy="58387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9257D9-69B4-45E0-B9EC-A2C6DC4675D6}"/>
              </a:ext>
            </a:extLst>
          </p:cNvPr>
          <p:cNvSpPr txBox="1"/>
          <p:nvPr/>
        </p:nvSpPr>
        <p:spPr>
          <a:xfrm>
            <a:off x="7902429" y="1837189"/>
            <a:ext cx="39679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아두이노에서</a:t>
            </a:r>
            <a:r>
              <a:rPr lang="ko-KR" altLang="en-US" dirty="0">
                <a:solidFill>
                  <a:schemeClr val="bg1"/>
                </a:solidFill>
              </a:rPr>
              <a:t> 가속도센서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r>
              <a:rPr lang="ko-KR" altLang="en-US" dirty="0" err="1">
                <a:solidFill>
                  <a:schemeClr val="bg1"/>
                </a:solidFill>
              </a:rPr>
              <a:t>자이로센서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r>
              <a:rPr lang="ko-KR" altLang="en-US" dirty="0">
                <a:solidFill>
                  <a:schemeClr val="bg1"/>
                </a:solidFill>
              </a:rPr>
              <a:t>지자계센서의 </a:t>
            </a:r>
            <a:r>
              <a:rPr lang="en-US" altLang="ko-KR" dirty="0" err="1">
                <a:solidFill>
                  <a:schemeClr val="bg1"/>
                </a:solidFill>
              </a:rPr>
              <a:t>x,y,z</a:t>
            </a:r>
            <a:r>
              <a:rPr lang="ko-KR" altLang="en-US" dirty="0">
                <a:solidFill>
                  <a:schemeClr val="bg1"/>
                </a:solidFill>
              </a:rPr>
              <a:t>축의 값이 각각 출력되는지 시리얼 모니터에서 확인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14114C-E07F-4359-AA51-D976691D05D3}"/>
              </a:ext>
            </a:extLst>
          </p:cNvPr>
          <p:cNvSpPr txBox="1"/>
          <p:nvPr/>
        </p:nvSpPr>
        <p:spPr>
          <a:xfrm>
            <a:off x="2216092" y="0"/>
            <a:ext cx="76088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</a:rPr>
              <a:t>Arduino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496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CCE3D8-B9F1-4F95-B0B1-ABAD53878EE7}"/>
              </a:ext>
            </a:extLst>
          </p:cNvPr>
          <p:cNvSpPr txBox="1"/>
          <p:nvPr/>
        </p:nvSpPr>
        <p:spPr>
          <a:xfrm>
            <a:off x="2089188" y="0"/>
            <a:ext cx="76088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</a:rPr>
              <a:t>NODE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0F6854B-8337-477C-AE58-A7E6DFE99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526" y="1049166"/>
            <a:ext cx="9598222" cy="5098243"/>
          </a:xfrm>
          <a:prstGeom prst="rect">
            <a:avLst/>
          </a:prstGeom>
        </p:spPr>
      </p:pic>
      <p:sp>
        <p:nvSpPr>
          <p:cNvPr id="11" name="왼쪽 대괄호 10">
            <a:extLst>
              <a:ext uri="{FF2B5EF4-FFF2-40B4-BE49-F238E27FC236}">
                <a16:creationId xmlns:a16="http://schemas.microsoft.com/office/drawing/2014/main" id="{7D3E3B96-FD3E-4B16-A909-7D4D55C14769}"/>
              </a:ext>
            </a:extLst>
          </p:cNvPr>
          <p:cNvSpPr/>
          <p:nvPr/>
        </p:nvSpPr>
        <p:spPr>
          <a:xfrm>
            <a:off x="1100550" y="5104960"/>
            <a:ext cx="45719" cy="831051"/>
          </a:xfrm>
          <a:prstGeom prst="leftBracket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왼쪽 대괄호 13">
            <a:extLst>
              <a:ext uri="{FF2B5EF4-FFF2-40B4-BE49-F238E27FC236}">
                <a16:creationId xmlns:a16="http://schemas.microsoft.com/office/drawing/2014/main" id="{124F2E8F-8F5A-4424-8215-643CE7883407}"/>
              </a:ext>
            </a:extLst>
          </p:cNvPr>
          <p:cNvSpPr/>
          <p:nvPr/>
        </p:nvSpPr>
        <p:spPr>
          <a:xfrm>
            <a:off x="1074497" y="3755415"/>
            <a:ext cx="151002" cy="998290"/>
          </a:xfrm>
          <a:prstGeom prst="leftBracket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E9385F1-4728-4FE5-AA29-ECAEC9E05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526" y="1049165"/>
            <a:ext cx="10040032" cy="5098243"/>
          </a:xfrm>
          <a:prstGeom prst="rect">
            <a:avLst/>
          </a:prstGeom>
        </p:spPr>
      </p:pic>
      <p:sp>
        <p:nvSpPr>
          <p:cNvPr id="9" name="왼쪽 대괄호 8">
            <a:extLst>
              <a:ext uri="{FF2B5EF4-FFF2-40B4-BE49-F238E27FC236}">
                <a16:creationId xmlns:a16="http://schemas.microsoft.com/office/drawing/2014/main" id="{8EFB0DD7-4DE5-4B90-AA9E-2D5B2FA4F87A}"/>
              </a:ext>
            </a:extLst>
          </p:cNvPr>
          <p:cNvSpPr/>
          <p:nvPr/>
        </p:nvSpPr>
        <p:spPr>
          <a:xfrm>
            <a:off x="923495" y="3714812"/>
            <a:ext cx="151002" cy="998290"/>
          </a:xfrm>
          <a:prstGeom prst="leftBracket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왼쪽 대괄호 14">
            <a:extLst>
              <a:ext uri="{FF2B5EF4-FFF2-40B4-BE49-F238E27FC236}">
                <a16:creationId xmlns:a16="http://schemas.microsoft.com/office/drawing/2014/main" id="{CDD43B2F-5242-4E47-9D7F-E096186190AD}"/>
              </a:ext>
            </a:extLst>
          </p:cNvPr>
          <p:cNvSpPr/>
          <p:nvPr/>
        </p:nvSpPr>
        <p:spPr>
          <a:xfrm>
            <a:off x="923496" y="5520485"/>
            <a:ext cx="151001" cy="330515"/>
          </a:xfrm>
          <a:prstGeom prst="leftBracket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3D7729E-FBDD-427A-A444-AF8E486617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526" y="1049164"/>
            <a:ext cx="10242923" cy="5061338"/>
          </a:xfrm>
          <a:prstGeom prst="rect">
            <a:avLst/>
          </a:prstGeom>
        </p:spPr>
      </p:pic>
      <p:sp>
        <p:nvSpPr>
          <p:cNvPr id="18" name="왼쪽 대괄호 17">
            <a:extLst>
              <a:ext uri="{FF2B5EF4-FFF2-40B4-BE49-F238E27FC236}">
                <a16:creationId xmlns:a16="http://schemas.microsoft.com/office/drawing/2014/main" id="{7041CF54-5FDD-4F74-96E5-4BF8E78085AA}"/>
              </a:ext>
            </a:extLst>
          </p:cNvPr>
          <p:cNvSpPr/>
          <p:nvPr/>
        </p:nvSpPr>
        <p:spPr>
          <a:xfrm>
            <a:off x="1074497" y="2811976"/>
            <a:ext cx="217407" cy="998290"/>
          </a:xfrm>
          <a:prstGeom prst="leftBracket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왼쪽 대괄호 18">
            <a:extLst>
              <a:ext uri="{FF2B5EF4-FFF2-40B4-BE49-F238E27FC236}">
                <a16:creationId xmlns:a16="http://schemas.microsoft.com/office/drawing/2014/main" id="{EBE3CD27-A969-469F-AE7B-6FB8A16F3ED0}"/>
              </a:ext>
            </a:extLst>
          </p:cNvPr>
          <p:cNvSpPr/>
          <p:nvPr/>
        </p:nvSpPr>
        <p:spPr>
          <a:xfrm>
            <a:off x="1259515" y="4254560"/>
            <a:ext cx="151002" cy="998290"/>
          </a:xfrm>
          <a:prstGeom prst="leftBracket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왼쪽 대괄호 22">
            <a:extLst>
              <a:ext uri="{FF2B5EF4-FFF2-40B4-BE49-F238E27FC236}">
                <a16:creationId xmlns:a16="http://schemas.microsoft.com/office/drawing/2014/main" id="{1832607D-300B-4F44-871F-9ED78A0BDF5A}"/>
              </a:ext>
            </a:extLst>
          </p:cNvPr>
          <p:cNvSpPr/>
          <p:nvPr/>
        </p:nvSpPr>
        <p:spPr>
          <a:xfrm>
            <a:off x="1183200" y="2078934"/>
            <a:ext cx="91603" cy="353947"/>
          </a:xfrm>
          <a:prstGeom prst="leftBracket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8547135B-9EE1-4DCC-B833-8277610B3A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526" y="1049164"/>
            <a:ext cx="10317833" cy="5136486"/>
          </a:xfrm>
          <a:prstGeom prst="rect">
            <a:avLst/>
          </a:prstGeom>
        </p:spPr>
      </p:pic>
      <p:sp>
        <p:nvSpPr>
          <p:cNvPr id="22" name="왼쪽 대괄호 21">
            <a:extLst>
              <a:ext uri="{FF2B5EF4-FFF2-40B4-BE49-F238E27FC236}">
                <a16:creationId xmlns:a16="http://schemas.microsoft.com/office/drawing/2014/main" id="{B1D9AB72-8B69-44BF-8303-2004671CD200}"/>
              </a:ext>
            </a:extLst>
          </p:cNvPr>
          <p:cNvSpPr/>
          <p:nvPr/>
        </p:nvSpPr>
        <p:spPr>
          <a:xfrm>
            <a:off x="1308208" y="1724987"/>
            <a:ext cx="136080" cy="353947"/>
          </a:xfrm>
          <a:prstGeom prst="leftBracket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5DCA6E79-FBCF-4056-A5EB-C9ABE2C85E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896" y="952823"/>
            <a:ext cx="11036837" cy="5679437"/>
          </a:xfrm>
          <a:prstGeom prst="rect">
            <a:avLst/>
          </a:prstGeom>
        </p:spPr>
      </p:pic>
      <p:sp>
        <p:nvSpPr>
          <p:cNvPr id="27" name="왼쪽 대괄호 26">
            <a:extLst>
              <a:ext uri="{FF2B5EF4-FFF2-40B4-BE49-F238E27FC236}">
                <a16:creationId xmlns:a16="http://schemas.microsoft.com/office/drawing/2014/main" id="{E0B898EE-6457-42CB-9BA2-409D57AD2EB6}"/>
              </a:ext>
            </a:extLst>
          </p:cNvPr>
          <p:cNvSpPr/>
          <p:nvPr/>
        </p:nvSpPr>
        <p:spPr>
          <a:xfrm>
            <a:off x="420896" y="1010922"/>
            <a:ext cx="136079" cy="5459761"/>
          </a:xfrm>
          <a:prstGeom prst="leftBracket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244CFC-103E-46B6-AE71-1296CDD915DA}"/>
              </a:ext>
            </a:extLst>
          </p:cNvPr>
          <p:cNvSpPr txBox="1"/>
          <p:nvPr/>
        </p:nvSpPr>
        <p:spPr>
          <a:xfrm>
            <a:off x="1878953" y="6031099"/>
            <a:ext cx="760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실시간으로 데이터를 </a:t>
            </a:r>
            <a:r>
              <a:rPr lang="ko-KR" altLang="en-US" sz="3200" dirty="0" err="1"/>
              <a:t>저장중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5244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9" grpId="0" animBg="1"/>
      <p:bldP spid="15" grpId="0" animBg="1"/>
      <p:bldP spid="18" grpId="0" animBg="1"/>
      <p:bldP spid="19" grpId="0" animBg="1"/>
      <p:bldP spid="23" grpId="0" animBg="1"/>
      <p:bldP spid="22" grpId="0" animBg="1"/>
      <p:bldP spid="27" grpId="0" animBg="1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77DF417-D766-441B-BCE6-49C0CCA5A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777" y="887214"/>
            <a:ext cx="9516446" cy="5083571"/>
          </a:xfrm>
          <a:prstGeom prst="rect">
            <a:avLst/>
          </a:prstGeom>
        </p:spPr>
      </p:pic>
      <p:sp>
        <p:nvSpPr>
          <p:cNvPr id="6" name="왼쪽 대괄호 5">
            <a:extLst>
              <a:ext uri="{FF2B5EF4-FFF2-40B4-BE49-F238E27FC236}">
                <a16:creationId xmlns:a16="http://schemas.microsoft.com/office/drawing/2014/main" id="{FA1DF8A0-512C-4D69-8B2B-5E360E996ABF}"/>
              </a:ext>
            </a:extLst>
          </p:cNvPr>
          <p:cNvSpPr/>
          <p:nvPr/>
        </p:nvSpPr>
        <p:spPr>
          <a:xfrm>
            <a:off x="1625275" y="3532666"/>
            <a:ext cx="151002" cy="998290"/>
          </a:xfrm>
          <a:prstGeom prst="leftBracket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C4D1FCA-918F-4431-A532-1274450AA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777" y="999464"/>
            <a:ext cx="9142467" cy="48590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9E3A3CE-4EAB-4E5C-B8DB-3EB780DB31A2}"/>
              </a:ext>
            </a:extLst>
          </p:cNvPr>
          <p:cNvSpPr txBox="1"/>
          <p:nvPr/>
        </p:nvSpPr>
        <p:spPr>
          <a:xfrm>
            <a:off x="2291593" y="20009"/>
            <a:ext cx="76088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</a:rPr>
              <a:t>EXPRESS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1D0D6C8-0A52-46A3-BD9D-F5BDE79EC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939" y="825477"/>
            <a:ext cx="10586122" cy="514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626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회로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TM04033919[[fn=회로]]</Template>
  <TotalTime>39</TotalTime>
  <Words>25</Words>
  <Application>Microsoft Office PowerPoint</Application>
  <PresentationFormat>와이드스크린</PresentationFormat>
  <Paragraphs>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Arial</vt:lpstr>
      <vt:lpstr>Tw Cen MT</vt:lpstr>
      <vt:lpstr>회로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강지환</dc:creator>
  <cp:lastModifiedBy>강지환</cp:lastModifiedBy>
  <cp:revision>1</cp:revision>
  <dcterms:created xsi:type="dcterms:W3CDTF">2021-12-06T10:06:45Z</dcterms:created>
  <dcterms:modified xsi:type="dcterms:W3CDTF">2021-12-06T10:46:24Z</dcterms:modified>
</cp:coreProperties>
</file>