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287" r:id="rId5"/>
    <p:sldId id="300" r:id="rId6"/>
    <p:sldId id="284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지환" initials="강" lastIdx="1" clrIdx="0">
    <p:extLst>
      <p:ext uri="{19B8F6BF-5375-455C-9EA6-DF929625EA0E}">
        <p15:presenceInfo xmlns:p15="http://schemas.microsoft.com/office/powerpoint/2012/main" userId="강지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059"/>
    <a:srgbClr val="FFFFFF"/>
    <a:srgbClr val="F3DFBA"/>
    <a:srgbClr val="3D3D3D"/>
    <a:srgbClr val="584C46"/>
    <a:srgbClr val="867A6C"/>
    <a:srgbClr val="A1978B"/>
    <a:srgbClr val="F08820"/>
    <a:srgbClr val="4F4F4F"/>
    <a:srgbClr val="F5B96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31D5E-67E7-437F-9968-3113C6328087}" v="8" dt="2021-12-14T13:32:05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지환" userId="S::qkqh9635@live.inje.ac.kr::c1d49507-7311-4fb5-bacb-2dddc8673e02" providerId="AD" clId="Web-{79231D5E-67E7-437F-9968-3113C6328087}"/>
    <pc:docChg chg="modSld">
      <pc:chgData name="강지환" userId="S::qkqh9635@live.inje.ac.kr::c1d49507-7311-4fb5-bacb-2dddc8673e02" providerId="AD" clId="Web-{79231D5E-67E7-437F-9968-3113C6328087}" dt="2021-12-14T13:32:05.980" v="3" actId="20577"/>
      <pc:docMkLst>
        <pc:docMk/>
      </pc:docMkLst>
      <pc:sldChg chg="modSp">
        <pc:chgData name="강지환" userId="S::qkqh9635@live.inje.ac.kr::c1d49507-7311-4fb5-bacb-2dddc8673e02" providerId="AD" clId="Web-{79231D5E-67E7-437F-9968-3113C6328087}" dt="2021-12-14T13:32:05.980" v="3" actId="20577"/>
        <pc:sldMkLst>
          <pc:docMk/>
          <pc:sldMk cId="649041058" sldId="308"/>
        </pc:sldMkLst>
        <pc:spChg chg="mod">
          <ac:chgData name="강지환" userId="S::qkqh9635@live.inje.ac.kr::c1d49507-7311-4fb5-bacb-2dddc8673e02" providerId="AD" clId="Web-{79231D5E-67E7-437F-9968-3113C6328087}" dt="2021-12-14T13:32:05.980" v="3" actId="20577"/>
          <ac:spMkLst>
            <pc:docMk/>
            <pc:sldMk cId="649041058" sldId="308"/>
            <ac:spMk id="25" creationId="{1DBB6495-2874-4105-B237-3E6963E9B1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007108" y="2875002"/>
            <a:ext cx="6177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Arduino </a:t>
            </a:r>
            <a:r>
              <a:rPr lang="en-US" altLang="ko-KR" sz="6000" b="1" spc="-300" dirty="0" err="1">
                <a:solidFill>
                  <a:schemeClr val="accent1"/>
                </a:solidFill>
                <a:latin typeface="+mj-lt"/>
              </a:rPr>
              <a:t>Projcet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02A0-2A7A-4D48-8497-1302AFC17420}"/>
              </a:ext>
            </a:extLst>
          </p:cNvPr>
          <p:cNvSpPr txBox="1"/>
          <p:nvPr/>
        </p:nvSpPr>
        <p:spPr>
          <a:xfrm>
            <a:off x="7762288" y="4924536"/>
            <a:ext cx="338906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AA11 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강지환</a:t>
            </a:r>
            <a:endParaRPr lang="en-US" altLang="ko-KR" sz="44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AA12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4400" b="1" spc="-300" dirty="0" err="1">
                <a:solidFill>
                  <a:schemeClr val="accent1"/>
                </a:solidFill>
                <a:latin typeface="+mj-lt"/>
              </a:rPr>
              <a:t>성인제</a:t>
            </a:r>
            <a:endParaRPr lang="en-US" altLang="ko-KR" sz="44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Colab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47E39-FAFA-4460-A3D0-4914B5651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8" y="1866730"/>
            <a:ext cx="9335803" cy="36196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50E69F-77B9-45F9-A4D7-B6594F1FC2B6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3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Colab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D44E3-5EBC-4973-8BFE-8E8C814A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2" y="2193166"/>
            <a:ext cx="9326277" cy="382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F4E8F6-4C01-4B78-9E3F-B97AEE6F2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6" y="1604708"/>
            <a:ext cx="9354856" cy="3648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6A919A-79E6-496B-BE36-6006E72F4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93" y="1201802"/>
            <a:ext cx="9326277" cy="37819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316DF6-D4BC-49BE-B8A0-1F1F38951F1F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1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How to use it 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1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38" name="Picture 14" descr="수면안대 이미지 - 게티이미지뱅크">
            <a:extLst>
              <a:ext uri="{FF2B5EF4-FFF2-40B4-BE49-F238E27FC236}">
                <a16:creationId xmlns:a16="http://schemas.microsoft.com/office/drawing/2014/main" id="{8AD513F7-F5E0-470F-A77D-05D72D54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36" y="1020742"/>
            <a:ext cx="2812069" cy="28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99DB78-C6E1-40B1-9FBC-CCD99BC2EA02}"/>
              </a:ext>
            </a:extLst>
          </p:cNvPr>
          <p:cNvSpPr txBox="1"/>
          <p:nvPr/>
        </p:nvSpPr>
        <p:spPr>
          <a:xfrm>
            <a:off x="2749508" y="4107958"/>
            <a:ext cx="76803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수면중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자신이 뒤척이는 정도를 데이터로 받아서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몇시에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Segoe UI" panose="020B0502040204020203" pitchFamily="34" charset="0"/>
              </a:rPr>
              <a:t>,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어떤일을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하고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등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사람마다 자신이 자기전에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무슨일을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하고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잤을때에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따라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수면활동이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달라지는것을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고려해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활동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루틴등을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생각해볼수있는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활용법을 생각해보았습니다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19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How to use it 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1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34" name="Picture 10" descr="남자 달리기 클리파트 4 PNG 무료다운로드 - Key0">
            <a:extLst>
              <a:ext uri="{FF2B5EF4-FFF2-40B4-BE49-F238E27FC236}">
                <a16:creationId xmlns:a16="http://schemas.microsoft.com/office/drawing/2014/main" id="{C27E6BC1-920D-4EF0-82C7-FE91EFB5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258465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BB6495-2874-4105-B237-3E6963E9B1B9}"/>
              </a:ext>
            </a:extLst>
          </p:cNvPr>
          <p:cNvSpPr txBox="1"/>
          <p:nvPr/>
        </p:nvSpPr>
        <p:spPr>
          <a:xfrm>
            <a:off x="1245581" y="3826950"/>
            <a:ext cx="10574944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스마트워치나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스마트폰에있는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nano 33 </a:t>
            </a:r>
            <a:r>
              <a:rPr lang="en-US" altLang="ko-KR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ble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를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사용합니다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.</a:t>
            </a:r>
            <a:br>
              <a:rPr lang="en-US" altLang="ko-KR" sz="2000" b="0" i="0" dirty="0">
                <a:effectLst/>
                <a:latin typeface="Segoe UI" panose="020B0502040204020203" pitchFamily="34" charset="0"/>
              </a:rPr>
            </a:b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첫 어플 실행 후 자신이 달리기를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할때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지속된 시간과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달린속도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등 평균데이터를 </a:t>
            </a:r>
            <a:r>
              <a:rPr lang="ko-KR" altLang="en-US" sz="2000" dirty="0">
                <a:solidFill>
                  <a:schemeClr val="accent1"/>
                </a:solidFill>
                <a:latin typeface="Segoe UI"/>
                <a:cs typeface="Segoe UI"/>
              </a:rPr>
              <a:t>저장합니다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.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평균 데이터가 저장된 후 다음부터 자신이 운동시작 버튼을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누른후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달리기를 시작해 멈출 때까지 지속된 시간과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/>
                <a:cs typeface="Segoe UI"/>
              </a:rPr>
              <a:t>달린속도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 데이터를 지난 평균데이터와 비교합니다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/>
                <a:cs typeface="Segoe UI"/>
              </a:rPr>
              <a:t>.</a:t>
            </a: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매번 새로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달릴때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마다 데이터는 날짜 및 시간별로 쌓이며 이것으로 나의 건강상태가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어느정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도 늘었는지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확인할수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있고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,</a:t>
            </a:r>
            <a:endParaRPr lang="ko-KR" altLang="en-US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앞으로 어느정도 까지 운동을 하면 되겠다는 목표를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잡을수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있으며 건강을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유지할수있게합니다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4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2804075" y="2705725"/>
            <a:ext cx="65838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26914" y="1991125"/>
            <a:ext cx="1958726" cy="584775"/>
            <a:chOff x="762000" y="1863785"/>
            <a:chExt cx="1958726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Arduino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40633" y="2957461"/>
            <a:ext cx="1937887" cy="584775"/>
            <a:chOff x="762000" y="1863785"/>
            <a:chExt cx="1937887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135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Node.js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40633" y="3980382"/>
            <a:ext cx="1812853" cy="584775"/>
            <a:chOff x="762000" y="1863785"/>
            <a:chExt cx="1812853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01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HTML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40633" y="5016468"/>
            <a:ext cx="1777587" cy="584775"/>
            <a:chOff x="762000" y="1863785"/>
            <a:chExt cx="1777587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974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Collab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863134-01C6-42B7-BB58-A11067149728}"/>
              </a:ext>
            </a:extLst>
          </p:cNvPr>
          <p:cNvGrpSpPr/>
          <p:nvPr/>
        </p:nvGrpSpPr>
        <p:grpSpPr>
          <a:xfrm>
            <a:off x="1947753" y="6031194"/>
            <a:ext cx="2909307" cy="584775"/>
            <a:chOff x="762000" y="1863785"/>
            <a:chExt cx="2909307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598DF8A-A12C-4A6B-9850-A4BB98FD2117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D31C988-4286-4BD8-A138-4920C755BC31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029C40-AB27-42FA-B488-62D55BDA296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39FAF9A-CADC-480D-8245-750600C05938}"/>
                </a:ext>
              </a:extLst>
            </p:cNvPr>
            <p:cNvSpPr txBox="1"/>
            <p:nvPr/>
          </p:nvSpPr>
          <p:spPr>
            <a:xfrm>
              <a:off x="1564640" y="1894265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How to use it  ? 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BD4754-4BE1-40DD-B738-124B643BFDB7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 Arduino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6A589B-DD4F-4063-BFA7-096ABAE1BC7E}"/>
              </a:ext>
            </a:extLst>
          </p:cNvPr>
          <p:cNvSpPr txBox="1"/>
          <p:nvPr/>
        </p:nvSpPr>
        <p:spPr>
          <a:xfrm>
            <a:off x="1054340" y="-1810397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1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2882B-063E-433C-95FD-05BAFB82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" y="1355128"/>
            <a:ext cx="3818829" cy="5280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AF27B1-FFD9-4169-9B96-E6F56757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83" y="2327224"/>
            <a:ext cx="7751817" cy="29955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15A0EA-5C7F-44BF-A143-0C2987C0A186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0A4C61-2840-4683-AA4E-9517C874C25D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4DEF7-2340-4066-8801-540871C9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409"/>
            <a:ext cx="6312735" cy="569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6F9DEB-E4B1-4B4C-98A4-18A0560CD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74" y="1029673"/>
            <a:ext cx="4675818" cy="5841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EDA011-2EF1-4EBC-818E-8AE1B9084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49" y="1016656"/>
            <a:ext cx="4675637" cy="5841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DBD190-49C7-4E86-96BB-6D6A8DCA6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42" y="1117573"/>
            <a:ext cx="5207073" cy="5753444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91A911E3-12A0-4789-8D05-69C0570B021A}"/>
              </a:ext>
            </a:extLst>
          </p:cNvPr>
          <p:cNvSpPr/>
          <p:nvPr/>
        </p:nvSpPr>
        <p:spPr>
          <a:xfrm>
            <a:off x="77492" y="3754015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36777A-8380-44CD-8CE2-38017B8BEB27}"/>
              </a:ext>
            </a:extLst>
          </p:cNvPr>
          <p:cNvSpPr/>
          <p:nvPr/>
        </p:nvSpPr>
        <p:spPr>
          <a:xfrm>
            <a:off x="1924406" y="3754015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27249E-0C2E-4AB0-A825-EBABC733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56" y="956930"/>
            <a:ext cx="5969767" cy="59010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B789AE-64EE-474E-A895-BD2DCA2AB855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9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0776F-2B5F-42FB-8B1E-4035BE5E1F30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45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Node.js – Express  Server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47D406-02C0-479B-AD82-71E6A568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34425"/>
            <a:ext cx="4336016" cy="56959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D36C08-943E-4C1A-AE95-CA3F34EA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27" y="1224530"/>
            <a:ext cx="6690448" cy="563347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4B42FC6-144F-4827-BEC4-9025493E907A}"/>
              </a:ext>
            </a:extLst>
          </p:cNvPr>
          <p:cNvSpPr/>
          <p:nvPr/>
        </p:nvSpPr>
        <p:spPr>
          <a:xfrm>
            <a:off x="308286" y="3639400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Node.js – Express  Server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CCB66-203C-45AF-9B63-C786BBEF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015"/>
            <a:ext cx="12192000" cy="5334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CCDD45-2AC3-473A-9436-4705B45CB296}"/>
              </a:ext>
            </a:extLst>
          </p:cNvPr>
          <p:cNvSpPr/>
          <p:nvPr/>
        </p:nvSpPr>
        <p:spPr>
          <a:xfrm>
            <a:off x="9833675" y="6473789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02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573AEF-DC3B-4152-A851-18CAE470A85B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HTML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515F5-F6BC-4069-83BD-C729D62B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" y="1002048"/>
            <a:ext cx="5658078" cy="5728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C8A2EA-A5B5-497F-ACDF-CABF70F2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17" y="971485"/>
            <a:ext cx="6733655" cy="58053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E1D73C-4E28-498B-9F99-6E72F5B01619}"/>
              </a:ext>
            </a:extLst>
          </p:cNvPr>
          <p:cNvSpPr/>
          <p:nvPr/>
        </p:nvSpPr>
        <p:spPr>
          <a:xfrm>
            <a:off x="3162299" y="2886075"/>
            <a:ext cx="4752975" cy="371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7E7BC8-C877-4E1C-B960-77F524CD9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94" y="970978"/>
            <a:ext cx="6542028" cy="58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HTML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87CEC5-8E3B-4974-94AD-3437F677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3" y="1721945"/>
            <a:ext cx="11659354" cy="4772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CCEC0-8DF6-4D1F-B194-F15E23B498C7}"/>
              </a:ext>
            </a:extLst>
          </p:cNvPr>
          <p:cNvSpPr/>
          <p:nvPr/>
        </p:nvSpPr>
        <p:spPr>
          <a:xfrm>
            <a:off x="4410075" y="3019425"/>
            <a:ext cx="3476625" cy="4231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211</Words>
  <Application>Microsoft Office PowerPoint</Application>
  <PresentationFormat>와이드스크린</PresentationFormat>
  <Paragraphs>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G마켓 산스 TTF Bold</vt:lpstr>
      <vt:lpstr>나눔스퀘어 Bold</vt:lpstr>
      <vt:lpstr>나눔스퀘어 Light</vt:lpstr>
      <vt:lpstr>Arial</vt:lpstr>
      <vt:lpstr>Arial Black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E323_Stud</cp:lastModifiedBy>
  <cp:revision>33</cp:revision>
  <dcterms:created xsi:type="dcterms:W3CDTF">2020-05-25T00:38:46Z</dcterms:created>
  <dcterms:modified xsi:type="dcterms:W3CDTF">2021-12-15T05:57:10Z</dcterms:modified>
</cp:coreProperties>
</file>