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1521-36FC-4001-9144-3866DD999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9134D2-487A-4F0E-843B-68DFDE1E1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8BB40-F24F-4318-AFB1-2C71A3DB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DF7A0-39FE-4606-98D4-2037A943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72415-980E-4C0A-87C2-357A33FA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4648-74B6-4CC2-AD5A-9CF2496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256D1-1727-4924-A31B-F8E447AE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4014F-8502-4D8A-975A-F10A18EE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86AD-130C-4A8B-8F82-972C839F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7F01-2A58-4713-A40E-B82DECFB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4213A-8286-4FCC-A9BB-95EC12C4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C3AB0-D87D-44C9-AC33-19FCD8FF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5CCC4-AF04-4761-87AA-E78FAC58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81859-0443-4A1B-96C4-BBCDB183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5200C-3D4D-4638-8CAE-0CFB557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958AC-2B65-4A89-BE46-2F312E02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ACDEB-3E10-44AA-ACEA-BBE159AE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12431-1DEE-4D27-B51E-660F46D0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A0B39-7276-4720-9C67-702F105D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3B556-E28C-4105-9DD0-EC970660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1656F-56CB-46ED-A805-C3A35094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703DD-1A69-47B4-8F65-729F37DE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2848B-1948-4CF7-A30E-418C5CF8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5BBE-2D7A-4982-9F2E-D3A19AA3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52A75-4569-4737-9C6F-72D228A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0D9B3-8FD7-46D7-B4D5-A0469E3A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2DB66-09BA-4909-84B0-7715E7836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A5B0A-188D-415F-AA10-964665B62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A5D5-5F29-4C5D-AF0B-8ED4957E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4A01-9B37-4961-9063-06D40861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2166C-3530-4A6C-9C27-88B6BC48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19934-33C5-412C-AE69-2022DC63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695AE-FF65-4745-BAA5-C58C79AC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CFDED-FDA8-4E05-9B6F-A18C406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8E49D-920D-4F74-AB00-FF7047645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9B78C-1FBC-4DA7-B846-3E421F424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3EEAC-2509-43AD-98FA-B01CE5E4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AC3CF-5C31-4DEB-8B15-807DB3BE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95D2C-10FD-4726-A7CB-ECC56D46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6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7BF5-E023-4712-9C66-3552A58D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8F4D22-6364-4AC8-BB0C-46455A53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24FE24-2EF1-4337-9865-A80E83BF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C5D0A-8FC0-4FD6-8983-20E299A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2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0134FD-6AE8-4EE3-BE03-015D5156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FA779-5477-46D1-B72B-6CEC8BF7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A7F95-7EE1-474F-9595-B80330A7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AD04-ABCD-4B97-92BF-0F799CE4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4C6E6-1340-4DBE-B468-229DC982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8FB9C-2AE0-41CD-9397-A3D170FE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A471F-50DF-446F-BF53-5A550B94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EF1DC-E7C1-49BC-A5B6-ECCF5625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0222F-B701-447D-A08F-1A80488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31CD-4682-4D36-AAC7-226FE8AD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1B6988-79CC-4BC4-91B7-E3DA3A93F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871E9-CA2D-4E7E-8761-B981365F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B02EF-723C-43F1-BBF6-EFD07F58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FB251-F900-4C87-A8F7-07D93EE9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7DE08-AAB6-4A96-9D40-2E040B0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B9BD61-125D-434D-9AF0-133CD03A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AD7F3-E37A-47EC-A850-E52ABFDA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57A0-84C8-4BC8-8F0D-59559B0E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57E7-8D7C-44FF-BF3F-8A65A4F693F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FFF68-4C41-45DE-8BFB-8ED704DDC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4A56B-1D0C-48FE-BD74-42C8E654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356F-023D-4049-9790-82D84F6F3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83CA-984A-4C96-A837-D283440D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909" y="0"/>
            <a:ext cx="9144000" cy="174567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A8021-E42C-4A15-9560-654E20725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775" y="5599284"/>
            <a:ext cx="9144000" cy="1655762"/>
          </a:xfrm>
        </p:spPr>
        <p:txBody>
          <a:bodyPr/>
          <a:lstStyle/>
          <a:p>
            <a:r>
              <a:rPr lang="en-US" altLang="ko-KR" dirty="0"/>
              <a:t>AR15 </a:t>
            </a:r>
            <a:r>
              <a:rPr lang="ko-KR" altLang="en-US" dirty="0"/>
              <a:t>강지환</a:t>
            </a:r>
            <a:endParaRPr lang="en-US" altLang="ko-KR" dirty="0"/>
          </a:p>
          <a:p>
            <a:r>
              <a:rPr lang="en-US" altLang="ko-KR" dirty="0"/>
              <a:t>AR16 </a:t>
            </a:r>
            <a:r>
              <a:rPr lang="ko-KR" altLang="en-US" dirty="0" err="1"/>
              <a:t>성인제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66A7-E97C-4748-9CD6-7A2E866E2B5C}"/>
              </a:ext>
            </a:extLst>
          </p:cNvPr>
          <p:cNvSpPr txBox="1"/>
          <p:nvPr/>
        </p:nvSpPr>
        <p:spPr>
          <a:xfrm>
            <a:off x="3348199" y="1345626"/>
            <a:ext cx="609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조도센서를 활용한 </a:t>
            </a:r>
            <a:r>
              <a:rPr lang="ko-KR" altLang="en-US" sz="3200" dirty="0" err="1"/>
              <a:t>자동밝기</a:t>
            </a:r>
            <a:r>
              <a:rPr lang="ko-KR" altLang="en-US" sz="3200" dirty="0"/>
              <a:t> </a:t>
            </a:r>
            <a:r>
              <a:rPr lang="en-US" altLang="ko-KR" sz="3200" dirty="0"/>
              <a:t>led</a:t>
            </a:r>
            <a:endParaRPr lang="ko-KR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412E3-64F1-4E33-969B-056B4A11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33" y="2282736"/>
            <a:ext cx="3816116" cy="25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9239A9E-780E-4ED1-9BC5-E70B92F5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53" y="1930401"/>
            <a:ext cx="3394127" cy="339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A8CF1-22AA-461D-AA3D-502988B8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구상하게된</a:t>
            </a:r>
            <a:r>
              <a:rPr lang="ko-KR" altLang="en-US" dirty="0"/>
              <a:t>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1E986-2D61-4278-9677-C6967181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우리의 일상생활에서 전등을 뺀다면 밤에는 활동은 거의 </a:t>
            </a:r>
            <a:r>
              <a:rPr lang="ko-KR" altLang="en-US" dirty="0" err="1"/>
              <a:t>불가능할정도로</a:t>
            </a:r>
            <a:r>
              <a:rPr lang="ko-KR" altLang="en-US" dirty="0"/>
              <a:t> 전등의 사용이 중요한 일상이 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일상생활의 전등이 항상 같은 밝기를 </a:t>
            </a:r>
            <a:r>
              <a:rPr lang="ko-KR" altLang="en-US" dirty="0" err="1"/>
              <a:t>내야하는지에</a:t>
            </a:r>
            <a:r>
              <a:rPr lang="ko-KR" altLang="en-US" dirty="0"/>
              <a:t> 대해 의문점이 생겼고</a:t>
            </a:r>
            <a:r>
              <a:rPr lang="en-US" altLang="ko-KR" dirty="0"/>
              <a:t>, </a:t>
            </a:r>
            <a:r>
              <a:rPr lang="ko-KR" altLang="en-US" dirty="0"/>
              <a:t>만약 자연의 조도에 따라 필요한 양의 밝기를 낼 수 있다면 전등의 배터리와 수명을 늘릴 수 있고 눈의 피로감을 줄일 수 있게 </a:t>
            </a:r>
            <a:r>
              <a:rPr lang="ko-KR" altLang="en-US" dirty="0" err="1"/>
              <a:t>될것이라</a:t>
            </a:r>
            <a:r>
              <a:rPr lang="ko-KR" altLang="en-US" dirty="0"/>
              <a:t> 생각되어서 </a:t>
            </a:r>
            <a:r>
              <a:rPr lang="ko-KR" altLang="en-US" dirty="0" err="1"/>
              <a:t>구상하게되었습니다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7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5F60A-5788-A240-A9D9-FFC2E27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/>
              <a:t>           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0611A-C118-DA46-8D9B-67586D86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평상시 전등은 </a:t>
            </a:r>
            <a:r>
              <a:rPr lang="en-US" altLang="ko-KR"/>
              <a:t>off</a:t>
            </a:r>
            <a:r>
              <a:rPr lang="ko-KR" altLang="en-US"/>
              <a:t>되있다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이되면 켜진다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켜지고 난후 조도에 따라 밝기가 출력된다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조도 </a:t>
            </a:r>
            <a:r>
              <a:rPr lang="en-US" altLang="ko-KR"/>
              <a:t>LCD</a:t>
            </a:r>
            <a:r>
              <a:rPr lang="ko-KR" altLang="en-US"/>
              <a:t>화면 출력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수동 밝기 모드는 </a:t>
            </a:r>
            <a:r>
              <a:rPr lang="en-US" altLang="ko-KR"/>
              <a:t>4</a:t>
            </a:r>
            <a:r>
              <a:rPr lang="ko-KR" altLang="en-US"/>
              <a:t>단계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스위치는 총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(</a:t>
            </a:r>
            <a:r>
              <a:rPr lang="ko-KR" altLang="en-US"/>
              <a:t>전원</a:t>
            </a:r>
            <a:r>
              <a:rPr lang="en-US" altLang="ko-KR"/>
              <a:t>/</a:t>
            </a:r>
            <a:r>
              <a:rPr lang="ko-KR" altLang="en-US"/>
              <a:t>수동 밝기 조절</a:t>
            </a:r>
            <a:r>
              <a:rPr lang="en-US" altLang="ko-KR"/>
              <a:t>/</a:t>
            </a:r>
            <a:r>
              <a:rPr lang="ko-KR" altLang="en-US"/>
              <a:t>자동 밝기 조절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4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아두이노 프로젝트 </vt:lpstr>
      <vt:lpstr>구상하게된 이유</vt:lpstr>
      <vt:lpstr>           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</dc:title>
  <dc:creator>지환 강</dc:creator>
  <cp:lastModifiedBy>강 지환</cp:lastModifiedBy>
  <cp:revision>5</cp:revision>
  <dcterms:created xsi:type="dcterms:W3CDTF">2021-06-01T16:50:48Z</dcterms:created>
  <dcterms:modified xsi:type="dcterms:W3CDTF">2021-06-02T09:04:07Z</dcterms:modified>
</cp:coreProperties>
</file>