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349" r:id="rId25"/>
    <p:sldId id="351" r:id="rId26"/>
    <p:sldId id="385" r:id="rId27"/>
    <p:sldId id="386" r:id="rId28"/>
    <p:sldId id="359" r:id="rId29"/>
    <p:sldId id="377" r:id="rId30"/>
    <p:sldId id="360" r:id="rId31"/>
    <p:sldId id="382" r:id="rId32"/>
    <p:sldId id="387" r:id="rId33"/>
    <p:sldId id="378" r:id="rId34"/>
    <p:sldId id="362" r:id="rId35"/>
    <p:sldId id="379" r:id="rId36"/>
    <p:sldId id="363" r:id="rId37"/>
    <p:sldId id="380" r:id="rId38"/>
    <p:sldId id="383" r:id="rId39"/>
    <p:sldId id="364" r:id="rId40"/>
    <p:sldId id="381" r:id="rId41"/>
    <p:sldId id="365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441" autoAdjust="0"/>
  </p:normalViewPr>
  <p:slideViewPr>
    <p:cSldViewPr>
      <p:cViewPr varScale="1">
        <p:scale>
          <a:sx n="121" d="100"/>
          <a:sy n="121" d="100"/>
        </p:scale>
        <p:origin x="3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3DE-CCE6-4652-AC26-F7D6CD530B0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B40F5B-BC98-4AB0-BBC6-E5AAD4E9DC9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7D2-589C-4C17-9CE7-2B79C263E9B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A3CB-EF8F-4E24-BDE0-27FD9FC25AB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B1DC-12A4-43AC-A0CA-695039EED57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CEF822-FD90-4B6B-B5BF-F1EFA1036FFA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A8EC-70FF-4D48-9E7C-94479921E45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78B3-43EA-455C-9398-F76728844544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1E4A14-1D7C-46AE-A619-251BAB333B06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D382BE-BFC5-4516-BBFD-A53D3F03604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 smtClean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변수를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 내에서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오직 하나만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void star(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a=5</a:t>
            </a:r>
            <a:r>
              <a:rPr lang="en-US" altLang="ko-KR" sz="1400" dirty="0" smtClean="0"/>
              <a:t>); // a</a:t>
            </a:r>
            <a:r>
              <a:rPr lang="ko-KR" altLang="en-US" sz="1400" dirty="0" smtClean="0"/>
              <a:t>의 디폴트 값은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디폴트 </a:t>
            </a:r>
            <a:r>
              <a:rPr lang="ko-KR" altLang="en-US" sz="1400" dirty="0"/>
              <a:t>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</a:t>
            </a:r>
            <a:r>
              <a:rPr lang="en-US" altLang="ko-KR" sz="1400" dirty="0" smtClean="0"/>
              <a:t>);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(10, “Hello"); </a:t>
            </a:r>
            <a:r>
              <a:rPr lang="ko-KR" altLang="en-US" sz="1400" dirty="0" smtClean="0"/>
              <a:t>호출과 동일</a:t>
            </a:r>
            <a:r>
              <a:rPr lang="en-US" altLang="ko-KR" sz="1400" dirty="0" smtClean="0"/>
              <a:t>. 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10, text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, text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</a:t>
            </a:r>
            <a:r>
              <a:rPr lang="ko-KR" altLang="en-US" sz="1400" dirty="0" smtClean="0"/>
              <a:t>않았음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매개 변수는 끝 쪽에 몰려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성공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height=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square(3</a:t>
            </a:r>
            <a:r>
              <a:rPr lang="it-IT" altLang="ko-KR" sz="1400" b="1" dirty="0"/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dirty="0" smtClean="0">
                <a:solidFill>
                  <a:srgbClr val="FF0000"/>
                </a:solidFill>
              </a:rPr>
              <a:t>1</a:t>
            </a:r>
            <a:r>
              <a:rPr lang="it-IT" altLang="ko-KR" sz="1400" dirty="0">
                <a:solidFill>
                  <a:srgbClr val="FF0000"/>
                </a:solidFill>
              </a:rPr>
              <a:t>, </a:t>
            </a:r>
            <a:r>
              <a:rPr lang="it-IT" altLang="ko-KR" sz="1400" dirty="0" smtClean="0">
                <a:solidFill>
                  <a:srgbClr val="FF0000"/>
                </a:solidFill>
              </a:rPr>
              <a:t>1 </a:t>
            </a:r>
            <a:r>
              <a:rPr lang="it-IT" altLang="ko-KR" sz="1400" dirty="0" smtClean="0"/>
              <a:t>);</a:t>
            </a:r>
            <a:endParaRPr lang="it-IT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 ); </a:t>
            </a:r>
            <a:endParaRPr lang="it-IT" altLang="ko-KR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square(5);</a:t>
            </a:r>
            <a:endParaRPr lang="it-IT" altLang="ko-KR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,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u="sng" dirty="0" smtClean="0"/>
              <a:t> 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5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20, 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ko-KR" altLang="en-US" sz="1000" dirty="0" smtClean="0">
                <a:solidFill>
                  <a:schemeClr val="tx1"/>
                </a:solidFill>
              </a:rPr>
              <a:t>함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6–3 </a:t>
            </a:r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/>
              <a:t>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a=5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'*';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</a:t>
            </a:r>
            <a:r>
              <a:rPr lang="en-US" altLang="ko-KR" sz="1200" dirty="0" smtClean="0">
                <a:solidFill>
                  <a:srgbClr val="FF0000"/>
                </a:solidFill>
              </a:rPr>
              <a:t>text=</a:t>
            </a:r>
            <a:r>
              <a:rPr lang="en-US" altLang="ko-KR" sz="1200" dirty="0">
                <a:solidFill>
                  <a:srgbClr val="FF0000"/>
                </a:solidFill>
              </a:rPr>
              <a:t>""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</a:t>
            </a:r>
            <a:r>
              <a:rPr lang="en-US" altLang="ko-KR" sz="1200" dirty="0" smtClean="0"/>
              <a:t>' </a:t>
            </a:r>
            <a:r>
              <a:rPr lang="en-US" altLang="ko-KR" sz="1200" dirty="0"/>
              <a:t>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/>
              <a:t>디폴트 매개 변수를 </a:t>
            </a:r>
            <a:r>
              <a:rPr lang="ko-KR" altLang="en-US" dirty="0" smtClean="0"/>
              <a:t>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 smtClean="0"/>
              <a:t>'%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 smtClean="0">
                <a:ea typeface="HY강B" pitchFamily="18" charset="-127"/>
              </a:rPr>
              <a:t>한 줄에 </a:t>
            </a:r>
            <a:r>
              <a:rPr lang="ko-KR" altLang="en-US" sz="1400" dirty="0">
                <a:ea typeface="HY강B" pitchFamily="18" charset="-127"/>
              </a:rPr>
              <a:t>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%'); </a:t>
            </a:r>
            <a:r>
              <a:rPr lang="en-US" altLang="ko-KR" sz="1400" dirty="0">
                <a:ea typeface="HY강B" pitchFamily="18" charset="-127"/>
              </a:rPr>
              <a:t>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ea typeface="HY강B" pitchFamily="18" charset="-127"/>
              </a:rPr>
              <a:t>%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@', </a:t>
            </a:r>
            <a:r>
              <a:rPr lang="en-US" altLang="ko-KR" sz="1400" dirty="0">
                <a:ea typeface="HY강B" pitchFamily="18" charset="-127"/>
              </a:rPr>
              <a:t>5); // </a:t>
            </a:r>
            <a:r>
              <a:rPr lang="ko-KR" altLang="en-US" sz="1400" dirty="0" smtClean="0">
                <a:ea typeface="HY강B" pitchFamily="18" charset="-127"/>
              </a:rPr>
              <a:t>다섯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</a:t>
            </a:r>
            <a:r>
              <a:rPr lang="en-US" altLang="ko-KR" sz="1400" b="1" dirty="0" smtClean="0"/>
              <a:t>{ radius </a:t>
            </a:r>
            <a:r>
              <a:rPr lang="en-US" altLang="ko-KR" sz="1400" b="1" dirty="0"/>
              <a:t>= r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377360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</a:t>
            </a:r>
            <a:r>
              <a:rPr lang="en-US" altLang="ko-KR" sz="1400" b="1" strike="sngStrike" dirty="0" smtClean="0"/>
              <a:t>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디폴트 매개 변수를 이해하고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 시 발생하는 모호성의 경우를 판별할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속성으로 선언된 멤버의 특성을 이해하고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속성을 활용할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6–5(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디폴트 매개 변수를 </a:t>
            </a:r>
            <a:r>
              <a:rPr lang="ko-KR" altLang="en-US" dirty="0"/>
              <a:t>이용하여 중복 </a:t>
            </a:r>
            <a:r>
              <a:rPr lang="ko-KR" altLang="en-US" dirty="0" smtClean="0"/>
              <a:t>함수 간소화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// 25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'*'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'*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n, char c)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c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 함수를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n=25, char c=</a:t>
            </a:r>
            <a:r>
              <a:rPr lang="en-US" altLang="ko-KR" sz="1400" dirty="0" smtClean="0"/>
              <a:t>'</a:t>
            </a:r>
            <a:r>
              <a:rPr lang="en-US" altLang="ko-KR" sz="1400" b="1" dirty="0" smtClean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중복 간소화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 smtClean="0"/>
              <a:t>	/*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</a:t>
            </a:r>
            <a:r>
              <a:rPr lang="ko-KR" altLang="en-US" sz="1200" b="1" dirty="0" smtClean="0"/>
              <a:t>이곳에 디폴트 매개변수를 가진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작성하라 </a:t>
            </a:r>
            <a:endParaRPr lang="en-US" altLang="ko-KR" sz="1200" b="1" dirty="0" smtClean="0"/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정답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p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</a:t>
            </a:r>
            <a:r>
              <a:rPr lang="en-US" altLang="ko-KR" sz="1200" b="1" dirty="0" smtClean="0"/>
              <a:t>];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size </a:t>
            </a:r>
            <a:r>
              <a:rPr lang="en-US" altLang="ko-KR" sz="1200" b="1" dirty="0"/>
              <a:t>= n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 smtClean="0"/>
              <a:t>() : 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(100)</a:t>
            </a:r>
            <a:r>
              <a:rPr lang="en-US" altLang="ko-KR" sz="1050" dirty="0" smtClean="0"/>
              <a:t> { }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n) </a:t>
            </a:r>
            <a:r>
              <a:rPr lang="en-US" altLang="ko-KR" sz="1050" dirty="0"/>
              <a:t>{ </a:t>
            </a:r>
            <a:endParaRPr lang="en-US" altLang="ko-KR" sz="1050" dirty="0" smtClean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p </a:t>
            </a:r>
            <a:r>
              <a:rPr lang="en-US" altLang="ko-KR" sz="1050" dirty="0"/>
              <a:t>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</a:t>
            </a:r>
            <a:r>
              <a:rPr lang="en-US" altLang="ko-KR" sz="1050" dirty="0" smtClean="0"/>
              <a:t>];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size </a:t>
            </a:r>
            <a:r>
              <a:rPr lang="en-US" altLang="ko-KR" sz="1050" dirty="0"/>
              <a:t>= n</a:t>
            </a:r>
            <a:r>
              <a:rPr lang="en-US" altLang="ko-KR" sz="1050" dirty="0" smtClean="0"/>
              <a:t>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위임생성자로</a:t>
            </a:r>
            <a:r>
              <a:rPr lang="ko-KR" altLang="en-US" sz="1000" dirty="0" smtClean="0"/>
              <a:t> 작성할 수도 있음</a:t>
            </a:r>
            <a:r>
              <a:rPr lang="en-US" altLang="ko-KR" sz="1000" dirty="0" smtClean="0"/>
              <a:t>(3.4</a:t>
            </a:r>
            <a:r>
              <a:rPr lang="ko-KR" altLang="en-US" sz="1000" dirty="0" err="1" smtClean="0"/>
              <a:t>절참고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(a) </a:t>
            </a:r>
            <a:r>
              <a:rPr lang="ko-KR" altLang="en-US" sz="1400" dirty="0" smtClean="0"/>
              <a:t>정상 </a:t>
            </a:r>
            <a:r>
              <a:rPr lang="ko-KR" altLang="en-US" sz="1400" dirty="0"/>
              <a:t>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float square(float </a:t>
            </a:r>
            <a:r>
              <a:rPr lang="en-US" altLang="ko-KR" sz="1400" dirty="0"/>
              <a:t>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square(3.0)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(b) </a:t>
            </a:r>
            <a:r>
              <a:rPr lang="ko-KR" altLang="en-US" sz="1400" dirty="0" smtClean="0"/>
              <a:t>모호한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컴파일 오류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6–7 </a:t>
            </a:r>
            <a:r>
              <a:rPr lang="ko-KR" altLang="en-US" dirty="0" smtClean="0"/>
              <a:t>형 변환으로 인해 함수 중복이 모호한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square(3.0);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square(double a);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1928648" y="4414345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6-8 </a:t>
            </a:r>
            <a:r>
              <a:rPr lang="ko-KR" altLang="en-US" dirty="0" smtClean="0"/>
              <a:t>참조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/>
              <a:t>add(s</a:t>
            </a:r>
            <a:r>
              <a:rPr lang="en-US" altLang="ko-KR" sz="1400" b="1" dirty="0"/>
              <a:t>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737720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6-9 </a:t>
            </a:r>
            <a:r>
              <a:rPr lang="ko-KR" altLang="en-US" dirty="0" smtClean="0"/>
              <a:t>디폴트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각자의 눈을 </a:t>
            </a:r>
            <a:r>
              <a:rPr lang="ko-KR" altLang="en-US" sz="1400" smtClean="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 smtClean="0"/>
              <a:t>어난다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사람이 태어나기 전에 공기가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사람은 </a:t>
            </a:r>
            <a:endParaRPr lang="en-US" altLang="ko-KR" sz="1400" dirty="0" smtClean="0"/>
          </a:p>
          <a:p>
            <a:r>
              <a:rPr lang="ko-KR" altLang="en-US" sz="1400" dirty="0" smtClean="0"/>
              <a:t>공기를 공유한다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</a:p>
          <a:p>
            <a:pPr lvl="1"/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이름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매개 변수 타입이 다르거나 개수가 달라야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멤버의 </a:t>
            </a:r>
            <a:r>
              <a:rPr lang="en-US" altLang="ko-KR" dirty="0"/>
              <a:t>static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프로그램 내에 한 번만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변수에 대한 </a:t>
            </a:r>
            <a:r>
              <a:rPr lang="ko-KR" altLang="en-US" b="1" dirty="0" smtClean="0"/>
              <a:t>외부 선언</a:t>
            </a:r>
            <a:r>
              <a:rPr lang="ko-KR" altLang="en-US" dirty="0" smtClean="0"/>
              <a:t>이 없으면 다음과 같은 링크 오류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</a:t>
              </a:r>
              <a:r>
                <a:rPr lang="en-US" altLang="ko-KR" sz="900" dirty="0" smtClean="0"/>
                <a:t>chap6\Debug\</a:t>
              </a:r>
              <a:r>
                <a:rPr lang="ko-KR" altLang="en-US" sz="900" dirty="0" smtClean="0"/>
                <a:t>그림 </a:t>
              </a:r>
              <a:r>
                <a:rPr lang="en-US" altLang="ko-KR" sz="900" dirty="0" smtClean="0"/>
                <a:t>6-9.exe </a:t>
              </a:r>
              <a:r>
                <a:rPr lang="en-US" altLang="ko-KR" sz="900" dirty="0"/>
                <a:t>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han</a:t>
            </a:r>
            <a:r>
              <a:rPr lang="en-US" altLang="ko-KR" sz="1200" dirty="0" smtClean="0"/>
              <a:t>, lee, park, </a:t>
            </a:r>
            <a:r>
              <a:rPr lang="en-US" altLang="ko-KR" sz="1200" dirty="0" err="1" smtClean="0"/>
              <a:t>choi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</a:t>
            </a:r>
            <a:r>
              <a:rPr lang="en-US" altLang="ko-KR" sz="1200" dirty="0" smtClean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하나만 생성되고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 객체들의  의해 공유됨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smtClean="0"/>
              <a:t>멤버 공유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객체들에 </a:t>
            </a:r>
            <a:r>
              <a:rPr lang="ko-KR" altLang="en-US" sz="1000" dirty="0">
                <a:solidFill>
                  <a:schemeClr val="tx1"/>
                </a:solidFill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88832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class </a:t>
            </a:r>
            <a:r>
              <a:rPr lang="en-US" altLang="ko-KR" sz="1000" dirty="0"/>
              <a:t>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 smtClean="0"/>
              <a:t>변수 생성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전역 공간에 생성</a:t>
            </a:r>
            <a:endParaRPr lang="ko-KR" altLang="en-US" sz="1000" dirty="0"/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=100</a:t>
            </a:r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=200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=350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</a:t>
            </a:r>
            <a:r>
              <a:rPr lang="en-US" altLang="ko-KR" sz="1000" dirty="0" smtClean="0"/>
              <a:t>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lee;</a:t>
            </a:r>
          </a:p>
          <a:p>
            <a:r>
              <a:rPr lang="en-US" altLang="ko-KR" sz="1000" dirty="0" err="1" smtClean="0"/>
              <a:t>lee.money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150;</a:t>
            </a:r>
          </a:p>
          <a:p>
            <a:r>
              <a:rPr lang="en-US" altLang="ko-KR" sz="1000" dirty="0" err="1" smtClean="0"/>
              <a:t>lee.addMoney</a:t>
            </a:r>
            <a:r>
              <a:rPr lang="en-US" altLang="ko-KR" sz="1000" dirty="0" smtClean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lee.addshared</a:t>
            </a:r>
            <a:r>
              <a:rPr lang="en-US" altLang="ko-KR" sz="1000" dirty="0" smtClean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클래스명과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멤버는 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80735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	</a:t>
            </a:r>
            <a:r>
              <a:rPr lang="en-US" altLang="ko-KR" sz="1400" dirty="0" smtClean="0"/>
              <a:t>	&lt;-&gt; </a:t>
            </a:r>
            <a:r>
              <a:rPr lang="en-US" altLang="ko-KR" sz="1400" dirty="0"/>
              <a:t>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292787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han.money</a:t>
            </a:r>
            <a:r>
              <a:rPr lang="en-US" altLang="ko-KR" sz="1000" dirty="0" smtClean="0"/>
              <a:t> = 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</a:p>
          <a:p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sharedMoney</a:t>
            </a:r>
            <a:r>
              <a:rPr lang="en-US" altLang="ko-KR" sz="1000" dirty="0" smtClean="0"/>
              <a:t> = 300;</a:t>
            </a:r>
          </a:p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(100);</a:t>
            </a:r>
          </a:p>
          <a:p>
            <a:endParaRPr lang="en-US" altLang="ko-KR" sz="1000" dirty="0" smtClean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 smtClean="0"/>
              <a:t>sharedMoney</a:t>
            </a:r>
            <a:r>
              <a:rPr lang="en-US" altLang="ko-KR" sz="1000" dirty="0" smtClean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변수나 전역 </a:t>
            </a:r>
            <a:r>
              <a:rPr lang="ko-KR" altLang="en-US" dirty="0" smtClean="0"/>
              <a:t>함수를 가능한 사용하지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6-10 static </a:t>
            </a:r>
            <a:r>
              <a:rPr lang="ko-KR" altLang="en-US" dirty="0" smtClean="0"/>
              <a:t>멤버를 가진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</a:t>
            </a:r>
            <a:r>
              <a:rPr lang="en-US" altLang="ko-KR" sz="1200" b="1" dirty="0" smtClean="0"/>
              <a:t>{ return a&gt;0?a:-a; }</a:t>
            </a:r>
          </a:p>
          <a:p>
            <a:pPr defTabSz="180000"/>
            <a:r>
              <a:rPr lang="fr-FR" altLang="ko-KR" sz="1200" b="1" dirty="0" smtClean="0"/>
              <a:t>int </a:t>
            </a:r>
            <a:r>
              <a:rPr lang="fr-FR" altLang="ko-KR" sz="1200" b="1" dirty="0"/>
              <a:t>max(int a, int b) </a:t>
            </a:r>
            <a:r>
              <a:rPr lang="fr-FR" altLang="ko-KR" sz="1200" b="1" dirty="0" smtClean="0"/>
              <a:t>{ </a:t>
            </a:r>
            <a:r>
              <a:rPr lang="en-US" altLang="ko-KR" sz="1200" b="1" dirty="0" smtClean="0"/>
              <a:t>return  a&gt;b)?</a:t>
            </a:r>
            <a:r>
              <a:rPr lang="en-US" altLang="ko-KR" sz="1200" b="1" dirty="0" err="1" smtClean="0"/>
              <a:t>a:b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sv-SE" altLang="ko-KR" sz="1200" b="1" dirty="0" smtClean="0"/>
              <a:t>int </a:t>
            </a:r>
            <a:r>
              <a:rPr lang="sv-SE" altLang="ko-KR" sz="1200" b="1" dirty="0"/>
              <a:t>min(int a, int b) </a:t>
            </a:r>
            <a:r>
              <a:rPr lang="sv-SE" altLang="ko-KR" sz="1200" b="1" dirty="0" smtClean="0"/>
              <a:t>{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 smtClean="0"/>
              <a:t>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</a:t>
            </a:r>
            <a:r>
              <a:rPr lang="en-US" altLang="ko-KR" sz="1200" dirty="0" smtClean="0"/>
              <a:t>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abs(-</a:t>
            </a:r>
            <a:r>
              <a:rPr lang="en-US" altLang="ko-KR" sz="1200" b="1" dirty="0" smtClean="0"/>
              <a:t>5)</a:t>
            </a:r>
            <a:r>
              <a:rPr lang="en-US" altLang="ko-KR" sz="1200" b="1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max(10, 8)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Math::abs(-5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Math::max(10, 8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전역 함수들을 가진 좋지 않음 코딩 사례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Math </a:t>
            </a:r>
            <a:r>
              <a:rPr lang="ko-KR" altLang="en-US" sz="1400" dirty="0" smtClean="0"/>
              <a:t>클래스를 만들고 </a:t>
            </a:r>
            <a:r>
              <a:rPr lang="ko-KR" altLang="en-US" sz="1400" dirty="0"/>
              <a:t>전역 함수들을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static </a:t>
            </a:r>
            <a:r>
              <a:rPr lang="ko-KR" altLang="en-US" sz="1400" dirty="0" smtClean="0"/>
              <a:t>멤버로 캡슐화한 프로그램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 smtClean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6–11 static </a:t>
            </a:r>
            <a:r>
              <a:rPr lang="ko-KR" altLang="en-US" sz="2400" dirty="0" smtClean="0"/>
              <a:t>멤버를 공유의 목적으로 사용하는 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 smtClean="0"/>
              <a:t>Circle</a:t>
            </a:r>
            <a:r>
              <a:rPr lang="en-US" altLang="ko-KR" sz="1200" dirty="0"/>
              <a:t>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b="1" dirty="0" smtClean="0"/>
              <a:t>sum(double a, double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return a +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성공적으로 중복된 </a:t>
            </a:r>
            <a:r>
              <a:rPr lang="en-US" altLang="ko-KR" sz="1400" dirty="0" smtClean="0"/>
              <a:t>sum()</a:t>
            </a:r>
            <a:r>
              <a:rPr lang="ko-KR" altLang="en-US" sz="1400" dirty="0" smtClean="0"/>
              <a:t> 함수들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중복된 </a:t>
            </a:r>
            <a:r>
              <a:rPr lang="en-US" altLang="ko-KR" sz="1400" dirty="0" smtClean="0"/>
              <a:t>sum() </a:t>
            </a:r>
            <a:r>
              <a:rPr lang="ko-KR" altLang="en-US" sz="1400" dirty="0" smtClean="0"/>
              <a:t>함수 호출</a:t>
            </a:r>
            <a:r>
              <a:rPr lang="en-US" altLang="ko-KR" sz="1400" dirty="0" smtClean="0"/>
              <a:t>. </a:t>
            </a:r>
          </a:p>
          <a:p>
            <a:pPr algn="ctr"/>
            <a:r>
              <a:rPr lang="ko-KR" altLang="en-US" sz="1400" dirty="0" smtClean="0"/>
              <a:t>컴파일러가 구분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 가능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</a:t>
            </a:r>
            <a:r>
              <a:rPr lang="en-US" altLang="ko-KR" sz="1200" b="1" dirty="0" smtClean="0"/>
              <a:t>}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setMoney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money) { // </a:t>
            </a:r>
            <a:r>
              <a:rPr lang="ko-KR" altLang="en-US" sz="1200" dirty="0" smtClean="0"/>
              <a:t>정상 코드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this-&gt;money = money;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PersonError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errorKim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errorKim.setMoney</a:t>
            </a:r>
            <a:r>
              <a:rPr lang="en-US" altLang="ko-KR" sz="1200" dirty="0" smtClean="0"/>
              <a:t>(100);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전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money;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 = </a:t>
            </a:r>
            <a:r>
              <a:rPr lang="en-US" altLang="ko-KR" sz="1000" dirty="0" err="1" smtClean="0"/>
              <a:t>PersonError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getMoney</a:t>
            </a:r>
            <a:r>
              <a:rPr lang="en-US" altLang="ko-KR" sz="1000" dirty="0" smtClean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errorKim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</a:t>
            </a:r>
            <a:r>
              <a:rPr lang="en-US" altLang="ko-KR" sz="1400" dirty="0"/>
              <a:t>: double money; // </a:t>
            </a:r>
            <a:r>
              <a:rPr lang="ko-KR" altLang="en-US" sz="1400" dirty="0"/>
              <a:t>개인 소유의 돈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....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return </a:t>
            </a:r>
            <a:r>
              <a:rPr lang="en-US" altLang="ko-KR" sz="1400" b="1" dirty="0"/>
              <a:t>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</a:t>
            </a:r>
            <a:r>
              <a:rPr lang="ko-KR" altLang="en-US" sz="1400" dirty="0" smtClean="0"/>
              <a:t>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this-</a:t>
            </a:r>
            <a:r>
              <a:rPr lang="en-US" altLang="ko-KR" sz="1400" b="1" dirty="0"/>
              <a:t>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</a:t>
            </a:r>
            <a:r>
              <a:rPr lang="ko-KR" altLang="en-US" sz="1400" dirty="0" smtClean="0"/>
              <a:t>오류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/>
              <a:t>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</a:t>
            </a:r>
            <a:r>
              <a:rPr lang="en-US" altLang="ko-KR" sz="1400" dirty="0" smtClean="0"/>
              <a:t>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</a:t>
            </a:r>
            <a:r>
              <a:rPr lang="en-US" altLang="ko-KR" sz="1400" b="1" dirty="0" smtClean="0"/>
              <a:t>5)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</a:t>
            </a:r>
            <a:r>
              <a:rPr lang="ko-KR" altLang="en-US" sz="1400" smtClean="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편리</a:t>
            </a:r>
            <a:r>
              <a:rPr lang="ko-KR" altLang="en-US" dirty="0"/>
              <a:t>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이름을 사용하면 함수 이름을 구분하여 기억할 필요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호출을 잘못하는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smtClean="0"/>
              <a:t>msg1</a:t>
            </a:r>
            <a:r>
              <a:rPr lang="en-US" altLang="ko-KR" sz="1400" dirty="0" smtClean="0"/>
              <a:t>()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618289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함수 중복하지 않는 경우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44274" y="4618289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함수 중복한 경우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784760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big() </a:t>
            </a:r>
            <a:r>
              <a:rPr lang="ko-KR" altLang="en-US" dirty="0" smtClean="0"/>
              <a:t>함수 중복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 smtClean="0">
                <a:ea typeface="HY강B" pitchFamily="18" charset="-127"/>
              </a:rPr>
              <a:t>int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en-US" altLang="ko-KR" sz="1400" dirty="0">
                <a:ea typeface="HY강B" pitchFamily="18" charset="-127"/>
              </a:rPr>
              <a:t>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en-US" altLang="ko-KR" sz="1400" dirty="0">
                <a:ea typeface="HY강B" pitchFamily="18" charset="-127"/>
              </a:rPr>
              <a:t>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</a:t>
            </a:r>
            <a:r>
              <a:rPr lang="ko-KR" altLang="en-US" sz="1400" dirty="0" smtClean="0">
                <a:ea typeface="HY강B" pitchFamily="18" charset="-127"/>
              </a:rPr>
              <a:t>리턴</a:t>
            </a:r>
            <a:endParaRPr lang="ko-KR" altLang="en-US" sz="1400" dirty="0"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9367" y="2151440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77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304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sum() </a:t>
            </a:r>
            <a:r>
              <a:rPr lang="ko-KR" altLang="en-US" dirty="0" smtClean="0"/>
              <a:t>함수 중복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ea typeface="HY강B" pitchFamily="18" charset="-127"/>
              </a:rPr>
              <a:t>sum(3,5</a:t>
            </a:r>
            <a:r>
              <a:rPr lang="en-US" altLang="ko-KR" sz="1400" dirty="0">
                <a:ea typeface="HY강B" pitchFamily="18" charset="-127"/>
              </a:rPr>
              <a:t>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84368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호출하는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경우가 다음과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변수는 두 번째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매개변수보다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작은 정수 값으로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호출된다고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</a:t>
            </a:r>
            <a:r>
              <a:rPr lang="en-US" altLang="ko-KR" sz="1400" dirty="0" smtClean="0"/>
              <a:t>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donut; 				// Circle()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pizza(30); 			// 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7052</TotalTime>
  <Words>2697</Words>
  <Application>Microsoft Office PowerPoint</Application>
  <PresentationFormat>화면 슬라이드 쇼(4:3)</PresentationFormat>
  <Paragraphs>1017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HY강B</vt:lpstr>
      <vt:lpstr>맑은 고딕</vt:lpstr>
      <vt:lpstr>바탕</vt:lpstr>
      <vt:lpstr>휴먼편지체</vt:lpstr>
      <vt:lpstr>Arial</vt:lpstr>
      <vt:lpstr>Lucida Console</vt:lpstr>
      <vt:lpstr>Wingdings</vt:lpstr>
      <vt:lpstr>Wingdings 2</vt:lpstr>
      <vt:lpstr>가을</vt:lpstr>
      <vt:lpstr>PowerPoint 프레젠테이션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357</cp:revision>
  <dcterms:created xsi:type="dcterms:W3CDTF">2011-08-27T14:53:28Z</dcterms:created>
  <dcterms:modified xsi:type="dcterms:W3CDTF">2018-02-05T03:54:41Z</dcterms:modified>
</cp:coreProperties>
</file>