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E595-CC93-4417-B391-4E1EF0CD1EE0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28D3-7720-4948-8BC1-369FF9AB8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4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E595-CC93-4417-B391-4E1EF0CD1EE0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28D3-7720-4948-8BC1-369FF9AB8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80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E595-CC93-4417-B391-4E1EF0CD1EE0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28D3-7720-4948-8BC1-369FF9AB8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04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E595-CC93-4417-B391-4E1EF0CD1EE0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28D3-7720-4948-8BC1-369FF9AB8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7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E595-CC93-4417-B391-4E1EF0CD1EE0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28D3-7720-4948-8BC1-369FF9AB8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27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E595-CC93-4417-B391-4E1EF0CD1EE0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28D3-7720-4948-8BC1-369FF9AB8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44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E595-CC93-4417-B391-4E1EF0CD1EE0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28D3-7720-4948-8BC1-369FF9AB8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5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E595-CC93-4417-B391-4E1EF0CD1EE0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28D3-7720-4948-8BC1-369FF9AB8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E595-CC93-4417-B391-4E1EF0CD1EE0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28D3-7720-4948-8BC1-369FF9AB8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63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E595-CC93-4417-B391-4E1EF0CD1EE0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28D3-7720-4948-8BC1-369FF9AB8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91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E595-CC93-4417-B391-4E1EF0CD1EE0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28D3-7720-4948-8BC1-369FF9AB8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53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2E595-CC93-4417-B391-4E1EF0CD1EE0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B28D3-7720-4948-8BC1-369FF9AB8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20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1384300"/>
            <a:ext cx="12192000" cy="520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28650" y="2692400"/>
            <a:ext cx="10934700" cy="34671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4895" y="640439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altLang="ko-KR" dirty="0" smtClean="0"/>
              <a:t>he </a:t>
            </a:r>
            <a:r>
              <a:rPr lang="en-US" altLang="ko-KR" dirty="0" err="1" smtClean="0"/>
              <a:t>chalenge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895" y="1742421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User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Experlence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5956" y="640439"/>
            <a:ext cx="5413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기존 모바일 시루의 사용 시 불편한 점을 조사하고 개선해 더욱 편리한 앱 환경을 만듭니다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이는 지역주민들의 모바일 사용에 대한 접근성을 높이고 지역경제에 도움이 되도록 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975956" y="1742421"/>
            <a:ext cx="7635424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모바일 </a:t>
            </a:r>
            <a:r>
              <a:rPr lang="ko-KR" altLang="en-US" sz="1100" b="1" dirty="0" err="1" smtClean="0"/>
              <a:t>온통대전</a:t>
            </a:r>
            <a:r>
              <a:rPr lang="ko-KR" altLang="en-US" sz="1100" b="1" dirty="0" smtClean="0"/>
              <a:t> 사용자의 건의사항 분석</a:t>
            </a:r>
            <a:endParaRPr lang="en-US" altLang="ko-KR" sz="1100" b="1" dirty="0" smtClean="0"/>
          </a:p>
          <a:p>
            <a:endParaRPr lang="en-US" altLang="ko-KR" sz="1100" dirty="0"/>
          </a:p>
          <a:p>
            <a:r>
              <a:rPr lang="ko-KR" altLang="en-US" sz="1050" dirty="0" smtClean="0"/>
              <a:t>대전광역시 </a:t>
            </a:r>
            <a:r>
              <a:rPr lang="ko-KR" altLang="en-US" sz="1050" dirty="0" err="1" smtClean="0"/>
              <a:t>온통대전</a:t>
            </a:r>
            <a:r>
              <a:rPr lang="ko-KR" altLang="en-US" sz="1050" dirty="0" smtClean="0"/>
              <a:t> 홈페이지</a:t>
            </a:r>
            <a:r>
              <a:rPr lang="en-US" altLang="ko-KR" sz="1050" dirty="0" smtClean="0"/>
              <a:t>-</a:t>
            </a:r>
            <a:r>
              <a:rPr lang="ko-KR" altLang="en-US" sz="1050" dirty="0" smtClean="0"/>
              <a:t>건의사항 페이지에서의 모바일 시루 사용에 대한 문의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개선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건의사항 등을 조사하였습니다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반복된 건의사항을 체크해 도표로 나타내었습니다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1257435" y="2917845"/>
            <a:ext cx="9677131" cy="3016210"/>
            <a:chOff x="668984" y="3018368"/>
            <a:chExt cx="9677131" cy="3016210"/>
          </a:xfrm>
        </p:grpSpPr>
        <p:sp>
          <p:nvSpPr>
            <p:cNvPr id="8" name="TextBox 7"/>
            <p:cNvSpPr txBox="1"/>
            <p:nvPr/>
          </p:nvSpPr>
          <p:spPr>
            <a:xfrm>
              <a:off x="668984" y="3018368"/>
              <a:ext cx="2935484" cy="3016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000" dirty="0" smtClean="0">
                  <a:solidFill>
                    <a:schemeClr val="accent5">
                      <a:lumMod val="75000"/>
                    </a:schemeClr>
                  </a:solidFill>
                </a:rPr>
                <a:t>① 이벤트</a:t>
              </a:r>
              <a:r>
                <a:rPr lang="en-US" altLang="ko-KR" sz="1000" dirty="0" smtClean="0">
                  <a:solidFill>
                    <a:schemeClr val="accent5">
                      <a:lumMod val="75000"/>
                    </a:schemeClr>
                  </a:solidFill>
                </a:rPr>
                <a:t>, </a:t>
              </a:r>
              <a:r>
                <a:rPr lang="ko-KR" altLang="en-US" sz="1000" dirty="0" smtClean="0">
                  <a:solidFill>
                    <a:schemeClr val="accent5">
                      <a:lumMod val="75000"/>
                    </a:schemeClr>
                  </a:solidFill>
                </a:rPr>
                <a:t>선물하기 금액 등 단순 정보 문의</a:t>
              </a:r>
              <a:endParaRPr lang="en-US" altLang="ko-KR" sz="1000" dirty="0" smtClean="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r"/>
              <a:endParaRPr lang="en-US" altLang="ko-KR" sz="1000" dirty="0" smtClean="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r"/>
              <a:r>
                <a:rPr lang="ko-KR" altLang="en-US" sz="1000" dirty="0" smtClean="0">
                  <a:solidFill>
                    <a:schemeClr val="accent5">
                      <a:lumMod val="75000"/>
                    </a:schemeClr>
                  </a:solidFill>
                </a:rPr>
                <a:t>② 지도상 가맹점 찾기 기능 불편</a:t>
              </a:r>
              <a:endParaRPr lang="en-US" altLang="ko-KR" sz="1000" dirty="0" smtClean="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r"/>
              <a:endParaRPr lang="en-US" altLang="ko-KR" sz="1000" dirty="0" smtClean="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r"/>
              <a:r>
                <a:rPr lang="ko-KR" altLang="en-US" sz="1000" dirty="0" smtClean="0">
                  <a:solidFill>
                    <a:schemeClr val="accent5">
                      <a:lumMod val="75000"/>
                    </a:schemeClr>
                  </a:solidFill>
                </a:rPr>
                <a:t>③ 가맹점의 은행</a:t>
              </a:r>
              <a:r>
                <a:rPr lang="en-US" altLang="ko-KR" sz="1000" dirty="0" smtClean="0">
                  <a:solidFill>
                    <a:schemeClr val="accent5">
                      <a:lumMod val="75000"/>
                    </a:schemeClr>
                  </a:solidFill>
                </a:rPr>
                <a:t>, </a:t>
              </a:r>
              <a:r>
                <a:rPr lang="ko-KR" altLang="en-US" sz="1000" dirty="0" smtClean="0">
                  <a:solidFill>
                    <a:schemeClr val="accent5">
                      <a:lumMod val="75000"/>
                    </a:schemeClr>
                  </a:solidFill>
                </a:rPr>
                <a:t>계좌 정보 확인 불편</a:t>
              </a:r>
              <a:endParaRPr lang="en-US" altLang="ko-KR" sz="1000" dirty="0" smtClean="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r"/>
              <a:endParaRPr lang="en-US" altLang="ko-KR" sz="1000" dirty="0" smtClean="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r"/>
              <a:r>
                <a:rPr lang="ko-KR" altLang="en-US" sz="1000" dirty="0" smtClean="0">
                  <a:solidFill>
                    <a:schemeClr val="accent5">
                      <a:lumMod val="75000"/>
                    </a:schemeClr>
                  </a:solidFill>
                </a:rPr>
                <a:t>④ 현금영수증 발행</a:t>
              </a:r>
              <a:r>
                <a:rPr lang="en-US" altLang="ko-KR" sz="1000" dirty="0" smtClean="0">
                  <a:solidFill>
                    <a:schemeClr val="accent5">
                      <a:lumMod val="75000"/>
                    </a:schemeClr>
                  </a:solidFill>
                </a:rPr>
                <a:t>, </a:t>
              </a:r>
              <a:r>
                <a:rPr lang="ko-KR" altLang="en-US" sz="1000" dirty="0" smtClean="0">
                  <a:solidFill>
                    <a:schemeClr val="accent5">
                      <a:lumMod val="75000"/>
                    </a:schemeClr>
                  </a:solidFill>
                </a:rPr>
                <a:t>확인</a:t>
              </a:r>
              <a:r>
                <a:rPr lang="en-US" altLang="ko-KR" sz="1000" dirty="0" smtClean="0">
                  <a:solidFill>
                    <a:schemeClr val="accent5">
                      <a:lumMod val="75000"/>
                    </a:schemeClr>
                  </a:solidFill>
                </a:rPr>
                <a:t>, </a:t>
              </a:r>
              <a:r>
                <a:rPr lang="ko-KR" altLang="en-US" sz="1000" dirty="0" smtClean="0">
                  <a:solidFill>
                    <a:schemeClr val="accent5">
                      <a:lumMod val="75000"/>
                    </a:schemeClr>
                  </a:solidFill>
                </a:rPr>
                <a:t>출력 등 문의</a:t>
              </a:r>
              <a:endParaRPr lang="en-US" altLang="ko-KR" sz="1000" dirty="0" smtClean="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r"/>
              <a:endParaRPr lang="en-US" altLang="ko-KR" sz="1000" dirty="0" smtClean="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r"/>
              <a:r>
                <a:rPr lang="ko-KR" altLang="en-US" sz="1000" dirty="0" smtClean="0">
                  <a:solidFill>
                    <a:schemeClr val="accent5">
                      <a:lumMod val="75000"/>
                    </a:schemeClr>
                  </a:solidFill>
                </a:rPr>
                <a:t>⑤ 배달 결제에 대한 모바일 시루 사용 문의</a:t>
              </a:r>
              <a:endParaRPr lang="en-US" altLang="ko-KR" sz="1000" dirty="0" smtClean="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r"/>
              <a:endParaRPr lang="en-US" altLang="ko-KR" sz="1000" dirty="0" smtClean="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r"/>
              <a:r>
                <a:rPr lang="ko-KR" altLang="en-US" sz="1000" dirty="0" smtClean="0">
                  <a:solidFill>
                    <a:schemeClr val="accent5">
                      <a:lumMod val="75000"/>
                    </a:schemeClr>
                  </a:solidFill>
                </a:rPr>
                <a:t>⑥ 원격 결제 방법 등 문의</a:t>
              </a:r>
              <a:endParaRPr lang="en-US" altLang="ko-KR" sz="1000" dirty="0" smtClean="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r"/>
              <a:endParaRPr lang="en-US" altLang="ko-KR" sz="1000" dirty="0" smtClean="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r"/>
              <a:r>
                <a:rPr lang="ko-KR" altLang="en-US" sz="1000" dirty="0" smtClean="0">
                  <a:solidFill>
                    <a:schemeClr val="accent5">
                      <a:lumMod val="75000"/>
                    </a:schemeClr>
                  </a:solidFill>
                </a:rPr>
                <a:t>⑦ </a:t>
              </a:r>
              <a:r>
                <a:rPr lang="en-US" altLang="ko-KR" sz="1000" dirty="0" smtClean="0">
                  <a:solidFill>
                    <a:schemeClr val="accent5">
                      <a:lumMod val="75000"/>
                    </a:schemeClr>
                  </a:solidFill>
                </a:rPr>
                <a:t>QR </a:t>
              </a:r>
              <a:r>
                <a:rPr lang="ko-KR" altLang="en-US" sz="1000" dirty="0" smtClean="0">
                  <a:solidFill>
                    <a:schemeClr val="accent5">
                      <a:lumMod val="75000"/>
                    </a:schemeClr>
                  </a:solidFill>
                </a:rPr>
                <a:t>코드 사용에 대한 문의</a:t>
              </a:r>
              <a:endParaRPr lang="en-US" altLang="ko-KR" sz="1000" dirty="0" smtClean="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r"/>
              <a:endParaRPr lang="en-US" altLang="ko-KR" sz="1000" dirty="0" smtClean="0">
                <a:solidFill>
                  <a:schemeClr val="accent2">
                    <a:lumMod val="50000"/>
                  </a:schemeClr>
                </a:solidFill>
              </a:endParaRPr>
            </a:p>
            <a:p>
              <a:pPr algn="r"/>
              <a:r>
                <a:rPr lang="ko-KR" altLang="en-US" sz="1000" dirty="0" smtClean="0">
                  <a:solidFill>
                    <a:schemeClr val="accent2">
                      <a:lumMod val="75000"/>
                    </a:schemeClr>
                  </a:solidFill>
                </a:rPr>
                <a:t>⑧ 가맹점 폐점</a:t>
              </a:r>
              <a:r>
                <a:rPr lang="en-US" altLang="ko-KR" sz="1000" dirty="0" smtClean="0">
                  <a:solidFill>
                    <a:schemeClr val="accent2">
                      <a:lumMod val="75000"/>
                    </a:schemeClr>
                  </a:solidFill>
                </a:rPr>
                <a:t>, </a:t>
              </a:r>
              <a:r>
                <a:rPr lang="ko-KR" altLang="en-US" sz="1000" dirty="0" smtClean="0">
                  <a:solidFill>
                    <a:schemeClr val="accent2">
                      <a:lumMod val="75000"/>
                    </a:schemeClr>
                  </a:solidFill>
                </a:rPr>
                <a:t>변경 등으로 인한 혼선</a:t>
              </a:r>
              <a:endParaRPr lang="en-US" altLang="ko-KR" sz="10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r"/>
              <a:endParaRPr lang="en-US" altLang="ko-KR" sz="10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r"/>
              <a:r>
                <a:rPr lang="ko-KR" altLang="en-US" sz="1000" dirty="0" smtClean="0">
                  <a:solidFill>
                    <a:schemeClr val="accent2">
                      <a:lumMod val="75000"/>
                    </a:schemeClr>
                  </a:solidFill>
                </a:rPr>
                <a:t>⑨ 가맹점의 모바일 시루 결제 거부</a:t>
              </a:r>
              <a:endParaRPr lang="en-US" altLang="ko-KR" sz="10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r"/>
              <a:endParaRPr lang="en-US" altLang="ko-KR" sz="10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r"/>
              <a:r>
                <a:rPr lang="ko-KR" altLang="en-US" sz="1000" dirty="0" smtClean="0">
                  <a:solidFill>
                    <a:schemeClr val="accent2">
                      <a:lumMod val="75000"/>
                    </a:schemeClr>
                  </a:solidFill>
                </a:rPr>
                <a:t>⑩ 모바일 시루 전체 결제 과정의 진행속도 느림</a:t>
              </a:r>
              <a:endParaRPr lang="ko-KR" alt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3604468" y="3080558"/>
              <a:ext cx="962771" cy="11637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604468" y="3385148"/>
              <a:ext cx="2189503" cy="11637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604468" y="3689738"/>
              <a:ext cx="1358057" cy="11637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3604468" y="3994328"/>
              <a:ext cx="1358057" cy="11637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604469" y="4298918"/>
              <a:ext cx="962770" cy="11637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604468" y="4603508"/>
              <a:ext cx="234107" cy="11637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604468" y="4908098"/>
              <a:ext cx="557957" cy="11637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604468" y="5212688"/>
              <a:ext cx="2189503" cy="11637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604468" y="5517278"/>
              <a:ext cx="3224957" cy="11637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604468" y="5821866"/>
              <a:ext cx="724645" cy="11637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5891213" y="5272088"/>
              <a:ext cx="2128837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4448175" y="5881688"/>
              <a:ext cx="3571875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6962775" y="5572126"/>
              <a:ext cx="1057275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7423150" y="4051701"/>
              <a:ext cx="5969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 59"/>
            <p:cNvCxnSpPr/>
            <p:nvPr/>
          </p:nvCxnSpPr>
          <p:spPr>
            <a:xfrm flipV="1">
              <a:off x="5891213" y="3138747"/>
              <a:ext cx="12700" cy="1825909"/>
            </a:xfrm>
            <a:prstGeom prst="bentConnector3">
              <a:avLst>
                <a:gd name="adj1" fmla="val 12000000"/>
              </a:avLst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898009" y="3925116"/>
              <a:ext cx="16337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ko-KR" altLang="en-US" sz="1000" dirty="0" smtClean="0">
                  <a:solidFill>
                    <a:schemeClr val="accent5">
                      <a:lumMod val="75000"/>
                    </a:schemeClr>
                  </a:solidFill>
                </a:rPr>
                <a:t>앱 사용에 관한 문의</a:t>
              </a:r>
              <a:endParaRPr lang="ko-KR" alt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98009" y="5144580"/>
              <a:ext cx="2448106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ko-KR" altLang="en-US" sz="1000" dirty="0" smtClean="0">
                  <a:solidFill>
                    <a:schemeClr val="accent2">
                      <a:lumMod val="75000"/>
                    </a:schemeClr>
                  </a:solidFill>
                </a:rPr>
                <a:t>높은 정보 업데이트</a:t>
              </a:r>
              <a:endParaRPr lang="en-US" altLang="ko-KR" sz="10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ko-KR" sz="10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ko-KR" altLang="en-US" sz="1000" dirty="0" smtClean="0">
                  <a:solidFill>
                    <a:schemeClr val="accent2">
                      <a:lumMod val="75000"/>
                    </a:schemeClr>
                  </a:solidFill>
                </a:rPr>
                <a:t>가맹점주의 모바일 시루 이해 부족</a:t>
              </a:r>
              <a:endParaRPr lang="en-US" altLang="ko-KR" sz="10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ko-KR" sz="10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ko-KR" altLang="en-US" sz="1000" dirty="0" smtClean="0">
                  <a:solidFill>
                    <a:schemeClr val="accent2">
                      <a:lumMod val="75000"/>
                    </a:schemeClr>
                  </a:solidFill>
                </a:rPr>
                <a:t>많은 요소의 결제 과정</a:t>
              </a:r>
              <a:endParaRPr lang="ko-KR" alt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0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150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dw-006</dc:creator>
  <cp:lastModifiedBy>dw-006</cp:lastModifiedBy>
  <cp:revision>4</cp:revision>
  <dcterms:created xsi:type="dcterms:W3CDTF">2023-10-10T08:25:04Z</dcterms:created>
  <dcterms:modified xsi:type="dcterms:W3CDTF">2023-10-11T05:30:12Z</dcterms:modified>
</cp:coreProperties>
</file>