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5050"/>
    <a:srgbClr val="FF66FF"/>
    <a:srgbClr val="FF9966"/>
    <a:srgbClr val="FFCCCC"/>
    <a:srgbClr val="FF9999"/>
    <a:srgbClr val="FFCCFF"/>
    <a:srgbClr val="FF7C8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1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2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9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1F9E-9B7F-48DD-9DD4-E4396A5669FF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6B8C-44D5-4543-BAFF-093F530A7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8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직선 연결선 262"/>
          <p:cNvCxnSpPr/>
          <p:nvPr/>
        </p:nvCxnSpPr>
        <p:spPr>
          <a:xfrm flipV="1">
            <a:off x="9352446" y="870370"/>
            <a:ext cx="181224" cy="1343581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141" idx="1"/>
          </p:cNvCxnSpPr>
          <p:nvPr/>
        </p:nvCxnSpPr>
        <p:spPr>
          <a:xfrm flipH="1" flipV="1">
            <a:off x="8718912" y="1410458"/>
            <a:ext cx="367422" cy="867735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/>
          <p:nvPr/>
        </p:nvCxnSpPr>
        <p:spPr>
          <a:xfrm flipH="1">
            <a:off x="8388302" y="2092461"/>
            <a:ext cx="324241" cy="762836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endCxn id="106" idx="2"/>
          </p:cNvCxnSpPr>
          <p:nvPr/>
        </p:nvCxnSpPr>
        <p:spPr>
          <a:xfrm flipH="1" flipV="1">
            <a:off x="5590196" y="453133"/>
            <a:ext cx="30720" cy="524116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386"/>
          <p:cNvCxnSpPr/>
          <p:nvPr/>
        </p:nvCxnSpPr>
        <p:spPr>
          <a:xfrm flipH="1" flipV="1">
            <a:off x="5652139" y="280763"/>
            <a:ext cx="615985" cy="21717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/>
          <p:cNvCxnSpPr/>
          <p:nvPr/>
        </p:nvCxnSpPr>
        <p:spPr>
          <a:xfrm flipH="1">
            <a:off x="5715751" y="546486"/>
            <a:ext cx="619271" cy="492012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383"/>
          <p:cNvCxnSpPr/>
          <p:nvPr/>
        </p:nvCxnSpPr>
        <p:spPr>
          <a:xfrm flipH="1" flipV="1">
            <a:off x="6446340" y="614495"/>
            <a:ext cx="170842" cy="83679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/>
          <p:cNvCxnSpPr/>
          <p:nvPr/>
        </p:nvCxnSpPr>
        <p:spPr>
          <a:xfrm flipH="1" flipV="1">
            <a:off x="5859414" y="1270059"/>
            <a:ext cx="615985" cy="21717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H="1">
            <a:off x="4581334" y="3289245"/>
            <a:ext cx="1102122" cy="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H="1">
            <a:off x="3125199" y="3218963"/>
            <a:ext cx="1165697" cy="118016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endCxn id="26" idx="2"/>
          </p:cNvCxnSpPr>
          <p:nvPr/>
        </p:nvCxnSpPr>
        <p:spPr>
          <a:xfrm flipH="1" flipV="1">
            <a:off x="3757916" y="2472955"/>
            <a:ext cx="587015" cy="603666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 flipH="1">
            <a:off x="3831893" y="3384110"/>
            <a:ext cx="487677" cy="627939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flipH="1">
            <a:off x="2329661" y="3429802"/>
            <a:ext cx="704118" cy="321635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 flipH="1" flipV="1">
            <a:off x="1567852" y="3259706"/>
            <a:ext cx="1400736" cy="37451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 flipH="1" flipV="1">
            <a:off x="2430785" y="2832387"/>
            <a:ext cx="550526" cy="31318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 flipH="1">
            <a:off x="2348751" y="4079921"/>
            <a:ext cx="1316653" cy="436960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82" idx="0"/>
          </p:cNvCxnSpPr>
          <p:nvPr/>
        </p:nvCxnSpPr>
        <p:spPr>
          <a:xfrm flipH="1" flipV="1">
            <a:off x="2139075" y="3807562"/>
            <a:ext cx="91466" cy="595812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 flipH="1" flipV="1">
            <a:off x="674829" y="3185000"/>
            <a:ext cx="717433" cy="43249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 flipH="1" flipV="1">
            <a:off x="1328357" y="2436186"/>
            <a:ext cx="2337047" cy="32298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H="1" flipV="1">
            <a:off x="2859519" y="1636827"/>
            <a:ext cx="870907" cy="585286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 flipV="1">
            <a:off x="1830440" y="1866645"/>
            <a:ext cx="1776597" cy="430686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70" idx="1"/>
            <a:endCxn id="67" idx="2"/>
          </p:cNvCxnSpPr>
          <p:nvPr/>
        </p:nvCxnSpPr>
        <p:spPr>
          <a:xfrm flipH="1" flipV="1">
            <a:off x="1169863" y="2604084"/>
            <a:ext cx="945056" cy="187753"/>
          </a:xfrm>
          <a:prstGeom prst="line">
            <a:avLst/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11" idx="1"/>
          </p:cNvCxnSpPr>
          <p:nvPr/>
        </p:nvCxnSpPr>
        <p:spPr>
          <a:xfrm flipH="1" flipV="1">
            <a:off x="4862732" y="1675818"/>
            <a:ext cx="703071" cy="55372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 flipH="1">
            <a:off x="4865821" y="1147831"/>
            <a:ext cx="709393" cy="390269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stCxn id="11" idx="0"/>
            <a:endCxn id="33" idx="2"/>
          </p:cNvCxnSpPr>
          <p:nvPr/>
        </p:nvCxnSpPr>
        <p:spPr>
          <a:xfrm flipH="1" flipV="1">
            <a:off x="5641183" y="1254248"/>
            <a:ext cx="170842" cy="83679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V="1">
            <a:off x="7180745" y="713647"/>
            <a:ext cx="891014" cy="186416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V="1">
            <a:off x="6724017" y="857273"/>
            <a:ext cx="503297" cy="634477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V="1">
            <a:off x="5978862" y="1694907"/>
            <a:ext cx="573179" cy="431750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 flipH="1" flipV="1">
            <a:off x="4387401" y="591452"/>
            <a:ext cx="1126680" cy="424921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 flipH="1" flipV="1">
            <a:off x="4290911" y="621588"/>
            <a:ext cx="364093" cy="901945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 flipH="1" flipV="1">
            <a:off x="3635777" y="1482952"/>
            <a:ext cx="923181" cy="99008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H="1" flipV="1">
            <a:off x="3057485" y="525784"/>
            <a:ext cx="452171" cy="871336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/>
          <p:cNvCxnSpPr/>
          <p:nvPr/>
        </p:nvCxnSpPr>
        <p:spPr>
          <a:xfrm flipV="1">
            <a:off x="2341348" y="453769"/>
            <a:ext cx="662758" cy="411703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 flipV="1">
            <a:off x="6578147" y="504968"/>
            <a:ext cx="583986" cy="342082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V="1">
            <a:off x="5830441" y="2515291"/>
            <a:ext cx="3258" cy="444028"/>
          </a:xfrm>
          <a:prstGeom prst="line">
            <a:avLst/>
          </a:prstGeom>
          <a:ln w="127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/>
          <p:nvPr/>
        </p:nvCxnSpPr>
        <p:spPr>
          <a:xfrm flipH="1">
            <a:off x="6064199" y="3289245"/>
            <a:ext cx="110212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 flipH="1">
            <a:off x="7279075" y="2340614"/>
            <a:ext cx="297851" cy="67882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/>
          <p:nvPr/>
        </p:nvCxnSpPr>
        <p:spPr>
          <a:xfrm flipH="1">
            <a:off x="7405961" y="3093513"/>
            <a:ext cx="831862" cy="10111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/>
          <p:cNvCxnSpPr/>
          <p:nvPr/>
        </p:nvCxnSpPr>
        <p:spPr>
          <a:xfrm flipH="1" flipV="1">
            <a:off x="7313326" y="3510643"/>
            <a:ext cx="687219" cy="507273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>
            <a:off x="8460260" y="2487109"/>
            <a:ext cx="725617" cy="46871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endCxn id="42" idx="3"/>
          </p:cNvCxnSpPr>
          <p:nvPr/>
        </p:nvCxnSpPr>
        <p:spPr>
          <a:xfrm flipH="1" flipV="1">
            <a:off x="8533503" y="3066865"/>
            <a:ext cx="1191746" cy="6398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endCxn id="45" idx="3"/>
          </p:cNvCxnSpPr>
          <p:nvPr/>
        </p:nvCxnSpPr>
        <p:spPr>
          <a:xfrm flipH="1">
            <a:off x="8366433" y="3821084"/>
            <a:ext cx="1040281" cy="12134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/>
          <p:nvPr/>
        </p:nvCxnSpPr>
        <p:spPr>
          <a:xfrm flipH="1">
            <a:off x="7722322" y="1395120"/>
            <a:ext cx="809264" cy="72111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/>
          <p:nvPr/>
        </p:nvCxnSpPr>
        <p:spPr>
          <a:xfrm flipH="1">
            <a:off x="8640617" y="674842"/>
            <a:ext cx="701270" cy="62457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H="1">
            <a:off x="7722324" y="2114329"/>
            <a:ext cx="906599" cy="96747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 flipH="1" flipV="1">
            <a:off x="9620019" y="614495"/>
            <a:ext cx="863739" cy="8588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 flipV="1">
            <a:off x="5830441" y="3640243"/>
            <a:ext cx="3258" cy="444028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>
            <a:endCxn id="17" idx="1"/>
          </p:cNvCxnSpPr>
          <p:nvPr/>
        </p:nvCxnSpPr>
        <p:spPr>
          <a:xfrm flipV="1">
            <a:off x="4657352" y="4303477"/>
            <a:ext cx="920373" cy="179454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 flipV="1">
            <a:off x="5307173" y="4442889"/>
            <a:ext cx="391461" cy="57803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/>
          <p:nvPr/>
        </p:nvCxnSpPr>
        <p:spPr>
          <a:xfrm flipH="1" flipV="1">
            <a:off x="5951798" y="4449030"/>
            <a:ext cx="271526" cy="57803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304"/>
          <p:cNvCxnSpPr/>
          <p:nvPr/>
        </p:nvCxnSpPr>
        <p:spPr>
          <a:xfrm flipH="1" flipV="1">
            <a:off x="5880753" y="4289755"/>
            <a:ext cx="1098203" cy="193177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/>
          <p:cNvCxnSpPr/>
          <p:nvPr/>
        </p:nvCxnSpPr>
        <p:spPr>
          <a:xfrm flipV="1">
            <a:off x="3178433" y="4606725"/>
            <a:ext cx="1282523" cy="96392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stCxn id="193" idx="3"/>
          </p:cNvCxnSpPr>
          <p:nvPr/>
        </p:nvCxnSpPr>
        <p:spPr>
          <a:xfrm flipV="1">
            <a:off x="2151717" y="4700304"/>
            <a:ext cx="2248858" cy="619466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/>
          <p:cNvCxnSpPr/>
          <p:nvPr/>
        </p:nvCxnSpPr>
        <p:spPr>
          <a:xfrm flipV="1">
            <a:off x="2786765" y="4761437"/>
            <a:ext cx="1742978" cy="79940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/>
          <p:cNvCxnSpPr/>
          <p:nvPr/>
        </p:nvCxnSpPr>
        <p:spPr>
          <a:xfrm flipV="1">
            <a:off x="4156877" y="4822450"/>
            <a:ext cx="368337" cy="662604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/>
          <p:nvPr/>
        </p:nvCxnSpPr>
        <p:spPr>
          <a:xfrm flipV="1">
            <a:off x="3278951" y="5582136"/>
            <a:ext cx="694074" cy="565523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>
            <a:stCxn id="181" idx="0"/>
            <a:endCxn id="60" idx="2"/>
          </p:cNvCxnSpPr>
          <p:nvPr/>
        </p:nvCxnSpPr>
        <p:spPr>
          <a:xfrm flipH="1" flipV="1">
            <a:off x="4579009" y="4720901"/>
            <a:ext cx="149208" cy="1236308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endCxn id="57" idx="2"/>
          </p:cNvCxnSpPr>
          <p:nvPr/>
        </p:nvCxnSpPr>
        <p:spPr>
          <a:xfrm flipV="1">
            <a:off x="4830905" y="5319157"/>
            <a:ext cx="463856" cy="665336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 flipH="1" flipV="1">
            <a:off x="5406673" y="5338536"/>
            <a:ext cx="237662" cy="645957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/>
          <p:cNvCxnSpPr/>
          <p:nvPr/>
        </p:nvCxnSpPr>
        <p:spPr>
          <a:xfrm flipH="1" flipV="1">
            <a:off x="6317118" y="5273637"/>
            <a:ext cx="237662" cy="645957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/>
          <p:nvPr/>
        </p:nvCxnSpPr>
        <p:spPr>
          <a:xfrm flipH="1" flipV="1">
            <a:off x="6392033" y="5243101"/>
            <a:ext cx="738632" cy="40640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stCxn id="172" idx="2"/>
          </p:cNvCxnSpPr>
          <p:nvPr/>
        </p:nvCxnSpPr>
        <p:spPr>
          <a:xfrm flipH="1" flipV="1">
            <a:off x="6676844" y="6087387"/>
            <a:ext cx="1202519" cy="115936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/>
          <p:cNvCxnSpPr/>
          <p:nvPr/>
        </p:nvCxnSpPr>
        <p:spPr>
          <a:xfrm flipH="1" flipV="1">
            <a:off x="6384060" y="5101611"/>
            <a:ext cx="1731070" cy="357199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 flipH="1" flipV="1">
            <a:off x="8274008" y="5425735"/>
            <a:ext cx="1096236" cy="474411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H="1" flipV="1">
            <a:off x="7177729" y="4449030"/>
            <a:ext cx="897888" cy="249828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 flipH="1">
            <a:off x="8323106" y="4652040"/>
            <a:ext cx="745858" cy="67749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/>
          <p:nvPr/>
        </p:nvCxnSpPr>
        <p:spPr>
          <a:xfrm flipH="1">
            <a:off x="9307016" y="4232225"/>
            <a:ext cx="918142" cy="424235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/>
          <p:cNvCxnSpPr/>
          <p:nvPr/>
        </p:nvCxnSpPr>
        <p:spPr>
          <a:xfrm flipH="1">
            <a:off x="10171669" y="4596123"/>
            <a:ext cx="1018031" cy="553113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/>
          <p:cNvCxnSpPr/>
          <p:nvPr/>
        </p:nvCxnSpPr>
        <p:spPr>
          <a:xfrm flipH="1">
            <a:off x="9466395" y="5207644"/>
            <a:ext cx="610644" cy="574733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5249891" y="2846370"/>
            <a:ext cx="1124268" cy="838487"/>
          </a:xfrm>
          <a:prstGeom prst="ellipse">
            <a:avLst/>
          </a:prstGeom>
          <a:solidFill>
            <a:srgbClr val="FF9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1918" y="297152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웹툰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chemeClr val="bg1"/>
                </a:solidFill>
              </a:rPr>
              <a:t>웹소설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5434" y="2902380"/>
            <a:ext cx="726469" cy="726469"/>
            <a:chOff x="3489660" y="1996394"/>
            <a:chExt cx="763432" cy="763432"/>
          </a:xfrm>
        </p:grpSpPr>
        <p:sp>
          <p:nvSpPr>
            <p:cNvPr id="6" name="타원 5"/>
            <p:cNvSpPr/>
            <p:nvPr/>
          </p:nvSpPr>
          <p:spPr>
            <a:xfrm>
              <a:off x="3489660" y="1996394"/>
              <a:ext cx="763432" cy="7634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1769" y="2239611"/>
              <a:ext cx="679217" cy="29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휴대폰</a:t>
              </a:r>
              <a:endParaRPr lang="ko-KR" altLang="en-US" sz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48791" y="1859597"/>
            <a:ext cx="726469" cy="726469"/>
            <a:chOff x="3489660" y="1996394"/>
            <a:chExt cx="763432" cy="763432"/>
          </a:xfrm>
        </p:grpSpPr>
        <p:sp>
          <p:nvSpPr>
            <p:cNvPr id="10" name="타원 9"/>
            <p:cNvSpPr/>
            <p:nvPr/>
          </p:nvSpPr>
          <p:spPr>
            <a:xfrm>
              <a:off x="3489660" y="1996394"/>
              <a:ext cx="763432" cy="763432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2626" y="2239611"/>
              <a:ext cx="517500" cy="29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재미</a:t>
              </a:r>
              <a:endParaRPr lang="ko-KR" altLang="en-US" sz="12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832148" y="2902380"/>
            <a:ext cx="726469" cy="726469"/>
            <a:chOff x="3489660" y="1996394"/>
            <a:chExt cx="763432" cy="763432"/>
          </a:xfrm>
        </p:grpSpPr>
        <p:sp>
          <p:nvSpPr>
            <p:cNvPr id="13" name="타원 12"/>
            <p:cNvSpPr/>
            <p:nvPr/>
          </p:nvSpPr>
          <p:spPr>
            <a:xfrm>
              <a:off x="3489660" y="1996394"/>
              <a:ext cx="763432" cy="7634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1769" y="2239611"/>
              <a:ext cx="679217" cy="291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다양함</a:t>
              </a:r>
              <a:endParaRPr lang="ko-KR" altLang="en-US" sz="12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448791" y="3940242"/>
            <a:ext cx="726469" cy="726469"/>
            <a:chOff x="3489660" y="1996394"/>
            <a:chExt cx="763432" cy="763432"/>
          </a:xfrm>
          <a:solidFill>
            <a:srgbClr val="FF5050"/>
          </a:solidFill>
        </p:grpSpPr>
        <p:sp>
          <p:nvSpPr>
            <p:cNvPr id="16" name="타원 15"/>
            <p:cNvSpPr/>
            <p:nvPr/>
          </p:nvSpPr>
          <p:spPr>
            <a:xfrm>
              <a:off x="3489660" y="1996394"/>
              <a:ext cx="763432" cy="76343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25154" y="2239611"/>
              <a:ext cx="49244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 smtClean="0"/>
                <a:t>건강</a:t>
              </a:r>
              <a:endParaRPr lang="ko-KR" altLang="en-US" sz="12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779644" y="2963212"/>
            <a:ext cx="615037" cy="615037"/>
            <a:chOff x="3151638" y="3118665"/>
            <a:chExt cx="646331" cy="646331"/>
          </a:xfrm>
        </p:grpSpPr>
        <p:sp>
          <p:nvSpPr>
            <p:cNvPr id="18" name="타원 17"/>
            <p:cNvSpPr/>
            <p:nvPr/>
          </p:nvSpPr>
          <p:spPr>
            <a:xfrm>
              <a:off x="3151638" y="3118665"/>
              <a:ext cx="646331" cy="6463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75624" y="3314872"/>
              <a:ext cx="598359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인터넷</a:t>
              </a:r>
              <a:endParaRPr lang="ko-KR" altLang="en-US" sz="10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50397" y="3688438"/>
            <a:ext cx="615037" cy="615037"/>
            <a:chOff x="3151638" y="3118665"/>
            <a:chExt cx="646331" cy="646331"/>
          </a:xfrm>
        </p:grpSpPr>
        <p:sp>
          <p:nvSpPr>
            <p:cNvPr id="22" name="타원 21"/>
            <p:cNvSpPr/>
            <p:nvPr/>
          </p:nvSpPr>
          <p:spPr>
            <a:xfrm>
              <a:off x="3151638" y="3118665"/>
              <a:ext cx="646331" cy="6463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75624" y="3314872"/>
              <a:ext cx="598359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가벼움</a:t>
              </a:r>
              <a:endParaRPr lang="ko-KR" altLang="en-US" sz="10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50397" y="2044626"/>
            <a:ext cx="615037" cy="615037"/>
            <a:chOff x="3151638" y="3118665"/>
            <a:chExt cx="646331" cy="646331"/>
          </a:xfrm>
        </p:grpSpPr>
        <p:sp>
          <p:nvSpPr>
            <p:cNvPr id="25" name="타원 24"/>
            <p:cNvSpPr/>
            <p:nvPr/>
          </p:nvSpPr>
          <p:spPr>
            <a:xfrm>
              <a:off x="3151638" y="3118665"/>
              <a:ext cx="646331" cy="64633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80492" y="3314872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간편함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420695" y="1272205"/>
            <a:ext cx="615037" cy="615037"/>
            <a:chOff x="4645773" y="1502610"/>
            <a:chExt cx="646331" cy="646331"/>
          </a:xfrm>
        </p:grpSpPr>
        <p:sp>
          <p:nvSpPr>
            <p:cNvPr id="28" name="타원 27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99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7143" y="1698817"/>
              <a:ext cx="463593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중독</a:t>
              </a:r>
              <a:endParaRPr lang="ko-KR" altLang="en-US" sz="10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33664" y="821320"/>
            <a:ext cx="615037" cy="615037"/>
            <a:chOff x="4645773" y="1502610"/>
            <a:chExt cx="646331" cy="646331"/>
          </a:xfrm>
        </p:grpSpPr>
        <p:sp>
          <p:nvSpPr>
            <p:cNvPr id="32" name="타원 31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99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69759" y="1698817"/>
              <a:ext cx="598359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연재일</a:t>
              </a:r>
              <a:endParaRPr lang="ko-KR" altLang="en-US" sz="1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6346888" y="1316455"/>
            <a:ext cx="697627" cy="615037"/>
            <a:chOff x="4602378" y="1502610"/>
            <a:chExt cx="733123" cy="646331"/>
          </a:xfrm>
        </p:grpSpPr>
        <p:sp>
          <p:nvSpPr>
            <p:cNvPr id="35" name="타원 34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99FF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02378" y="1602721"/>
              <a:ext cx="733123" cy="420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소셜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네트워크</a:t>
              </a:r>
              <a:endParaRPr lang="ko-KR" altLang="en-US" sz="10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381726" y="1907686"/>
            <a:ext cx="615037" cy="615037"/>
            <a:chOff x="4713631" y="1585051"/>
            <a:chExt cx="646331" cy="646331"/>
          </a:xfrm>
        </p:grpSpPr>
        <p:sp>
          <p:nvSpPr>
            <p:cNvPr id="38" name="타원 37"/>
            <p:cNvSpPr/>
            <p:nvPr/>
          </p:nvSpPr>
          <p:spPr>
            <a:xfrm>
              <a:off x="4713631" y="1585051"/>
              <a:ext cx="646331" cy="64633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05002" y="1781258"/>
              <a:ext cx="463593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종류</a:t>
              </a:r>
              <a:endParaRPr lang="ko-KR" altLang="en-US" sz="1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005409" y="2757047"/>
            <a:ext cx="615037" cy="615037"/>
            <a:chOff x="4645773" y="1502610"/>
            <a:chExt cx="646331" cy="646331"/>
          </a:xfrm>
        </p:grpSpPr>
        <p:sp>
          <p:nvSpPr>
            <p:cNvPr id="41" name="타원 40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37144" y="1698817"/>
              <a:ext cx="463593" cy="258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작가</a:t>
              </a:r>
              <a:endParaRPr lang="ko-KR" altLang="en-US" sz="10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837601" y="3621018"/>
            <a:ext cx="615038" cy="615037"/>
            <a:chOff x="4645773" y="1313678"/>
            <a:chExt cx="646331" cy="646331"/>
          </a:xfrm>
        </p:grpSpPr>
        <p:sp>
          <p:nvSpPr>
            <p:cNvPr id="44" name="타원 43"/>
            <p:cNvSpPr/>
            <p:nvPr/>
          </p:nvSpPr>
          <p:spPr>
            <a:xfrm>
              <a:off x="4645773" y="1313678"/>
              <a:ext cx="646331" cy="64633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37919" y="1441213"/>
              <a:ext cx="463592" cy="420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낮은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문턱</a:t>
              </a:r>
              <a:endParaRPr lang="ko-KR" altLang="en-US" sz="1000" dirty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93346" y="4171683"/>
            <a:ext cx="615037" cy="615037"/>
            <a:chOff x="4654940" y="1385509"/>
            <a:chExt cx="646331" cy="646331"/>
          </a:xfrm>
        </p:grpSpPr>
        <p:sp>
          <p:nvSpPr>
            <p:cNvPr id="47" name="타원 46"/>
            <p:cNvSpPr/>
            <p:nvPr/>
          </p:nvSpPr>
          <p:spPr>
            <a:xfrm>
              <a:off x="4654940" y="1385509"/>
              <a:ext cx="646331" cy="646331"/>
            </a:xfrm>
            <a:prstGeom prst="ellipse">
              <a:avLst/>
            </a:prstGeom>
            <a:solidFill>
              <a:srgbClr val="FF7C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57534" y="1581716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수면</a:t>
              </a:r>
              <a:endParaRPr lang="ko-KR" altLang="en-US" sz="10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995873" y="4862587"/>
            <a:ext cx="615037" cy="615037"/>
            <a:chOff x="4645773" y="1502610"/>
            <a:chExt cx="646331" cy="646331"/>
          </a:xfrm>
        </p:grpSpPr>
        <p:sp>
          <p:nvSpPr>
            <p:cNvPr id="53" name="타원 52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7C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48367" y="169881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자세</a:t>
              </a:r>
              <a:endParaRPr lang="ko-KR" altLang="en-US" sz="10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987240" y="4898151"/>
            <a:ext cx="615037" cy="615037"/>
            <a:chOff x="4645773" y="1502610"/>
            <a:chExt cx="646331" cy="646331"/>
          </a:xfrm>
        </p:grpSpPr>
        <p:sp>
          <p:nvSpPr>
            <p:cNvPr id="56" name="타원 55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7C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84247" y="1698817"/>
              <a:ext cx="5693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전자파</a:t>
              </a:r>
              <a:endParaRPr lang="ko-KR" altLang="en-US" sz="10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247084" y="4299895"/>
            <a:ext cx="663850" cy="615037"/>
            <a:chOff x="4620128" y="1502610"/>
            <a:chExt cx="697627" cy="646331"/>
          </a:xfrm>
        </p:grpSpPr>
        <p:sp>
          <p:nvSpPr>
            <p:cNvPr id="59" name="타원 58"/>
            <p:cNvSpPr/>
            <p:nvPr/>
          </p:nvSpPr>
          <p:spPr>
            <a:xfrm>
              <a:off x="4645773" y="1502610"/>
              <a:ext cx="646331" cy="646331"/>
            </a:xfrm>
            <a:prstGeom prst="ellipse">
              <a:avLst/>
            </a:prstGeom>
            <a:solidFill>
              <a:srgbClr val="FF7C8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20128" y="169881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시력저하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430210" y="1380027"/>
            <a:ext cx="601309" cy="492548"/>
            <a:chOff x="2547174" y="1505943"/>
            <a:chExt cx="631904" cy="517609"/>
          </a:xfrm>
        </p:grpSpPr>
        <p:sp>
          <p:nvSpPr>
            <p:cNvPr id="62" name="타원 61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47174" y="1657025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정보 전달</a:t>
              </a:r>
              <a:endParaRPr lang="ko-KR" altLang="en-US" sz="80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923587" y="2255304"/>
            <a:ext cx="492548" cy="492548"/>
            <a:chOff x="2604321" y="1505943"/>
            <a:chExt cx="517609" cy="517609"/>
          </a:xfrm>
        </p:grpSpPr>
        <p:sp>
          <p:nvSpPr>
            <p:cNvPr id="66" name="타원 65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16905" y="1657025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이동성</a:t>
              </a:r>
              <a:endParaRPr lang="ko-KR" altLang="en-US" sz="8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14865" y="2536984"/>
            <a:ext cx="492548" cy="492548"/>
            <a:chOff x="2480370" y="1639219"/>
            <a:chExt cx="517609" cy="517609"/>
          </a:xfrm>
        </p:grpSpPr>
        <p:sp>
          <p:nvSpPr>
            <p:cNvPr id="69" name="타원 68"/>
            <p:cNvSpPr/>
            <p:nvPr/>
          </p:nvSpPr>
          <p:spPr>
            <a:xfrm>
              <a:off x="2480370" y="1639219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80427" y="1729149"/>
              <a:ext cx="517499" cy="35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다양한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소식</a:t>
              </a:r>
              <a:endParaRPr lang="ko-KR" altLang="en-US" sz="8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158710" y="2981975"/>
            <a:ext cx="595035" cy="492548"/>
            <a:chOff x="2550472" y="1505943"/>
            <a:chExt cx="625311" cy="517609"/>
          </a:xfrm>
        </p:grpSpPr>
        <p:sp>
          <p:nvSpPr>
            <p:cNvPr id="72" name="타원 71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50472" y="1657025"/>
              <a:ext cx="625311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와이파이</a:t>
              </a:r>
              <a:endParaRPr lang="ko-KR" altLang="en-US" sz="800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14660" y="1624664"/>
            <a:ext cx="631904" cy="492548"/>
            <a:chOff x="2531099" y="1505943"/>
            <a:chExt cx="664056" cy="517609"/>
          </a:xfrm>
        </p:grpSpPr>
        <p:sp>
          <p:nvSpPr>
            <p:cNvPr id="75" name="타원 74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31099" y="1665761"/>
              <a:ext cx="664056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설정 조정</a:t>
              </a:r>
              <a:endParaRPr lang="ko-KR" altLang="en-US" sz="800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984266" y="4259607"/>
            <a:ext cx="492548" cy="492548"/>
            <a:chOff x="2604321" y="1505943"/>
            <a:chExt cx="517609" cy="517609"/>
          </a:xfrm>
        </p:grpSpPr>
        <p:sp>
          <p:nvSpPr>
            <p:cNvPr id="81" name="타원 80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8201" y="1657025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성능</a:t>
              </a:r>
              <a:endParaRPr lang="ko-KR" altLang="en-US" sz="8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847732" y="3506581"/>
            <a:ext cx="631904" cy="492548"/>
            <a:chOff x="2531100" y="1336942"/>
            <a:chExt cx="664056" cy="517609"/>
          </a:xfrm>
        </p:grpSpPr>
        <p:sp>
          <p:nvSpPr>
            <p:cNvPr id="84" name="타원 83"/>
            <p:cNvSpPr/>
            <p:nvPr/>
          </p:nvSpPr>
          <p:spPr>
            <a:xfrm>
              <a:off x="2604320" y="1336942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31100" y="1488024"/>
              <a:ext cx="664056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상시 확인</a:t>
              </a:r>
              <a:endParaRPr lang="ko-KR" altLang="en-US" sz="800" dirty="0"/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253677" y="2948352"/>
            <a:ext cx="492548" cy="492548"/>
            <a:chOff x="2604320" y="1505942"/>
            <a:chExt cx="517609" cy="517609"/>
          </a:xfrm>
        </p:grpSpPr>
        <p:sp>
          <p:nvSpPr>
            <p:cNvPr id="90" name="타원 89"/>
            <p:cNvSpPr/>
            <p:nvPr/>
          </p:nvSpPr>
          <p:spPr>
            <a:xfrm>
              <a:off x="2604320" y="1505942"/>
              <a:ext cx="517609" cy="51760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04378" y="1623773"/>
              <a:ext cx="517499" cy="35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배터리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감소</a:t>
              </a:r>
              <a:endParaRPr lang="ko-KR" altLang="en-US" sz="8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046512" y="267839"/>
            <a:ext cx="492548" cy="492548"/>
            <a:chOff x="2604321" y="1505943"/>
            <a:chExt cx="517609" cy="517609"/>
          </a:xfrm>
        </p:grpSpPr>
        <p:sp>
          <p:nvSpPr>
            <p:cNvPr id="93" name="타원 92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616904" y="1657025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의존성</a:t>
              </a:r>
              <a:endParaRPr lang="ko-KR" altLang="en-US" sz="800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910712" y="448739"/>
            <a:ext cx="492548" cy="492548"/>
            <a:chOff x="2604321" y="1505943"/>
            <a:chExt cx="517609" cy="517609"/>
          </a:xfrm>
        </p:grpSpPr>
        <p:sp>
          <p:nvSpPr>
            <p:cNvPr id="96" name="타원 95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58284" y="1657025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공유</a:t>
              </a:r>
              <a:endParaRPr lang="ko-KR" altLang="en-US" sz="800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267599" y="1153348"/>
            <a:ext cx="566225" cy="492548"/>
            <a:chOff x="2565610" y="1505943"/>
            <a:chExt cx="595035" cy="517609"/>
          </a:xfrm>
        </p:grpSpPr>
        <p:sp>
          <p:nvSpPr>
            <p:cNvPr id="99" name="타원 98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565610" y="16154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사용시간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증가</a:t>
              </a:r>
              <a:endParaRPr lang="ko-KR" altLang="en-US" sz="800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343919" y="91286"/>
            <a:ext cx="492548" cy="492548"/>
            <a:chOff x="2604321" y="1505943"/>
            <a:chExt cx="517609" cy="517609"/>
          </a:xfrm>
        </p:grpSpPr>
        <p:sp>
          <p:nvSpPr>
            <p:cNvPr id="105" name="타원 104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58285" y="1659795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소비</a:t>
              </a:r>
              <a:endParaRPr lang="ko-KR" altLang="en-US" sz="8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6137145" y="329625"/>
            <a:ext cx="585418" cy="492548"/>
            <a:chOff x="2555528" y="1505943"/>
            <a:chExt cx="615204" cy="517609"/>
          </a:xfrm>
        </p:grpSpPr>
        <p:sp>
          <p:nvSpPr>
            <p:cNvPr id="108" name="타원 107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555528" y="1677035"/>
              <a:ext cx="615204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/>
                <a:t>2</a:t>
              </a:r>
              <a:r>
                <a:rPr lang="ko-KR" altLang="en-US" sz="800" dirty="0" smtClean="0"/>
                <a:t>차 창작</a:t>
              </a:r>
              <a:endParaRPr lang="ko-KR" altLang="en-US" sz="800" dirty="0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6844603" y="663690"/>
            <a:ext cx="617477" cy="492548"/>
            <a:chOff x="2538681" y="1505943"/>
            <a:chExt cx="648895" cy="517609"/>
          </a:xfrm>
        </p:grpSpPr>
        <p:sp>
          <p:nvSpPr>
            <p:cNvPr id="111" name="타원 110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538681" y="1657025"/>
              <a:ext cx="648895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리뷰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댓글</a:t>
              </a:r>
              <a:endParaRPr lang="ko-KR" altLang="en-US" sz="800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1969237" y="665925"/>
            <a:ext cx="566225" cy="492548"/>
            <a:chOff x="2565611" y="1505943"/>
            <a:chExt cx="595035" cy="517609"/>
          </a:xfrm>
        </p:grpSpPr>
        <p:sp>
          <p:nvSpPr>
            <p:cNvPr id="114" name="타원 113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565611" y="161546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의사소통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단절</a:t>
              </a:r>
              <a:endParaRPr lang="ko-KR" altLang="en-US" sz="800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789254" y="213994"/>
            <a:ext cx="492548" cy="492548"/>
            <a:chOff x="2449037" y="1606203"/>
            <a:chExt cx="517609" cy="517609"/>
          </a:xfrm>
        </p:grpSpPr>
        <p:sp>
          <p:nvSpPr>
            <p:cNvPr id="117" name="타원 116"/>
            <p:cNvSpPr/>
            <p:nvPr/>
          </p:nvSpPr>
          <p:spPr>
            <a:xfrm>
              <a:off x="2449037" y="1606203"/>
              <a:ext cx="517609" cy="517609"/>
            </a:xfrm>
            <a:prstGeom prst="ellipse">
              <a:avLst/>
            </a:prstGeom>
            <a:solidFill>
              <a:srgbClr val="FF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61624" y="1699094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현실과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혼동</a:t>
              </a:r>
              <a:endParaRPr lang="ko-KR" altLang="en-US" sz="8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8325497" y="1921778"/>
            <a:ext cx="514885" cy="492548"/>
            <a:chOff x="2510090" y="1415621"/>
            <a:chExt cx="541083" cy="517609"/>
          </a:xfrm>
        </p:grpSpPr>
        <p:sp>
          <p:nvSpPr>
            <p:cNvPr id="123" name="타원 122"/>
            <p:cNvSpPr/>
            <p:nvPr/>
          </p:nvSpPr>
          <p:spPr>
            <a:xfrm>
              <a:off x="2521827" y="1415621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510090" y="1505635"/>
              <a:ext cx="541083" cy="35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세계관</a:t>
              </a:r>
              <a:r>
                <a:rPr lang="en-US" altLang="ko-KR" sz="800" dirty="0" smtClean="0"/>
                <a:t>,</a:t>
              </a:r>
            </a:p>
            <a:p>
              <a:pPr algn="ctr"/>
              <a:r>
                <a:rPr lang="ko-KR" altLang="en-US" sz="800" dirty="0" smtClean="0"/>
                <a:t>사상</a:t>
              </a:r>
              <a:endParaRPr lang="ko-KR" altLang="en-US" sz="8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328967" y="1017396"/>
            <a:ext cx="697627" cy="492548"/>
            <a:chOff x="2505868" y="1505943"/>
            <a:chExt cx="733123" cy="517609"/>
          </a:xfrm>
        </p:grpSpPr>
        <p:sp>
          <p:nvSpPr>
            <p:cNvPr id="126" name="타원 125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505868" y="1577718"/>
              <a:ext cx="733123" cy="35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드라마</a:t>
              </a:r>
              <a:r>
                <a:rPr lang="en-US" altLang="ko-KR" sz="800" dirty="0" smtClean="0"/>
                <a:t>,</a:t>
              </a:r>
            </a:p>
            <a:p>
              <a:pPr algn="ctr"/>
              <a:r>
                <a:rPr lang="ko-KR" altLang="en-US" sz="800" dirty="0" smtClean="0"/>
                <a:t>애니메이션</a:t>
              </a:r>
              <a:endParaRPr lang="ko-KR" altLang="en-US" sz="800" dirty="0"/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10371840" y="401139"/>
            <a:ext cx="492548" cy="492548"/>
            <a:chOff x="2604321" y="1505943"/>
            <a:chExt cx="517609" cy="517609"/>
          </a:xfrm>
        </p:grpSpPr>
        <p:sp>
          <p:nvSpPr>
            <p:cNvPr id="129" name="타원 128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58287" y="1657025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수익</a:t>
              </a:r>
              <a:endParaRPr lang="ko-KR" altLang="en-US" sz="800" dirty="0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9324465" y="401139"/>
            <a:ext cx="492548" cy="492548"/>
            <a:chOff x="2604321" y="1505943"/>
            <a:chExt cx="517609" cy="517609"/>
          </a:xfrm>
        </p:grpSpPr>
        <p:sp>
          <p:nvSpPr>
            <p:cNvPr id="132" name="타원 131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58287" y="1657025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구입</a:t>
              </a:r>
              <a:endParaRPr lang="ko-KR" altLang="en-US" sz="800" dirty="0"/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9274867" y="2884580"/>
            <a:ext cx="492548" cy="492548"/>
            <a:chOff x="2741923" y="1606268"/>
            <a:chExt cx="517609" cy="517609"/>
          </a:xfrm>
        </p:grpSpPr>
        <p:sp>
          <p:nvSpPr>
            <p:cNvPr id="138" name="타원 137"/>
            <p:cNvSpPr/>
            <p:nvPr/>
          </p:nvSpPr>
          <p:spPr>
            <a:xfrm>
              <a:off x="2741923" y="1606268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795883" y="1760674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소통</a:t>
              </a:r>
              <a:endParaRPr lang="ko-KR" altLang="en-US" sz="800" dirty="0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9014202" y="2206061"/>
            <a:ext cx="492548" cy="492548"/>
            <a:chOff x="2766858" y="1301280"/>
            <a:chExt cx="517609" cy="517609"/>
          </a:xfrm>
        </p:grpSpPr>
        <p:sp>
          <p:nvSpPr>
            <p:cNvPr id="141" name="타원 140"/>
            <p:cNvSpPr/>
            <p:nvPr/>
          </p:nvSpPr>
          <p:spPr>
            <a:xfrm>
              <a:off x="2766858" y="1301280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20825" y="1452362"/>
              <a:ext cx="409687" cy="226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인기</a:t>
              </a:r>
              <a:endParaRPr lang="ko-KR" altLang="en-US" sz="800" dirty="0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9206501" y="3514675"/>
            <a:ext cx="654346" cy="492548"/>
            <a:chOff x="2309424" y="1238684"/>
            <a:chExt cx="687640" cy="517609"/>
          </a:xfrm>
        </p:grpSpPr>
        <p:sp>
          <p:nvSpPr>
            <p:cNvPr id="144" name="타원 143"/>
            <p:cNvSpPr/>
            <p:nvPr/>
          </p:nvSpPr>
          <p:spPr>
            <a:xfrm>
              <a:off x="2394433" y="1238684"/>
              <a:ext cx="517609" cy="5176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9424" y="1328614"/>
              <a:ext cx="687640" cy="355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관련 직종</a:t>
              </a:r>
              <a:r>
                <a:rPr lang="en-US" altLang="ko-KR" sz="800" dirty="0" smtClean="0"/>
                <a:t>,</a:t>
              </a:r>
            </a:p>
            <a:p>
              <a:pPr algn="ctr"/>
              <a:r>
                <a:rPr lang="ko-KR" altLang="en-US" sz="800" dirty="0" smtClean="0"/>
                <a:t>작가 희망</a:t>
              </a:r>
              <a:endParaRPr lang="ko-KR" altLang="en-US" sz="800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7893703" y="4421108"/>
            <a:ext cx="566225" cy="492548"/>
            <a:chOff x="2784203" y="1240293"/>
            <a:chExt cx="595035" cy="517609"/>
          </a:xfrm>
        </p:grpSpPr>
        <p:sp>
          <p:nvSpPr>
            <p:cNvPr id="147" name="타원 146"/>
            <p:cNvSpPr/>
            <p:nvPr/>
          </p:nvSpPr>
          <p:spPr>
            <a:xfrm>
              <a:off x="2822911" y="124029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784203" y="139137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수면장애</a:t>
              </a:r>
              <a:endParaRPr lang="ko-KR" altLang="en-US" sz="800" dirty="0"/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8887519" y="4346017"/>
            <a:ext cx="566225" cy="492548"/>
            <a:chOff x="2674750" y="1185287"/>
            <a:chExt cx="595035" cy="517609"/>
          </a:xfrm>
        </p:grpSpPr>
        <p:sp>
          <p:nvSpPr>
            <p:cNvPr id="150" name="타원 149"/>
            <p:cNvSpPr/>
            <p:nvPr/>
          </p:nvSpPr>
          <p:spPr>
            <a:xfrm>
              <a:off x="2713457" y="1185287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74750" y="133636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수면부족</a:t>
              </a:r>
              <a:endParaRPr lang="ko-KR" altLang="en-US" sz="800" dirty="0"/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0051889" y="3977272"/>
            <a:ext cx="566225" cy="492548"/>
            <a:chOff x="2565614" y="1505943"/>
            <a:chExt cx="595035" cy="517609"/>
          </a:xfrm>
        </p:grpSpPr>
        <p:sp>
          <p:nvSpPr>
            <p:cNvPr id="153" name="타원 152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565614" y="165702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만성피로</a:t>
              </a:r>
              <a:endParaRPr lang="ko-KR" altLang="en-US" sz="800" dirty="0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888714" y="4325115"/>
            <a:ext cx="566225" cy="492548"/>
            <a:chOff x="2565614" y="1505943"/>
            <a:chExt cx="595035" cy="517609"/>
          </a:xfrm>
        </p:grpSpPr>
        <p:sp>
          <p:nvSpPr>
            <p:cNvPr id="156" name="타원 155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65614" y="165702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스트레스</a:t>
              </a:r>
              <a:endParaRPr lang="ko-KR" altLang="en-US" sz="800" dirty="0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9812887" y="4936635"/>
            <a:ext cx="492548" cy="492548"/>
            <a:chOff x="2604321" y="1406370"/>
            <a:chExt cx="517609" cy="517609"/>
          </a:xfrm>
        </p:grpSpPr>
        <p:sp>
          <p:nvSpPr>
            <p:cNvPr id="159" name="타원 158"/>
            <p:cNvSpPr/>
            <p:nvPr/>
          </p:nvSpPr>
          <p:spPr>
            <a:xfrm>
              <a:off x="2604321" y="1406370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668205" y="1557452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두통</a:t>
              </a:r>
              <a:endParaRPr lang="ko-KR" altLang="en-US" sz="800" dirty="0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9106065" y="5571759"/>
            <a:ext cx="601309" cy="492548"/>
            <a:chOff x="2546433" y="1256216"/>
            <a:chExt cx="631904" cy="517609"/>
          </a:xfrm>
        </p:grpSpPr>
        <p:sp>
          <p:nvSpPr>
            <p:cNvPr id="162" name="타원 161"/>
            <p:cNvSpPr/>
            <p:nvPr/>
          </p:nvSpPr>
          <p:spPr>
            <a:xfrm>
              <a:off x="2603575" y="1256216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546433" y="1407298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근육 긴장</a:t>
              </a:r>
              <a:endParaRPr lang="ko-KR" altLang="en-US" sz="800" dirty="0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7899541" y="5141899"/>
            <a:ext cx="492548" cy="492548"/>
            <a:chOff x="2613115" y="1289415"/>
            <a:chExt cx="517609" cy="517609"/>
          </a:xfrm>
        </p:grpSpPr>
        <p:sp>
          <p:nvSpPr>
            <p:cNvPr id="165" name="타원 164"/>
            <p:cNvSpPr/>
            <p:nvPr/>
          </p:nvSpPr>
          <p:spPr>
            <a:xfrm>
              <a:off x="2613115" y="1289415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625703" y="1440497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거북목</a:t>
              </a:r>
              <a:endParaRPr lang="ko-KR" altLang="en-US" sz="800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6967673" y="5396861"/>
            <a:ext cx="566225" cy="492548"/>
            <a:chOff x="2445222" y="1289423"/>
            <a:chExt cx="595035" cy="517609"/>
          </a:xfrm>
        </p:grpSpPr>
        <p:sp>
          <p:nvSpPr>
            <p:cNvPr id="168" name="타원 167"/>
            <p:cNvSpPr/>
            <p:nvPr/>
          </p:nvSpPr>
          <p:spPr>
            <a:xfrm>
              <a:off x="2483929" y="128942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445222" y="144050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목디스크</a:t>
              </a:r>
              <a:endParaRPr lang="ko-KR" altLang="en-US" sz="800" dirty="0"/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7596250" y="5854543"/>
            <a:ext cx="566225" cy="492548"/>
            <a:chOff x="2333110" y="1335924"/>
            <a:chExt cx="595035" cy="517609"/>
          </a:xfrm>
        </p:grpSpPr>
        <p:sp>
          <p:nvSpPr>
            <p:cNvPr id="171" name="타원 170"/>
            <p:cNvSpPr/>
            <p:nvPr/>
          </p:nvSpPr>
          <p:spPr>
            <a:xfrm>
              <a:off x="2371817" y="1335924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333110" y="1487006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손목통증</a:t>
              </a:r>
              <a:endParaRPr lang="ko-KR" altLang="en-US" sz="800" dirty="0"/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6288149" y="5803278"/>
            <a:ext cx="492548" cy="492548"/>
            <a:chOff x="2604321" y="1505943"/>
            <a:chExt cx="517609" cy="517609"/>
          </a:xfrm>
        </p:grpSpPr>
        <p:sp>
          <p:nvSpPr>
            <p:cNvPr id="174" name="타원 173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616908" y="1607150"/>
              <a:ext cx="492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터널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증후군</a:t>
              </a:r>
              <a:endParaRPr lang="ko-KR" altLang="en-US" sz="800" dirty="0"/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419310" y="5880004"/>
            <a:ext cx="492548" cy="492548"/>
            <a:chOff x="2604321" y="1505943"/>
            <a:chExt cx="517609" cy="517609"/>
          </a:xfrm>
        </p:grpSpPr>
        <p:sp>
          <p:nvSpPr>
            <p:cNvPr id="177" name="타원 176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616908" y="1598837"/>
              <a:ext cx="492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블루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라이트</a:t>
              </a:r>
              <a:endParaRPr lang="ko-KR" altLang="en-US" sz="800" dirty="0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4481937" y="5813442"/>
            <a:ext cx="492548" cy="492548"/>
            <a:chOff x="2604321" y="1505943"/>
            <a:chExt cx="517609" cy="517609"/>
          </a:xfrm>
        </p:grpSpPr>
        <p:sp>
          <p:nvSpPr>
            <p:cNvPr id="180" name="타원 179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616909" y="1657025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안구암</a:t>
              </a:r>
              <a:endParaRPr lang="ko-KR" altLang="en-US" sz="800" dirty="0"/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3728047" y="5306828"/>
            <a:ext cx="566225" cy="492548"/>
            <a:chOff x="2565614" y="1505943"/>
            <a:chExt cx="595035" cy="517609"/>
          </a:xfrm>
        </p:grpSpPr>
        <p:sp>
          <p:nvSpPr>
            <p:cNvPr id="183" name="타원 182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65614" y="165702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err="1" smtClean="0"/>
                <a:t>노안증상</a:t>
              </a:r>
              <a:endParaRPr lang="ko-KR" altLang="en-US" sz="800" dirty="0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2981310" y="5911900"/>
            <a:ext cx="492548" cy="492548"/>
            <a:chOff x="2604321" y="1505943"/>
            <a:chExt cx="517609" cy="517609"/>
          </a:xfrm>
        </p:grpSpPr>
        <p:sp>
          <p:nvSpPr>
            <p:cNvPr id="186" name="타원 185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16909" y="1657025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백내장</a:t>
              </a:r>
              <a:endParaRPr lang="ko-KR" altLang="en-US" sz="800" dirty="0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2437213" y="5394770"/>
            <a:ext cx="492548" cy="492548"/>
            <a:chOff x="2847522" y="1436749"/>
            <a:chExt cx="517609" cy="517609"/>
          </a:xfrm>
        </p:grpSpPr>
        <p:sp>
          <p:nvSpPr>
            <p:cNvPr id="189" name="타원 188"/>
            <p:cNvSpPr/>
            <p:nvPr/>
          </p:nvSpPr>
          <p:spPr>
            <a:xfrm>
              <a:off x="2847522" y="1436749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60111" y="1587831"/>
              <a:ext cx="4924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각막염</a:t>
              </a:r>
              <a:endParaRPr lang="ko-KR" altLang="en-US" sz="800" dirty="0"/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1719950" y="5073496"/>
            <a:ext cx="492548" cy="492548"/>
            <a:chOff x="3119510" y="1240399"/>
            <a:chExt cx="517609" cy="517609"/>
          </a:xfrm>
        </p:grpSpPr>
        <p:sp>
          <p:nvSpPr>
            <p:cNvPr id="192" name="타원 191"/>
            <p:cNvSpPr/>
            <p:nvPr/>
          </p:nvSpPr>
          <p:spPr>
            <a:xfrm>
              <a:off x="3119510" y="1240399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3183394" y="1391481"/>
              <a:ext cx="38985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근시</a:t>
              </a:r>
              <a:endParaRPr lang="ko-KR" altLang="en-US" sz="800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2859518" y="4440750"/>
            <a:ext cx="492548" cy="492548"/>
            <a:chOff x="2604321" y="1505943"/>
            <a:chExt cx="517609" cy="517609"/>
          </a:xfrm>
        </p:grpSpPr>
        <p:sp>
          <p:nvSpPr>
            <p:cNvPr id="195" name="타원 194"/>
            <p:cNvSpPr/>
            <p:nvPr/>
          </p:nvSpPr>
          <p:spPr>
            <a:xfrm>
              <a:off x="2604321" y="1505943"/>
              <a:ext cx="517609" cy="517609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616908" y="1590521"/>
              <a:ext cx="492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안구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건조증</a:t>
              </a:r>
              <a:endParaRPr lang="ko-KR" altLang="en-US" sz="800" dirty="0"/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10680684" y="5144511"/>
            <a:ext cx="1106763" cy="1380979"/>
            <a:chOff x="10680684" y="5144511"/>
            <a:chExt cx="1106763" cy="1380979"/>
          </a:xfrm>
        </p:grpSpPr>
        <p:sp>
          <p:nvSpPr>
            <p:cNvPr id="361" name="타원 360"/>
            <p:cNvSpPr/>
            <p:nvPr/>
          </p:nvSpPr>
          <p:spPr>
            <a:xfrm>
              <a:off x="10847270" y="5290373"/>
              <a:ext cx="159860" cy="1598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/>
            <p:cNvSpPr/>
            <p:nvPr/>
          </p:nvSpPr>
          <p:spPr>
            <a:xfrm>
              <a:off x="10847270" y="5594690"/>
              <a:ext cx="159860" cy="159860"/>
            </a:xfrm>
            <a:prstGeom prst="ellipse">
              <a:avLst/>
            </a:prstGeom>
            <a:solidFill>
              <a:srgbClr val="FFCC0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10847270" y="5899007"/>
              <a:ext cx="159860" cy="15986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/>
            <p:cNvSpPr/>
            <p:nvPr/>
          </p:nvSpPr>
          <p:spPr>
            <a:xfrm>
              <a:off x="10847270" y="6203323"/>
              <a:ext cx="159860" cy="15986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TextBox 364"/>
            <p:cNvSpPr txBox="1"/>
            <p:nvPr/>
          </p:nvSpPr>
          <p:spPr>
            <a:xfrm>
              <a:off x="11042914" y="5220631"/>
              <a:ext cx="56938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중독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err="1" smtClean="0"/>
                <a:t>휴대성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smtClean="0"/>
                <a:t>건강</a:t>
              </a:r>
              <a:endParaRPr lang="en-US" altLang="ko-KR" sz="1000" dirty="0" smtClean="0"/>
            </a:p>
            <a:p>
              <a:endParaRPr lang="en-US" altLang="ko-KR" sz="1000" dirty="0" smtClean="0"/>
            </a:p>
            <a:p>
              <a:r>
                <a:rPr lang="ko-KR" altLang="en-US" sz="1000" dirty="0" err="1" smtClean="0"/>
                <a:t>보안성</a:t>
              </a:r>
              <a:endParaRPr lang="ko-KR" altLang="en-US" sz="10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10680684" y="5144511"/>
              <a:ext cx="1106763" cy="138097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7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89</Words>
  <Application>Microsoft Office PowerPoint</Application>
  <PresentationFormat>와이드스크린</PresentationFormat>
  <Paragraphs>79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dw-006</dc:creator>
  <cp:lastModifiedBy>dw-006</cp:lastModifiedBy>
  <cp:revision>15</cp:revision>
  <dcterms:created xsi:type="dcterms:W3CDTF">2023-10-05T06:24:22Z</dcterms:created>
  <dcterms:modified xsi:type="dcterms:W3CDTF">2023-10-13T05:29:55Z</dcterms:modified>
</cp:coreProperties>
</file>