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5050"/>
    <a:srgbClr val="FF66FF"/>
    <a:srgbClr val="FF9966"/>
    <a:srgbClr val="FFCCCC"/>
    <a:srgbClr val="FF9999"/>
    <a:srgbClr val="FFCCFF"/>
    <a:srgbClr val="FF7C8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F9E-9B7F-48DD-9DD4-E4396A5669FF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0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F9E-9B7F-48DD-9DD4-E4396A5669FF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1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F9E-9B7F-48DD-9DD4-E4396A5669FF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28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F9E-9B7F-48DD-9DD4-E4396A5669FF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74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F9E-9B7F-48DD-9DD4-E4396A5669FF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6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F9E-9B7F-48DD-9DD4-E4396A5669FF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72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F9E-9B7F-48DD-9DD4-E4396A5669FF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5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F9E-9B7F-48DD-9DD4-E4396A5669FF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8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F9E-9B7F-48DD-9DD4-E4396A5669FF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F9E-9B7F-48DD-9DD4-E4396A5669FF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09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F9E-9B7F-48DD-9DD4-E4396A5669FF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3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C1F9E-9B7F-48DD-9DD4-E4396A5669FF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8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그룹 352"/>
          <p:cNvGrpSpPr/>
          <p:nvPr/>
        </p:nvGrpSpPr>
        <p:grpSpPr>
          <a:xfrm>
            <a:off x="643974" y="465261"/>
            <a:ext cx="10545726" cy="5738062"/>
            <a:chOff x="643974" y="465260"/>
            <a:chExt cx="11082300" cy="6030018"/>
          </a:xfrm>
        </p:grpSpPr>
        <p:cxnSp>
          <p:nvCxnSpPr>
            <p:cNvPr id="198" name="직선 연결선 197"/>
            <p:cNvCxnSpPr/>
            <p:nvPr/>
          </p:nvCxnSpPr>
          <p:spPr>
            <a:xfrm flipH="1">
              <a:off x="4781670" y="3432930"/>
              <a:ext cx="1158199" cy="0"/>
            </a:xfrm>
            <a:prstGeom prst="line">
              <a:avLst/>
            </a:prstGeom>
            <a:ln w="1270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flipH="1">
              <a:off x="3251446" y="3359072"/>
              <a:ext cx="1225008" cy="124021"/>
            </a:xfrm>
            <a:prstGeom prst="line">
              <a:avLst/>
            </a:prstGeom>
            <a:ln w="1270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>
              <a:endCxn id="26" idx="2"/>
            </p:cNvCxnSpPr>
            <p:nvPr/>
          </p:nvCxnSpPr>
          <p:spPr>
            <a:xfrm flipH="1" flipV="1">
              <a:off x="3916356" y="2575107"/>
              <a:ext cx="616883" cy="634381"/>
            </a:xfrm>
            <a:prstGeom prst="line">
              <a:avLst/>
            </a:prstGeom>
            <a:ln w="1270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3994097" y="3532622"/>
              <a:ext cx="512490" cy="659889"/>
            </a:xfrm>
            <a:prstGeom prst="line">
              <a:avLst/>
            </a:prstGeom>
            <a:ln w="1270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2415430" y="3580639"/>
              <a:ext cx="739944" cy="338000"/>
            </a:xfrm>
            <a:prstGeom prst="line">
              <a:avLst/>
            </a:prstGeom>
            <a:ln w="1270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flipH="1" flipV="1">
              <a:off x="1398096" y="2992928"/>
              <a:ext cx="1688768" cy="448315"/>
            </a:xfrm>
            <a:prstGeom prst="line">
              <a:avLst/>
            </a:prstGeom>
            <a:ln w="1270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endCxn id="70" idx="2"/>
            </p:cNvCxnSpPr>
            <p:nvPr/>
          </p:nvCxnSpPr>
          <p:spPr>
            <a:xfrm flipH="1" flipV="1">
              <a:off x="2477261" y="2876293"/>
              <a:ext cx="622324" cy="356171"/>
            </a:xfrm>
            <a:prstGeom prst="line">
              <a:avLst/>
            </a:prstGeom>
            <a:ln w="1270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H="1">
              <a:off x="2435491" y="4263836"/>
              <a:ext cx="1383645" cy="459193"/>
            </a:xfrm>
            <a:prstGeom prst="line">
              <a:avLst/>
            </a:prstGeom>
            <a:ln w="1270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H="1">
              <a:off x="1239590" y="4829938"/>
              <a:ext cx="1000498" cy="476906"/>
            </a:xfrm>
            <a:prstGeom prst="line">
              <a:avLst/>
            </a:prstGeom>
            <a:ln w="1270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H="1" flipV="1">
              <a:off x="643974" y="4744860"/>
              <a:ext cx="352380" cy="439443"/>
            </a:xfrm>
            <a:prstGeom prst="line">
              <a:avLst/>
            </a:prstGeom>
            <a:ln w="1270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82" idx="1"/>
            </p:cNvCxnSpPr>
            <p:nvPr/>
          </p:nvCxnSpPr>
          <p:spPr>
            <a:xfrm flipH="1" flipV="1">
              <a:off x="930416" y="3832334"/>
              <a:ext cx="1159917" cy="147035"/>
            </a:xfrm>
            <a:prstGeom prst="line">
              <a:avLst/>
            </a:prstGeom>
            <a:ln w="1270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flipH="1" flipV="1">
              <a:off x="2003544" y="2094996"/>
              <a:ext cx="1735113" cy="368751"/>
            </a:xfrm>
            <a:prstGeom prst="line">
              <a:avLst/>
            </a:prstGeom>
            <a:ln w="1270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H="1" flipV="1">
              <a:off x="2935945" y="1812367"/>
              <a:ext cx="859859" cy="556315"/>
            </a:xfrm>
            <a:prstGeom prst="line">
              <a:avLst/>
            </a:prstGeom>
            <a:ln w="1270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 flipH="1" flipV="1">
              <a:off x="841780" y="1554375"/>
              <a:ext cx="1006838" cy="490798"/>
            </a:xfrm>
            <a:prstGeom prst="line">
              <a:avLst/>
            </a:prstGeom>
            <a:ln w="1270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 flipH="1" flipV="1">
              <a:off x="1949344" y="2193449"/>
              <a:ext cx="446839" cy="581878"/>
            </a:xfrm>
            <a:prstGeom prst="line">
              <a:avLst/>
            </a:prstGeom>
            <a:ln w="1270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>
              <a:endCxn id="33" idx="2"/>
            </p:cNvCxnSpPr>
            <p:nvPr/>
          </p:nvCxnSpPr>
          <p:spPr>
            <a:xfrm flipH="1" flipV="1">
              <a:off x="5895445" y="1289558"/>
              <a:ext cx="130481" cy="786146"/>
            </a:xfrm>
            <a:prstGeom prst="line">
              <a:avLst/>
            </a:prstGeom>
            <a:ln w="12700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flipH="1" flipV="1">
              <a:off x="5847540" y="504335"/>
              <a:ext cx="25803" cy="492710"/>
            </a:xfrm>
            <a:prstGeom prst="line">
              <a:avLst/>
            </a:prstGeom>
            <a:ln w="12700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>
              <a:stCxn id="11" idx="1"/>
            </p:cNvCxnSpPr>
            <p:nvPr/>
          </p:nvCxnSpPr>
          <p:spPr>
            <a:xfrm flipH="1" flipV="1">
              <a:off x="5051113" y="1811560"/>
              <a:ext cx="777644" cy="500697"/>
            </a:xfrm>
            <a:prstGeom prst="line">
              <a:avLst/>
            </a:prstGeom>
            <a:ln w="12700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flipV="1">
              <a:off x="6295424" y="1736448"/>
              <a:ext cx="552791" cy="501218"/>
            </a:xfrm>
            <a:prstGeom prst="line">
              <a:avLst/>
            </a:prstGeom>
            <a:ln w="12700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flipV="1">
              <a:off x="7118233" y="1253062"/>
              <a:ext cx="1380551" cy="297866"/>
            </a:xfrm>
            <a:prstGeom prst="line">
              <a:avLst/>
            </a:prstGeom>
            <a:ln w="12700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flipV="1">
              <a:off x="7086749" y="699598"/>
              <a:ext cx="741118" cy="749671"/>
            </a:xfrm>
            <a:prstGeom prst="line">
              <a:avLst/>
            </a:prstGeom>
            <a:ln w="12700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flipV="1">
              <a:off x="6061355" y="465260"/>
              <a:ext cx="973963" cy="593304"/>
            </a:xfrm>
            <a:prstGeom prst="line">
              <a:avLst/>
            </a:prstGeom>
            <a:ln w="12700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33" idx="1"/>
            </p:cNvCxnSpPr>
            <p:nvPr/>
          </p:nvCxnSpPr>
          <p:spPr>
            <a:xfrm flipH="1" flipV="1">
              <a:off x="4577867" y="597871"/>
              <a:ext cx="1100210" cy="564730"/>
            </a:xfrm>
            <a:prstGeom prst="line">
              <a:avLst/>
            </a:prstGeom>
            <a:ln w="12700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flipH="1" flipV="1">
              <a:off x="4476470" y="629541"/>
              <a:ext cx="382618" cy="947837"/>
            </a:xfrm>
            <a:prstGeom prst="line">
              <a:avLst/>
            </a:prstGeom>
            <a:ln w="12700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 flipH="1" flipV="1">
              <a:off x="3788002" y="1534732"/>
              <a:ext cx="970153" cy="104046"/>
            </a:xfrm>
            <a:prstGeom prst="line">
              <a:avLst/>
            </a:prstGeom>
            <a:ln w="12700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flipH="1" flipV="1">
              <a:off x="3180286" y="528862"/>
              <a:ext cx="475178" cy="915670"/>
            </a:xfrm>
            <a:prstGeom prst="line">
              <a:avLst/>
            </a:prstGeom>
            <a:ln w="12700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flipV="1">
              <a:off x="2298344" y="499421"/>
              <a:ext cx="696480" cy="432651"/>
            </a:xfrm>
            <a:prstGeom prst="line">
              <a:avLst/>
            </a:prstGeom>
            <a:ln w="12700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flipH="1" flipV="1">
              <a:off x="1542949" y="481939"/>
              <a:ext cx="613700" cy="359487"/>
            </a:xfrm>
            <a:prstGeom prst="line">
              <a:avLst/>
            </a:prstGeom>
            <a:ln w="12700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flipV="1">
              <a:off x="6094332" y="2619597"/>
              <a:ext cx="3424" cy="466620"/>
            </a:xfrm>
            <a:prstGeom prst="line">
              <a:avLst/>
            </a:prstGeom>
            <a:ln w="12700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 flipH="1">
              <a:off x="6339984" y="3432930"/>
              <a:ext cx="1158199" cy="0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flipH="1">
              <a:off x="7616671" y="2322547"/>
              <a:ext cx="245139" cy="826851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 flipH="1">
              <a:off x="7750015" y="3149398"/>
              <a:ext cx="869069" cy="184099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 flipH="1" flipV="1">
              <a:off x="7652667" y="3665593"/>
              <a:ext cx="722185" cy="533083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flipH="1">
              <a:off x="8857958" y="2589981"/>
              <a:ext cx="762537" cy="492568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/>
            <p:nvPr/>
          </p:nvCxnSpPr>
          <p:spPr>
            <a:xfrm flipH="1">
              <a:off x="8687277" y="3266480"/>
              <a:ext cx="1500032" cy="735593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145" idx="1"/>
              <a:endCxn id="45" idx="2"/>
            </p:cNvCxnSpPr>
            <p:nvPr/>
          </p:nvCxnSpPr>
          <p:spPr>
            <a:xfrm flipH="1">
              <a:off x="8526785" y="4147511"/>
              <a:ext cx="1056181" cy="84196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 flipH="1">
              <a:off x="10029602" y="3569659"/>
              <a:ext cx="1214668" cy="570686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/>
            <p:cNvCxnSpPr/>
            <p:nvPr/>
          </p:nvCxnSpPr>
          <p:spPr>
            <a:xfrm flipH="1">
              <a:off x="8082473" y="1461187"/>
              <a:ext cx="1366387" cy="73905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flipH="1">
              <a:off x="9558361" y="721023"/>
              <a:ext cx="736951" cy="656357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flipH="1">
              <a:off x="8082474" y="1852010"/>
              <a:ext cx="2209814" cy="447893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>
              <a:stCxn id="130" idx="2"/>
            </p:cNvCxnSpPr>
            <p:nvPr/>
          </p:nvCxnSpPr>
          <p:spPr>
            <a:xfrm flipH="1">
              <a:off x="10447765" y="1346659"/>
              <a:ext cx="863234" cy="493606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/>
            <p:nvPr/>
          </p:nvCxnSpPr>
          <p:spPr>
            <a:xfrm flipH="1" flipV="1">
              <a:off x="10385836" y="1944902"/>
              <a:ext cx="937189" cy="1587720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flipV="1">
              <a:off x="6094332" y="3801787"/>
              <a:ext cx="3424" cy="466620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endCxn id="17" idx="1"/>
            </p:cNvCxnSpPr>
            <p:nvPr/>
          </p:nvCxnSpPr>
          <p:spPr>
            <a:xfrm flipV="1">
              <a:off x="4861556" y="4498767"/>
              <a:ext cx="967202" cy="188585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flipV="1">
              <a:off x="5544440" y="4645272"/>
              <a:ext cx="411379" cy="607441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flipH="1" flipV="1">
              <a:off x="6221864" y="4651726"/>
              <a:ext cx="285341" cy="607440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flipH="1" flipV="1">
              <a:off x="6147204" y="4484346"/>
              <a:ext cx="1154080" cy="203006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/>
            <p:cNvCxnSpPr/>
            <p:nvPr/>
          </p:nvCxnSpPr>
          <p:spPr>
            <a:xfrm flipV="1">
              <a:off x="3307388" y="4817444"/>
              <a:ext cx="1347779" cy="101296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193" idx="3"/>
            </p:cNvCxnSpPr>
            <p:nvPr/>
          </p:nvCxnSpPr>
          <p:spPr>
            <a:xfrm flipV="1">
              <a:off x="2228432" y="4915785"/>
              <a:ext cx="2363281" cy="650985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/>
            <p:nvPr/>
          </p:nvCxnSpPr>
          <p:spPr>
            <a:xfrm flipV="1">
              <a:off x="2895792" y="4980028"/>
              <a:ext cx="1831662" cy="840074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/>
            <p:nvPr/>
          </p:nvCxnSpPr>
          <p:spPr>
            <a:xfrm flipV="1">
              <a:off x="4335616" y="5044145"/>
              <a:ext cx="387078" cy="696318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 flipV="1">
              <a:off x="3413020" y="5842485"/>
              <a:ext cx="729389" cy="594297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>
              <a:stCxn id="181" idx="0"/>
              <a:endCxn id="60" idx="2"/>
            </p:cNvCxnSpPr>
            <p:nvPr/>
          </p:nvCxnSpPr>
          <p:spPr>
            <a:xfrm flipH="1" flipV="1">
              <a:off x="4779226" y="4937429"/>
              <a:ext cx="156800" cy="1299212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>
              <a:endCxn id="57" idx="2"/>
            </p:cNvCxnSpPr>
            <p:nvPr/>
          </p:nvCxnSpPr>
          <p:spPr>
            <a:xfrm flipV="1">
              <a:off x="5043939" y="5566125"/>
              <a:ext cx="487457" cy="699189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 flipH="1" flipV="1">
              <a:off x="5649003" y="5586490"/>
              <a:ext cx="249754" cy="678824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 flipH="1" flipV="1">
              <a:off x="6605772" y="5518289"/>
              <a:ext cx="249754" cy="678824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 flipH="1" flipV="1">
              <a:off x="6684498" y="5486199"/>
              <a:ext cx="776214" cy="427078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/>
            <p:cNvCxnSpPr>
              <a:stCxn id="172" idx="2"/>
            </p:cNvCxnSpPr>
            <p:nvPr/>
          </p:nvCxnSpPr>
          <p:spPr>
            <a:xfrm flipH="1" flipV="1">
              <a:off x="6983801" y="6373443"/>
              <a:ext cx="1263704" cy="121835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/>
            <p:cNvCxnSpPr/>
            <p:nvPr/>
          </p:nvCxnSpPr>
          <p:spPr>
            <a:xfrm flipH="1" flipV="1">
              <a:off x="6676120" y="5337510"/>
              <a:ext cx="1819148" cy="375373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 flipH="1" flipV="1">
              <a:off x="8662230" y="5678126"/>
              <a:ext cx="1152013" cy="498549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H="1" flipV="1">
              <a:off x="7510171" y="4651726"/>
              <a:ext cx="943573" cy="262539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/>
            <p:nvPr/>
          </p:nvCxnSpPr>
          <p:spPr>
            <a:xfrm flipH="1">
              <a:off x="8713826" y="4865065"/>
              <a:ext cx="783808" cy="71196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/>
            <p:cNvCxnSpPr/>
            <p:nvPr/>
          </p:nvCxnSpPr>
          <p:spPr>
            <a:xfrm flipH="1">
              <a:off x="9747798" y="4423889"/>
              <a:ext cx="964858" cy="445820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346"/>
            <p:cNvCxnSpPr/>
            <p:nvPr/>
          </p:nvCxnSpPr>
          <p:spPr>
            <a:xfrm flipH="1">
              <a:off x="10656445" y="4806303"/>
              <a:ext cx="1069829" cy="581256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 348"/>
            <p:cNvCxnSpPr/>
            <p:nvPr/>
          </p:nvCxnSpPr>
          <p:spPr>
            <a:xfrm flipH="1">
              <a:off x="9915286" y="5448938"/>
              <a:ext cx="641714" cy="603976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/>
          <p:cNvGrpSpPr/>
          <p:nvPr/>
        </p:nvGrpSpPr>
        <p:grpSpPr>
          <a:xfrm>
            <a:off x="274803" y="132896"/>
            <a:ext cx="11180136" cy="6271552"/>
            <a:chOff x="291427" y="91167"/>
            <a:chExt cx="11748989" cy="6590653"/>
          </a:xfrm>
        </p:grpSpPr>
        <p:sp>
          <p:nvSpPr>
            <p:cNvPr id="4" name="타원 3"/>
            <p:cNvSpPr/>
            <p:nvPr/>
          </p:nvSpPr>
          <p:spPr>
            <a:xfrm>
              <a:off x="5519651" y="2942705"/>
              <a:ext cx="1181472" cy="881150"/>
            </a:xfrm>
            <a:prstGeom prst="ellipse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07686" y="321400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스마트</a:t>
              </a:r>
              <a:r>
                <a:rPr lang="ko-KR" altLang="en-US" sz="1600" dirty="0">
                  <a:solidFill>
                    <a:schemeClr val="bg1"/>
                  </a:solidFill>
                </a:rPr>
                <a:t>폰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274928" y="3001564"/>
              <a:ext cx="763432" cy="763432"/>
              <a:chOff x="3489660" y="1996394"/>
              <a:chExt cx="763432" cy="763432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3489660" y="1996394"/>
                <a:ext cx="763432" cy="76343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548211" y="2239611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err="1" smtClean="0"/>
                  <a:t>휴대성</a:t>
                </a:r>
                <a:endParaRPr lang="ko-KR" altLang="en-US" sz="1200" dirty="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5728671" y="1905724"/>
              <a:ext cx="763432" cy="763432"/>
              <a:chOff x="3489660" y="1996394"/>
              <a:chExt cx="763432" cy="763432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3489660" y="1996394"/>
                <a:ext cx="763432" cy="763432"/>
              </a:xfrm>
              <a:prstGeom prst="ellipse">
                <a:avLst/>
              </a:prstGeom>
              <a:solidFill>
                <a:srgbClr val="FF66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25154" y="2239611"/>
                <a:ext cx="492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중독</a:t>
                </a:r>
                <a:endParaRPr lang="ko-KR" altLang="en-US" sz="1200" dirty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7182414" y="3001564"/>
              <a:ext cx="763432" cy="763432"/>
              <a:chOff x="3489660" y="1996394"/>
              <a:chExt cx="763432" cy="763432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489660" y="1996394"/>
                <a:ext cx="763432" cy="76343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48211" y="2239611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err="1" smtClean="0"/>
                  <a:t>보안성</a:t>
                </a:r>
                <a:endParaRPr lang="ko-KR" altLang="en-US" sz="1200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5728671" y="4092233"/>
              <a:ext cx="763432" cy="763432"/>
              <a:chOff x="3489660" y="1996394"/>
              <a:chExt cx="763432" cy="763432"/>
            </a:xfrm>
            <a:solidFill>
              <a:srgbClr val="FF5050"/>
            </a:solidFill>
          </p:grpSpPr>
          <p:sp>
            <p:nvSpPr>
              <p:cNvPr id="16" name="타원 15"/>
              <p:cNvSpPr/>
              <p:nvPr/>
            </p:nvSpPr>
            <p:spPr>
              <a:xfrm>
                <a:off x="3489660" y="1996394"/>
                <a:ext cx="763432" cy="7634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625154" y="2239611"/>
                <a:ext cx="492444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건강</a:t>
                </a:r>
                <a:endParaRPr lang="ko-KR" altLang="en-US" sz="1200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2923716" y="3065491"/>
              <a:ext cx="646331" cy="646331"/>
              <a:chOff x="3151638" y="3118665"/>
              <a:chExt cx="646331" cy="646331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151638" y="3118665"/>
                <a:ext cx="646331" cy="6463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80492" y="3314872"/>
                <a:ext cx="5886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카메라</a:t>
                </a:r>
                <a:endParaRPr lang="ko-KR" altLang="en-US" sz="1000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3628597" y="3827618"/>
              <a:ext cx="646331" cy="646331"/>
              <a:chOff x="3151638" y="3118665"/>
              <a:chExt cx="646331" cy="646331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151638" y="3118665"/>
                <a:ext cx="646331" cy="6463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180492" y="3314872"/>
                <a:ext cx="5886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인터넷</a:t>
                </a:r>
                <a:endParaRPr lang="ko-KR" altLang="en-US" sz="1000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3628597" y="2100167"/>
              <a:ext cx="646331" cy="646331"/>
              <a:chOff x="3151638" y="3118665"/>
              <a:chExt cx="646331" cy="646331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3151638" y="3118665"/>
                <a:ext cx="646331" cy="6463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180492" y="3314872"/>
                <a:ext cx="5886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간편함</a:t>
                </a:r>
                <a:endParaRPr lang="ko-KR" altLang="en-US" sz="1000" dirty="0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609796" y="1288445"/>
              <a:ext cx="723275" cy="646331"/>
              <a:chOff x="4607301" y="1502610"/>
              <a:chExt cx="723275" cy="646331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4645773" y="1502610"/>
                <a:ext cx="646331" cy="64633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07301" y="1698817"/>
                <a:ext cx="72327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금단증상</a:t>
                </a:r>
                <a:endParaRPr lang="ko-KR" altLang="en-US" sz="1000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5607686" y="814619"/>
              <a:ext cx="646331" cy="646331"/>
              <a:chOff x="4645773" y="1502610"/>
              <a:chExt cx="646331" cy="646331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4645773" y="1502610"/>
                <a:ext cx="646331" cy="64633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51572" y="1698817"/>
                <a:ext cx="4347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SNS</a:t>
                </a:r>
                <a:endParaRPr lang="ko-KR" altLang="en-US" sz="1000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6626754" y="1214121"/>
              <a:ext cx="646331" cy="646331"/>
              <a:chOff x="4645773" y="1502610"/>
              <a:chExt cx="646331" cy="646331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4645773" y="1502610"/>
                <a:ext cx="646331" cy="64633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741953" y="1698817"/>
                <a:ext cx="45397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게임</a:t>
                </a:r>
                <a:endParaRPr lang="ko-KR" altLang="en-US" sz="1000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7721488" y="1956260"/>
              <a:ext cx="723275" cy="646331"/>
              <a:chOff x="4675160" y="1585051"/>
              <a:chExt cx="723275" cy="646331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4713631" y="1585051"/>
                <a:ext cx="646331" cy="64633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75160" y="1781258"/>
                <a:ext cx="72327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개인정보</a:t>
                </a:r>
                <a:endParaRPr lang="ko-KR" altLang="en-US" sz="1000" dirty="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8376905" y="2848837"/>
              <a:ext cx="723275" cy="646331"/>
              <a:chOff x="4607303" y="1502610"/>
              <a:chExt cx="723275" cy="646331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4645773" y="1502610"/>
                <a:ext cx="646331" cy="64633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607303" y="1698817"/>
                <a:ext cx="72327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악성코드</a:t>
                </a:r>
                <a:endParaRPr lang="ko-KR" altLang="en-US" sz="1000" dirty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8133228" y="3756767"/>
              <a:ext cx="857927" cy="646331"/>
              <a:chOff x="4539977" y="1313678"/>
              <a:chExt cx="857927" cy="646331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645773" y="1313678"/>
                <a:ext cx="646331" cy="64633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539977" y="1509885"/>
                <a:ext cx="8579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보이스피싱</a:t>
                </a:r>
                <a:endParaRPr lang="ko-KR" altLang="en-US" sz="1000" dirty="0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7141638" y="4335450"/>
              <a:ext cx="646331" cy="646331"/>
              <a:chOff x="4654940" y="1385509"/>
              <a:chExt cx="646331" cy="646331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4654940" y="1385509"/>
                <a:ext cx="646331" cy="646331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757534" y="1581716"/>
                <a:ext cx="4411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수면</a:t>
                </a:r>
                <a:endParaRPr lang="ko-KR" altLang="en-US" sz="1000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6303589" y="5061508"/>
              <a:ext cx="646331" cy="646331"/>
              <a:chOff x="4645773" y="1502610"/>
              <a:chExt cx="646331" cy="646331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4645773" y="1502610"/>
                <a:ext cx="646331" cy="646331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748367" y="1698817"/>
                <a:ext cx="4411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자세</a:t>
                </a:r>
                <a:endParaRPr lang="ko-KR" altLang="en-US" sz="1000" dirty="0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5243636" y="5098882"/>
              <a:ext cx="646331" cy="646331"/>
              <a:chOff x="4645773" y="1502610"/>
              <a:chExt cx="646331" cy="646331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4645773" y="1502610"/>
                <a:ext cx="646331" cy="646331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684247" y="1698817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전자파</a:t>
                </a:r>
                <a:endParaRPr lang="ko-KR" altLang="en-US" sz="1000" dirty="0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4465820" y="4470186"/>
              <a:ext cx="697627" cy="646331"/>
              <a:chOff x="4620128" y="1502610"/>
              <a:chExt cx="697627" cy="646331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4645773" y="1502610"/>
                <a:ext cx="646331" cy="646331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620128" y="1698817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시력저하</a:t>
                </a:r>
                <a:endParaRPr lang="ko-KR" altLang="en-US" sz="1000" dirty="0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2547174" y="1505943"/>
              <a:ext cx="631904" cy="517609"/>
              <a:chOff x="2547174" y="1505943"/>
              <a:chExt cx="631904" cy="517609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47174" y="1657025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정보 전달</a:t>
                </a:r>
                <a:endParaRPr lang="ko-KR" altLang="en-US" sz="800" dirty="0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07817" y="1769831"/>
              <a:ext cx="517609" cy="517609"/>
              <a:chOff x="2604321" y="1505943"/>
              <a:chExt cx="517609" cy="517609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616905" y="1657025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이동성</a:t>
                </a:r>
                <a:endParaRPr lang="ko-KR" altLang="en-US" sz="800" dirty="0"/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2253862" y="2484950"/>
              <a:ext cx="517609" cy="517609"/>
              <a:chOff x="2480370" y="1639219"/>
              <a:chExt cx="517609" cy="517609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2480370" y="1639219"/>
                <a:ext cx="517609" cy="51760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492954" y="179030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간소화</a:t>
                </a:r>
                <a:endParaRPr lang="ko-KR" altLang="en-US" sz="800" dirty="0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31795" y="1227559"/>
              <a:ext cx="631904" cy="517609"/>
              <a:chOff x="2547174" y="1505943"/>
              <a:chExt cx="631904" cy="517609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47174" y="1657025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짐 간소화</a:t>
                </a:r>
                <a:endParaRPr lang="ko-KR" altLang="en-US" sz="800" dirty="0"/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1032459" y="2696394"/>
              <a:ext cx="631904" cy="517609"/>
              <a:chOff x="2547175" y="1505943"/>
              <a:chExt cx="631904" cy="517609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547175" y="1657025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불법 촬영</a:t>
                </a:r>
                <a:endParaRPr lang="ko-KR" altLang="en-US" sz="800" dirty="0"/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654570" y="3497087"/>
              <a:ext cx="631904" cy="517609"/>
              <a:chOff x="2547175" y="1505943"/>
              <a:chExt cx="631904" cy="517609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547175" y="1657025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가격 거품</a:t>
                </a:r>
                <a:endParaRPr lang="ko-KR" altLang="en-US" sz="800" dirty="0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2061860" y="3695748"/>
              <a:ext cx="517609" cy="517609"/>
              <a:chOff x="2604321" y="1505943"/>
              <a:chExt cx="517609" cy="517609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668201" y="1657025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성능</a:t>
                </a:r>
                <a:endParaRPr lang="ko-KR" altLang="en-US" sz="800" dirty="0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2004714" y="4484808"/>
              <a:ext cx="631904" cy="517609"/>
              <a:chOff x="2547174" y="1336942"/>
              <a:chExt cx="631904" cy="517609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2604320" y="1336942"/>
                <a:ext cx="517609" cy="51760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547174" y="1488024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연락 용이</a:t>
                </a:r>
                <a:endParaRPr lang="ko-KR" altLang="en-US" sz="800" dirty="0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896068" y="4988599"/>
              <a:ext cx="595035" cy="517609"/>
              <a:chOff x="2565610" y="1505943"/>
              <a:chExt cx="595035" cy="517609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565610" y="161546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err="1" smtClean="0"/>
                  <a:t>상시연락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smtClean="0"/>
                  <a:t>가능</a:t>
                </a:r>
                <a:endParaRPr lang="ko-KR" altLang="en-US" sz="800" dirty="0"/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91427" y="4299675"/>
              <a:ext cx="595035" cy="517609"/>
              <a:chOff x="2565610" y="1505943"/>
              <a:chExt cx="595035" cy="517609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565610" y="1623773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err="1" smtClean="0"/>
                  <a:t>개인시간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smtClean="0"/>
                  <a:t>감소</a:t>
                </a:r>
                <a:endParaRPr lang="ko-KR" altLang="en-US" sz="800" dirty="0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4255043" y="232976"/>
              <a:ext cx="517609" cy="517609"/>
              <a:chOff x="2604321" y="1505943"/>
              <a:chExt cx="517609" cy="517609"/>
            </a:xfrm>
          </p:grpSpPr>
          <p:sp>
            <p:nvSpPr>
              <p:cNvPr id="93" name="타원 92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rgbClr val="FFCCFF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616904" y="1657025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의존성</a:t>
                </a:r>
                <a:endParaRPr lang="ko-KR" altLang="en-US" sz="800" dirty="0"/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5545791" y="91167"/>
              <a:ext cx="595035" cy="517609"/>
              <a:chOff x="2565610" y="1505943"/>
              <a:chExt cx="595035" cy="517609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rgbClr val="FFCCFF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565610" y="165702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자기과시</a:t>
                </a:r>
                <a:endParaRPr lang="ko-KR" altLang="en-US" sz="800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3436498" y="1163540"/>
              <a:ext cx="595035" cy="517609"/>
              <a:chOff x="2565610" y="1505943"/>
              <a:chExt cx="595035" cy="517609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rgbClr val="FFCCFF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565610" y="161546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사용시간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smtClean="0"/>
                  <a:t>증가</a:t>
                </a:r>
                <a:endParaRPr lang="ko-KR" altLang="en-US" sz="800" dirty="0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2824413" y="125253"/>
              <a:ext cx="595035" cy="517609"/>
              <a:chOff x="2565609" y="1505943"/>
              <a:chExt cx="595035" cy="517609"/>
            </a:xfrm>
          </p:grpSpPr>
          <p:sp>
            <p:nvSpPr>
              <p:cNvPr id="102" name="타원 101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rgbClr val="FFCCFF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565609" y="165702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err="1" smtClean="0"/>
                  <a:t>불안증세</a:t>
                </a:r>
                <a:endParaRPr lang="ko-KR" altLang="en-US" sz="800" dirty="0"/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2028163" y="599502"/>
              <a:ext cx="517609" cy="517609"/>
              <a:chOff x="2604321" y="1505943"/>
              <a:chExt cx="517609" cy="517609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rgbClr val="FFCCFF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616906" y="1607147"/>
                <a:ext cx="492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집중력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smtClean="0"/>
                  <a:t>저하</a:t>
                </a:r>
                <a:endParaRPr lang="ko-KR" altLang="en-US" sz="800" dirty="0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1217504" y="125252"/>
              <a:ext cx="595035" cy="517609"/>
              <a:chOff x="2565610" y="1505943"/>
              <a:chExt cx="595035" cy="517609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rgbClr val="FFCCFF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565610" y="1607147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일상생활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smtClean="0"/>
                  <a:t>문제</a:t>
                </a:r>
                <a:endParaRPr lang="ko-KR" altLang="en-US" sz="800" dirty="0"/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6778840" y="125251"/>
              <a:ext cx="517609" cy="517609"/>
              <a:chOff x="2604321" y="1505943"/>
              <a:chExt cx="517609" cy="517609"/>
            </a:xfrm>
          </p:grpSpPr>
          <p:sp>
            <p:nvSpPr>
              <p:cNvPr id="111" name="타원 110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rgbClr val="FFCCFF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616906" y="1657025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열등감</a:t>
                </a:r>
                <a:endParaRPr lang="ko-KR" altLang="en-US" sz="800" dirty="0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7653631" y="329106"/>
              <a:ext cx="595035" cy="517609"/>
              <a:chOff x="2565611" y="1505943"/>
              <a:chExt cx="595035" cy="517609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rgbClr val="FFCCFF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565611" y="161546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의사소통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smtClean="0"/>
                  <a:t>단절</a:t>
                </a:r>
                <a:endParaRPr lang="ko-KR" altLang="en-US" sz="800" dirty="0"/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8237364" y="970243"/>
              <a:ext cx="517609" cy="517609"/>
              <a:chOff x="2449037" y="1606203"/>
              <a:chExt cx="517609" cy="517609"/>
            </a:xfrm>
          </p:grpSpPr>
          <p:sp>
            <p:nvSpPr>
              <p:cNvPr id="117" name="타원 116"/>
              <p:cNvSpPr/>
              <p:nvPr/>
            </p:nvSpPr>
            <p:spPr>
              <a:xfrm>
                <a:off x="2449037" y="1606203"/>
                <a:ext cx="517609" cy="517609"/>
              </a:xfrm>
              <a:prstGeom prst="ellipse">
                <a:avLst/>
              </a:prstGeom>
              <a:solidFill>
                <a:srgbClr val="FFCCFF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461624" y="1699094"/>
                <a:ext cx="492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현실과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smtClean="0"/>
                  <a:t>혼동</a:t>
                </a:r>
                <a:endParaRPr lang="ko-KR" altLang="en-US" sz="800" dirty="0"/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9192386" y="1111823"/>
              <a:ext cx="595035" cy="517609"/>
              <a:chOff x="2483118" y="1415621"/>
              <a:chExt cx="595035" cy="517609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2521827" y="1415621"/>
                <a:ext cx="517609" cy="51760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483118" y="1566703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전화번호</a:t>
                </a:r>
                <a:endParaRPr lang="ko-KR" altLang="en-US" sz="800" dirty="0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10144355" y="365616"/>
              <a:ext cx="595035" cy="517609"/>
              <a:chOff x="2565613" y="1505943"/>
              <a:chExt cx="595035" cy="517609"/>
            </a:xfrm>
          </p:grpSpPr>
          <p:sp>
            <p:nvSpPr>
              <p:cNvPr id="126" name="타원 125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565613" y="165702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대포통장</a:t>
                </a:r>
                <a:endParaRPr lang="ko-KR" altLang="en-US" sz="800" dirty="0"/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11048889" y="955316"/>
              <a:ext cx="595035" cy="517609"/>
              <a:chOff x="2565613" y="1505943"/>
              <a:chExt cx="595035" cy="517609"/>
            </a:xfrm>
          </p:grpSpPr>
          <p:sp>
            <p:nvSpPr>
              <p:cNvPr id="129" name="타원 128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565613" y="165702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err="1" smtClean="0"/>
                  <a:t>범죄악용</a:t>
                </a:r>
                <a:endParaRPr lang="ko-KR" altLang="en-US" sz="800" dirty="0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10119891" y="1552417"/>
              <a:ext cx="517609" cy="517609"/>
              <a:chOff x="2604321" y="1505943"/>
              <a:chExt cx="517609" cy="517609"/>
            </a:xfrm>
          </p:grpSpPr>
          <p:sp>
            <p:nvSpPr>
              <p:cNvPr id="132" name="타원 131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668204" y="1657025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계좌</a:t>
                </a:r>
                <a:endParaRPr lang="ko-KR" altLang="en-US" sz="800" dirty="0"/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11080846" y="3273570"/>
              <a:ext cx="517609" cy="517609"/>
              <a:chOff x="2604321" y="1505943"/>
              <a:chExt cx="517609" cy="517609"/>
            </a:xfrm>
          </p:grpSpPr>
          <p:sp>
            <p:nvSpPr>
              <p:cNvPr id="135" name="타원 134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616909" y="1598834"/>
                <a:ext cx="492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인터넷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smtClean="0"/>
                  <a:t>뱅킹</a:t>
                </a:r>
                <a:endParaRPr lang="ko-KR" altLang="en-US" sz="800" dirty="0"/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9451192" y="2228673"/>
              <a:ext cx="595035" cy="517609"/>
              <a:chOff x="2703215" y="1606268"/>
              <a:chExt cx="595035" cy="517609"/>
            </a:xfrm>
          </p:grpSpPr>
          <p:sp>
            <p:nvSpPr>
              <p:cNvPr id="138" name="타원 137"/>
              <p:cNvSpPr/>
              <p:nvPr/>
            </p:nvSpPr>
            <p:spPr>
              <a:xfrm>
                <a:off x="2741923" y="1606268"/>
                <a:ext cx="517609" cy="51760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703215" y="1699159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배터리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err="1" smtClean="0"/>
                  <a:t>감소시간</a:t>
                </a:r>
                <a:endParaRPr lang="ko-KR" altLang="en-US" sz="800" dirty="0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9778710" y="2989550"/>
              <a:ext cx="697627" cy="517609"/>
              <a:chOff x="2676854" y="1301280"/>
              <a:chExt cx="697627" cy="517609"/>
            </a:xfrm>
          </p:grpSpPr>
          <p:sp>
            <p:nvSpPr>
              <p:cNvPr id="141" name="타원 140"/>
              <p:cNvSpPr/>
              <p:nvPr/>
            </p:nvSpPr>
            <p:spPr>
              <a:xfrm>
                <a:off x="2766858" y="1301280"/>
                <a:ext cx="517609" cy="51760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2676854" y="1452362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문화상품권</a:t>
                </a:r>
                <a:endParaRPr lang="ko-KR" altLang="en-US" sz="800" dirty="0"/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9554491" y="3863890"/>
              <a:ext cx="517609" cy="517609"/>
              <a:chOff x="2394433" y="1238684"/>
              <a:chExt cx="517609" cy="517609"/>
            </a:xfrm>
          </p:grpSpPr>
          <p:sp>
            <p:nvSpPr>
              <p:cNvPr id="144" name="타원 143"/>
              <p:cNvSpPr/>
              <p:nvPr/>
            </p:nvSpPr>
            <p:spPr>
              <a:xfrm>
                <a:off x="2394433" y="1238684"/>
                <a:ext cx="517609" cy="51760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2458316" y="1389766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대출</a:t>
                </a:r>
                <a:endParaRPr lang="ko-KR" altLang="en-US" sz="800" dirty="0"/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8297982" y="4597566"/>
              <a:ext cx="595035" cy="517609"/>
              <a:chOff x="2784203" y="1240293"/>
              <a:chExt cx="595035" cy="517609"/>
            </a:xfrm>
          </p:grpSpPr>
          <p:sp>
            <p:nvSpPr>
              <p:cNvPr id="147" name="타원 146"/>
              <p:cNvSpPr/>
              <p:nvPr/>
            </p:nvSpPr>
            <p:spPr>
              <a:xfrm>
                <a:off x="2822911" y="1240293"/>
                <a:ext cx="517609" cy="517609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2784203" y="139137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수면장애</a:t>
                </a:r>
                <a:endParaRPr lang="ko-KR" altLang="en-US" sz="800" dirty="0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9342364" y="4518655"/>
              <a:ext cx="595035" cy="517609"/>
              <a:chOff x="2674750" y="1185287"/>
              <a:chExt cx="595035" cy="517609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2713457" y="1185287"/>
                <a:ext cx="517609" cy="517609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674750" y="1336369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수면부족</a:t>
                </a:r>
                <a:endParaRPr lang="ko-KR" altLang="en-US" sz="800" dirty="0"/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10565978" y="4131148"/>
              <a:ext cx="595035" cy="517609"/>
              <a:chOff x="2565614" y="1505943"/>
              <a:chExt cx="595035" cy="517609"/>
            </a:xfrm>
          </p:grpSpPr>
          <p:sp>
            <p:nvSpPr>
              <p:cNvPr id="153" name="타원 152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565614" y="165702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만성피로</a:t>
                </a:r>
                <a:endParaRPr lang="ko-KR" altLang="en-US" sz="800" dirty="0"/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11445381" y="4496689"/>
              <a:ext cx="595035" cy="517609"/>
              <a:chOff x="2565614" y="1505943"/>
              <a:chExt cx="595035" cy="517609"/>
            </a:xfrm>
          </p:grpSpPr>
          <p:sp>
            <p:nvSpPr>
              <p:cNvPr id="156" name="타원 155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2565614" y="165702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스트레스</a:t>
                </a:r>
                <a:endParaRPr lang="ko-KR" altLang="en-US" sz="800" dirty="0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10314815" y="5139324"/>
              <a:ext cx="517609" cy="517609"/>
              <a:chOff x="2604321" y="1406370"/>
              <a:chExt cx="517609" cy="517609"/>
            </a:xfrm>
          </p:grpSpPr>
          <p:sp>
            <p:nvSpPr>
              <p:cNvPr id="159" name="타원 158"/>
              <p:cNvSpPr/>
              <p:nvPr/>
            </p:nvSpPr>
            <p:spPr>
              <a:xfrm>
                <a:off x="2604321" y="1406370"/>
                <a:ext cx="517609" cy="517609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2668205" y="1557452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두통</a:t>
                </a:r>
                <a:endParaRPr lang="ko-KR" altLang="en-US" sz="800" dirty="0"/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9572030" y="5806763"/>
              <a:ext cx="631904" cy="517609"/>
              <a:chOff x="2546433" y="1256216"/>
              <a:chExt cx="631904" cy="517609"/>
            </a:xfrm>
          </p:grpSpPr>
          <p:sp>
            <p:nvSpPr>
              <p:cNvPr id="162" name="타원 161"/>
              <p:cNvSpPr/>
              <p:nvPr/>
            </p:nvSpPr>
            <p:spPr>
              <a:xfrm>
                <a:off x="2603575" y="1256216"/>
                <a:ext cx="517609" cy="517609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2546433" y="1407298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근육 긴장</a:t>
                </a:r>
                <a:endParaRPr lang="ko-KR" altLang="en-US" sz="800" dirty="0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8304117" y="5355032"/>
              <a:ext cx="517609" cy="517609"/>
              <a:chOff x="2613115" y="1289415"/>
              <a:chExt cx="517609" cy="517609"/>
            </a:xfrm>
          </p:grpSpPr>
          <p:sp>
            <p:nvSpPr>
              <p:cNvPr id="165" name="타원 164"/>
              <p:cNvSpPr/>
              <p:nvPr/>
            </p:nvSpPr>
            <p:spPr>
              <a:xfrm>
                <a:off x="2613115" y="1289415"/>
                <a:ext cx="517609" cy="517609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625703" y="1440497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err="1" smtClean="0"/>
                  <a:t>거북목</a:t>
                </a:r>
                <a:endParaRPr lang="ko-KR" altLang="en-US" sz="800" dirty="0"/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>
              <a:off x="7324835" y="5622966"/>
              <a:ext cx="595035" cy="517609"/>
              <a:chOff x="2445222" y="1289423"/>
              <a:chExt cx="595035" cy="517609"/>
            </a:xfrm>
          </p:grpSpPr>
          <p:sp>
            <p:nvSpPr>
              <p:cNvPr id="168" name="타원 167"/>
              <p:cNvSpPr/>
              <p:nvPr/>
            </p:nvSpPr>
            <p:spPr>
              <a:xfrm>
                <a:off x="2483929" y="1289423"/>
                <a:ext cx="517609" cy="517609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2445222" y="144050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err="1" smtClean="0"/>
                  <a:t>목디스크</a:t>
                </a:r>
                <a:endParaRPr lang="ko-KR" altLang="en-US" sz="800" dirty="0"/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7985394" y="6103935"/>
              <a:ext cx="595035" cy="517609"/>
              <a:chOff x="2333110" y="1335924"/>
              <a:chExt cx="595035" cy="517609"/>
            </a:xfrm>
          </p:grpSpPr>
          <p:sp>
            <p:nvSpPr>
              <p:cNvPr id="171" name="타원 170"/>
              <p:cNvSpPr/>
              <p:nvPr/>
            </p:nvSpPr>
            <p:spPr>
              <a:xfrm>
                <a:off x="2371817" y="1335924"/>
                <a:ext cx="517609" cy="517609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333110" y="1487006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err="1" smtClean="0"/>
                  <a:t>손목통증</a:t>
                </a:r>
                <a:endParaRPr lang="ko-KR" altLang="en-US" sz="800" dirty="0"/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6610736" y="6050062"/>
              <a:ext cx="517609" cy="517609"/>
              <a:chOff x="2604321" y="1505943"/>
              <a:chExt cx="517609" cy="517609"/>
            </a:xfrm>
          </p:grpSpPr>
          <p:sp>
            <p:nvSpPr>
              <p:cNvPr id="174" name="타원 173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616908" y="1607150"/>
                <a:ext cx="4924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터널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smtClean="0"/>
                  <a:t>증후군</a:t>
                </a:r>
                <a:endParaRPr lang="ko-KR" altLang="en-US" sz="800" dirty="0"/>
              </a:p>
            </p:txBody>
          </p:sp>
        </p:grpSp>
        <p:grpSp>
          <p:nvGrpSpPr>
            <p:cNvPr id="176" name="그룹 175"/>
            <p:cNvGrpSpPr/>
            <p:nvPr/>
          </p:nvGrpSpPr>
          <p:grpSpPr>
            <a:xfrm>
              <a:off x="5697690" y="6130692"/>
              <a:ext cx="517609" cy="517609"/>
              <a:chOff x="2604321" y="1505943"/>
              <a:chExt cx="517609" cy="517609"/>
            </a:xfrm>
          </p:grpSpPr>
          <p:sp>
            <p:nvSpPr>
              <p:cNvPr id="177" name="타원 176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2616908" y="1598837"/>
                <a:ext cx="4924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블루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smtClean="0"/>
                  <a:t>라이트</a:t>
                </a:r>
                <a:endParaRPr lang="ko-KR" altLang="en-US" sz="800" dirty="0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712623" y="6060743"/>
              <a:ext cx="517609" cy="517609"/>
              <a:chOff x="2604321" y="1505943"/>
              <a:chExt cx="517609" cy="517609"/>
            </a:xfrm>
          </p:grpSpPr>
          <p:sp>
            <p:nvSpPr>
              <p:cNvPr id="180" name="타원 179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2616909" y="1657025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err="1" smtClean="0"/>
                  <a:t>안구암</a:t>
                </a:r>
                <a:endParaRPr lang="ko-KR" altLang="en-US" sz="800" dirty="0"/>
              </a:p>
            </p:txBody>
          </p:sp>
        </p:grpSp>
        <p:grpSp>
          <p:nvGrpSpPr>
            <p:cNvPr id="182" name="그룹 181"/>
            <p:cNvGrpSpPr/>
            <p:nvPr/>
          </p:nvGrpSpPr>
          <p:grpSpPr>
            <a:xfrm>
              <a:off x="3920374" y="5528352"/>
              <a:ext cx="595035" cy="517609"/>
              <a:chOff x="2565614" y="1505943"/>
              <a:chExt cx="595035" cy="517609"/>
            </a:xfrm>
          </p:grpSpPr>
          <p:sp>
            <p:nvSpPr>
              <p:cNvPr id="183" name="타원 182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2565614" y="165702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err="1" smtClean="0"/>
                  <a:t>노안증상</a:t>
                </a:r>
                <a:endParaRPr lang="ko-KR" altLang="en-US" sz="800" dirty="0"/>
              </a:p>
            </p:txBody>
          </p:sp>
        </p:grpSp>
        <p:grpSp>
          <p:nvGrpSpPr>
            <p:cNvPr id="185" name="그룹 184"/>
            <p:cNvGrpSpPr/>
            <p:nvPr/>
          </p:nvGrpSpPr>
          <p:grpSpPr>
            <a:xfrm>
              <a:off x="3135643" y="6164211"/>
              <a:ext cx="517609" cy="517609"/>
              <a:chOff x="2604321" y="1505943"/>
              <a:chExt cx="517609" cy="517609"/>
            </a:xfrm>
          </p:grpSpPr>
          <p:sp>
            <p:nvSpPr>
              <p:cNvPr id="186" name="타원 185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2616909" y="1657025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백내장</a:t>
                </a:r>
                <a:endParaRPr lang="ko-KR" altLang="en-US" sz="800" dirty="0"/>
              </a:p>
            </p:txBody>
          </p:sp>
        </p:grpSp>
        <p:grpSp>
          <p:nvGrpSpPr>
            <p:cNvPr id="188" name="그룹 187"/>
            <p:cNvGrpSpPr/>
            <p:nvPr/>
          </p:nvGrpSpPr>
          <p:grpSpPr>
            <a:xfrm>
              <a:off x="2563862" y="5620769"/>
              <a:ext cx="517609" cy="517609"/>
              <a:chOff x="2847522" y="1436749"/>
              <a:chExt cx="517609" cy="517609"/>
            </a:xfrm>
          </p:grpSpPr>
          <p:sp>
            <p:nvSpPr>
              <p:cNvPr id="189" name="타원 188"/>
              <p:cNvSpPr/>
              <p:nvPr/>
            </p:nvSpPr>
            <p:spPr>
              <a:xfrm>
                <a:off x="2847522" y="1436749"/>
                <a:ext cx="517609" cy="517609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2860111" y="158783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각막염</a:t>
                </a:r>
                <a:endParaRPr lang="ko-KR" altLang="en-US" sz="800" dirty="0"/>
              </a:p>
            </p:txBody>
          </p:sp>
        </p:grpSp>
        <p:grpSp>
          <p:nvGrpSpPr>
            <p:cNvPr id="191" name="그룹 190"/>
            <p:cNvGrpSpPr/>
            <p:nvPr/>
          </p:nvGrpSpPr>
          <p:grpSpPr>
            <a:xfrm>
              <a:off x="1810104" y="5283148"/>
              <a:ext cx="517609" cy="517609"/>
              <a:chOff x="3119510" y="1240399"/>
              <a:chExt cx="517609" cy="517609"/>
            </a:xfrm>
          </p:grpSpPr>
          <p:sp>
            <p:nvSpPr>
              <p:cNvPr id="192" name="타원 191"/>
              <p:cNvSpPr/>
              <p:nvPr/>
            </p:nvSpPr>
            <p:spPr>
              <a:xfrm>
                <a:off x="3119510" y="1240399"/>
                <a:ext cx="517609" cy="517609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3183394" y="13914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근시</a:t>
                </a:r>
                <a:endParaRPr lang="ko-KR" altLang="en-US" sz="800" dirty="0"/>
              </a:p>
            </p:txBody>
          </p:sp>
        </p:grpSp>
        <p:grpSp>
          <p:nvGrpSpPr>
            <p:cNvPr id="194" name="그룹 193"/>
            <p:cNvGrpSpPr/>
            <p:nvPr/>
          </p:nvGrpSpPr>
          <p:grpSpPr>
            <a:xfrm>
              <a:off x="3007654" y="4618208"/>
              <a:ext cx="517609" cy="517609"/>
              <a:chOff x="2604321" y="1505943"/>
              <a:chExt cx="517609" cy="517609"/>
            </a:xfrm>
          </p:grpSpPr>
          <p:sp>
            <p:nvSpPr>
              <p:cNvPr id="195" name="타원 194"/>
              <p:cNvSpPr/>
              <p:nvPr/>
            </p:nvSpPr>
            <p:spPr>
              <a:xfrm>
                <a:off x="2604321" y="1505943"/>
                <a:ext cx="517609" cy="517609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2616908" y="1590521"/>
                <a:ext cx="4924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안구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smtClean="0"/>
                  <a:t>건조증</a:t>
                </a:r>
                <a:endParaRPr lang="ko-KR" altLang="en-US" sz="800" dirty="0"/>
              </a:p>
            </p:txBody>
          </p:sp>
        </p:grpSp>
      </p:grpSp>
      <p:grpSp>
        <p:nvGrpSpPr>
          <p:cNvPr id="367" name="그룹 366"/>
          <p:cNvGrpSpPr/>
          <p:nvPr/>
        </p:nvGrpSpPr>
        <p:grpSpPr>
          <a:xfrm>
            <a:off x="10680684" y="5144511"/>
            <a:ext cx="1106763" cy="1380979"/>
            <a:chOff x="10680684" y="5144511"/>
            <a:chExt cx="1106763" cy="1380979"/>
          </a:xfrm>
        </p:grpSpPr>
        <p:sp>
          <p:nvSpPr>
            <p:cNvPr id="361" name="타원 360"/>
            <p:cNvSpPr/>
            <p:nvPr/>
          </p:nvSpPr>
          <p:spPr>
            <a:xfrm>
              <a:off x="10847270" y="5290373"/>
              <a:ext cx="159860" cy="159860"/>
            </a:xfrm>
            <a:prstGeom prst="ellipse">
              <a:avLst/>
            </a:prstGeom>
            <a:solidFill>
              <a:srgbClr val="FF66FF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/>
            <p:cNvSpPr/>
            <p:nvPr/>
          </p:nvSpPr>
          <p:spPr>
            <a:xfrm>
              <a:off x="10847270" y="5594690"/>
              <a:ext cx="159860" cy="159860"/>
            </a:xfrm>
            <a:prstGeom prst="ellipse">
              <a:avLst/>
            </a:prstGeom>
            <a:solidFill>
              <a:srgbClr val="FFCC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/>
            <p:cNvSpPr/>
            <p:nvPr/>
          </p:nvSpPr>
          <p:spPr>
            <a:xfrm>
              <a:off x="10847270" y="5899007"/>
              <a:ext cx="159860" cy="15986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/>
            <p:cNvSpPr/>
            <p:nvPr/>
          </p:nvSpPr>
          <p:spPr>
            <a:xfrm>
              <a:off x="10847270" y="6203323"/>
              <a:ext cx="159860" cy="15986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11042914" y="5220631"/>
              <a:ext cx="56938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중독</a:t>
              </a:r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err="1" smtClean="0"/>
                <a:t>휴대성</a:t>
              </a:r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건강</a:t>
              </a:r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err="1" smtClean="0"/>
                <a:t>보안성</a:t>
              </a:r>
              <a:endParaRPr lang="ko-KR" altLang="en-US" sz="1000" dirty="0"/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10680684" y="5144511"/>
              <a:ext cx="1106763" cy="138097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37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84</Words>
  <Application>Microsoft Office PowerPoint</Application>
  <PresentationFormat>와이드스크린</PresentationFormat>
  <Paragraphs>81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dw-006</dc:creator>
  <cp:lastModifiedBy>dw-006</cp:lastModifiedBy>
  <cp:revision>9</cp:revision>
  <dcterms:created xsi:type="dcterms:W3CDTF">2023-10-05T06:24:22Z</dcterms:created>
  <dcterms:modified xsi:type="dcterms:W3CDTF">2023-10-05T07:48:41Z</dcterms:modified>
</cp:coreProperties>
</file>