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D87CB"/>
    <a:srgbClr val="7196D1"/>
    <a:srgbClr val="83A3D7"/>
    <a:srgbClr val="9FB7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4" autoAdjust="0"/>
    <p:restoredTop sz="94660"/>
  </p:normalViewPr>
  <p:slideViewPr>
    <p:cSldViewPr snapToGrid="0">
      <p:cViewPr>
        <p:scale>
          <a:sx n="100" d="100"/>
          <a:sy n="100" d="100"/>
        </p:scale>
        <p:origin x="936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B84E3-0306-4D42-9A5C-8544A43CB523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E15F2-D668-4ECD-9074-CA63E94CC5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4546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B84E3-0306-4D42-9A5C-8544A43CB523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E15F2-D668-4ECD-9074-CA63E94CC5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3048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B84E3-0306-4D42-9A5C-8544A43CB523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E15F2-D668-4ECD-9074-CA63E94CC5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2847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B84E3-0306-4D42-9A5C-8544A43CB523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E15F2-D668-4ECD-9074-CA63E94CC5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3270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B84E3-0306-4D42-9A5C-8544A43CB523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E15F2-D668-4ECD-9074-CA63E94CC5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705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B84E3-0306-4D42-9A5C-8544A43CB523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E15F2-D668-4ECD-9074-CA63E94CC5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0593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B84E3-0306-4D42-9A5C-8544A43CB523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E15F2-D668-4ECD-9074-CA63E94CC5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8415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B84E3-0306-4D42-9A5C-8544A43CB523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E15F2-D668-4ECD-9074-CA63E94CC5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0087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B84E3-0306-4D42-9A5C-8544A43CB523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E15F2-D668-4ECD-9074-CA63E94CC5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0374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B84E3-0306-4D42-9A5C-8544A43CB523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E15F2-D668-4ECD-9074-CA63E94CC5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6532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B84E3-0306-4D42-9A5C-8544A43CB523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E15F2-D668-4ECD-9074-CA63E94CC5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4913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6B84E3-0306-4D42-9A5C-8544A43CB523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0E15F2-D668-4ECD-9074-CA63E94CC5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1336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그룹 159"/>
          <p:cNvGrpSpPr/>
          <p:nvPr/>
        </p:nvGrpSpPr>
        <p:grpSpPr>
          <a:xfrm>
            <a:off x="2424161" y="2630742"/>
            <a:ext cx="7436751" cy="2348251"/>
            <a:chOff x="2424161" y="2783142"/>
            <a:chExt cx="7436751" cy="2348251"/>
          </a:xfrm>
        </p:grpSpPr>
        <p:cxnSp>
          <p:nvCxnSpPr>
            <p:cNvPr id="166" name="직선 연결선 165"/>
            <p:cNvCxnSpPr/>
            <p:nvPr/>
          </p:nvCxnSpPr>
          <p:spPr>
            <a:xfrm>
              <a:off x="6543928" y="3034192"/>
              <a:ext cx="0" cy="1832546"/>
            </a:xfrm>
            <a:prstGeom prst="line">
              <a:avLst/>
            </a:prstGeom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직선 연결선 167"/>
            <p:cNvCxnSpPr/>
            <p:nvPr/>
          </p:nvCxnSpPr>
          <p:spPr>
            <a:xfrm flipV="1">
              <a:off x="4603777" y="4387628"/>
              <a:ext cx="1940150" cy="11372"/>
            </a:xfrm>
            <a:prstGeom prst="line">
              <a:avLst/>
            </a:prstGeom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직선 연결선 169"/>
            <p:cNvCxnSpPr/>
            <p:nvPr/>
          </p:nvCxnSpPr>
          <p:spPr>
            <a:xfrm flipH="1">
              <a:off x="6543927" y="4260647"/>
              <a:ext cx="1388239" cy="0"/>
            </a:xfrm>
            <a:prstGeom prst="line">
              <a:avLst/>
            </a:prstGeom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직선 연결선 171"/>
            <p:cNvCxnSpPr>
              <a:stCxn id="90" idx="3"/>
            </p:cNvCxnSpPr>
            <p:nvPr/>
          </p:nvCxnSpPr>
          <p:spPr>
            <a:xfrm>
              <a:off x="9114537" y="3790582"/>
              <a:ext cx="582924" cy="0"/>
            </a:xfrm>
            <a:prstGeom prst="line">
              <a:avLst/>
            </a:prstGeom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꺾인 연결선 177"/>
            <p:cNvCxnSpPr/>
            <p:nvPr/>
          </p:nvCxnSpPr>
          <p:spPr>
            <a:xfrm rot="16200000" flipH="1">
              <a:off x="6124906" y="1395387"/>
              <a:ext cx="35261" cy="7436751"/>
            </a:xfrm>
            <a:prstGeom prst="bentConnector3">
              <a:avLst>
                <a:gd name="adj1" fmla="val -648308"/>
              </a:avLst>
            </a:prstGeom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직선 연결선 191"/>
            <p:cNvCxnSpPr/>
            <p:nvPr/>
          </p:nvCxnSpPr>
          <p:spPr>
            <a:xfrm flipH="1">
              <a:off x="4030473" y="4866738"/>
              <a:ext cx="1" cy="236080"/>
            </a:xfrm>
            <a:prstGeom prst="line">
              <a:avLst/>
            </a:prstGeom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직선 연결선 192"/>
            <p:cNvCxnSpPr/>
            <p:nvPr/>
          </p:nvCxnSpPr>
          <p:spPr>
            <a:xfrm flipH="1">
              <a:off x="5632399" y="4866738"/>
              <a:ext cx="1" cy="236080"/>
            </a:xfrm>
            <a:prstGeom prst="line">
              <a:avLst/>
            </a:prstGeom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직선 연결선 193"/>
            <p:cNvCxnSpPr/>
            <p:nvPr/>
          </p:nvCxnSpPr>
          <p:spPr>
            <a:xfrm flipH="1">
              <a:off x="7238424" y="4866738"/>
              <a:ext cx="1" cy="236080"/>
            </a:xfrm>
            <a:prstGeom prst="line">
              <a:avLst/>
            </a:prstGeom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꺾인 연결선 121"/>
            <p:cNvCxnSpPr/>
            <p:nvPr/>
          </p:nvCxnSpPr>
          <p:spPr>
            <a:xfrm rot="5400000" flipH="1" flipV="1">
              <a:off x="6356905" y="319275"/>
              <a:ext cx="19872" cy="4947605"/>
            </a:xfrm>
            <a:prstGeom prst="bentConnector3">
              <a:avLst>
                <a:gd name="adj1" fmla="val -1150362"/>
              </a:avLst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직선 연결선 226"/>
            <p:cNvCxnSpPr/>
            <p:nvPr/>
          </p:nvCxnSpPr>
          <p:spPr>
            <a:xfrm flipH="1">
              <a:off x="5572944" y="2798112"/>
              <a:ext cx="1" cy="236080"/>
            </a:xfrm>
            <a:prstGeom prst="line">
              <a:avLst/>
            </a:prstGeom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직선 연결선 227"/>
            <p:cNvCxnSpPr/>
            <p:nvPr/>
          </p:nvCxnSpPr>
          <p:spPr>
            <a:xfrm flipH="1">
              <a:off x="7174870" y="2798112"/>
              <a:ext cx="1" cy="236080"/>
            </a:xfrm>
            <a:prstGeom prst="line">
              <a:avLst/>
            </a:prstGeom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/>
          <p:cNvSpPr txBox="1"/>
          <p:nvPr/>
        </p:nvSpPr>
        <p:spPr>
          <a:xfrm>
            <a:off x="789709" y="806335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 smtClean="0"/>
              <a:t>정보구조도</a:t>
            </a:r>
            <a:endParaRPr lang="ko-KR" altLang="en-US" b="1" dirty="0"/>
          </a:p>
        </p:txBody>
      </p:sp>
      <p:grpSp>
        <p:nvGrpSpPr>
          <p:cNvPr id="53" name="그룹 52"/>
          <p:cNvGrpSpPr/>
          <p:nvPr/>
        </p:nvGrpSpPr>
        <p:grpSpPr>
          <a:xfrm>
            <a:off x="6525780" y="4943732"/>
            <a:ext cx="1421477" cy="1377044"/>
            <a:chOff x="6513678" y="4626232"/>
            <a:chExt cx="1421477" cy="1377044"/>
          </a:xfrm>
        </p:grpSpPr>
        <p:grpSp>
          <p:nvGrpSpPr>
            <p:cNvPr id="9" name="그룹 8"/>
            <p:cNvGrpSpPr/>
            <p:nvPr/>
          </p:nvGrpSpPr>
          <p:grpSpPr>
            <a:xfrm>
              <a:off x="6513678" y="4626232"/>
              <a:ext cx="1421477" cy="316743"/>
              <a:chOff x="5659650" y="3952705"/>
              <a:chExt cx="1421477" cy="316743"/>
            </a:xfrm>
          </p:grpSpPr>
          <p:sp>
            <p:nvSpPr>
              <p:cNvPr id="8" name="직사각형 7"/>
              <p:cNvSpPr/>
              <p:nvPr/>
            </p:nvSpPr>
            <p:spPr>
              <a:xfrm>
                <a:off x="5659650" y="3952705"/>
                <a:ext cx="1421477" cy="316743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5784332" y="3987966"/>
                <a:ext cx="117211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100" dirty="0" err="1" smtClean="0"/>
                  <a:t>우리동네가맹점</a:t>
                </a:r>
                <a:endParaRPr lang="ko-KR" altLang="en-US" sz="1100" dirty="0"/>
              </a:p>
            </p:txBody>
          </p:sp>
        </p:grpSp>
        <p:grpSp>
          <p:nvGrpSpPr>
            <p:cNvPr id="16" name="그룹 15"/>
            <p:cNvGrpSpPr/>
            <p:nvPr/>
          </p:nvGrpSpPr>
          <p:grpSpPr>
            <a:xfrm>
              <a:off x="6513678" y="5038136"/>
              <a:ext cx="1421477" cy="965140"/>
              <a:chOff x="6513678" y="4867714"/>
              <a:chExt cx="1421477" cy="965140"/>
            </a:xfrm>
          </p:grpSpPr>
          <p:sp>
            <p:nvSpPr>
              <p:cNvPr id="7" name="직사각형 6"/>
              <p:cNvSpPr/>
              <p:nvPr/>
            </p:nvSpPr>
            <p:spPr>
              <a:xfrm>
                <a:off x="6513678" y="4867714"/>
                <a:ext cx="1421477" cy="96514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6747365" y="4891795"/>
                <a:ext cx="954107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000" dirty="0" smtClean="0"/>
                  <a:t>가맹점 찾기</a:t>
                </a:r>
                <a:endParaRPr lang="en-US" altLang="ko-KR" sz="1000" dirty="0" smtClean="0"/>
              </a:p>
              <a:p>
                <a:pPr algn="ctr"/>
                <a:r>
                  <a:rPr lang="ko-KR" altLang="en-US" sz="1000" dirty="0" smtClean="0"/>
                  <a:t>할인 가맹점</a:t>
                </a:r>
                <a:endParaRPr lang="en-US" altLang="ko-KR" sz="1000" dirty="0" smtClean="0"/>
              </a:p>
              <a:p>
                <a:pPr algn="ctr"/>
                <a:r>
                  <a:rPr lang="ko-KR" altLang="en-US" sz="1000" dirty="0" smtClean="0"/>
                  <a:t>차별거래신고</a:t>
                </a:r>
                <a:endParaRPr lang="ko-KR" altLang="en-US" sz="1000" dirty="0"/>
              </a:p>
            </p:txBody>
          </p:sp>
        </p:grpSp>
      </p:grpSp>
      <p:grpSp>
        <p:nvGrpSpPr>
          <p:cNvPr id="62" name="그룹 61"/>
          <p:cNvGrpSpPr/>
          <p:nvPr/>
        </p:nvGrpSpPr>
        <p:grpSpPr>
          <a:xfrm>
            <a:off x="1713423" y="4943732"/>
            <a:ext cx="1421477" cy="1377044"/>
            <a:chOff x="1713423" y="4626232"/>
            <a:chExt cx="1421477" cy="1377044"/>
          </a:xfrm>
        </p:grpSpPr>
        <p:grpSp>
          <p:nvGrpSpPr>
            <p:cNvPr id="33" name="그룹 32"/>
            <p:cNvGrpSpPr/>
            <p:nvPr/>
          </p:nvGrpSpPr>
          <p:grpSpPr>
            <a:xfrm>
              <a:off x="1713423" y="4626232"/>
              <a:ext cx="1421477" cy="316743"/>
              <a:chOff x="5659650" y="3952705"/>
              <a:chExt cx="1421477" cy="316743"/>
            </a:xfrm>
          </p:grpSpPr>
          <p:sp>
            <p:nvSpPr>
              <p:cNvPr id="37" name="직사각형 36"/>
              <p:cNvSpPr/>
              <p:nvPr/>
            </p:nvSpPr>
            <p:spPr>
              <a:xfrm>
                <a:off x="5659650" y="3952705"/>
                <a:ext cx="1421477" cy="316743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5854865" y="3987966"/>
                <a:ext cx="103105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100" dirty="0" smtClean="0"/>
                  <a:t>경기지역화폐</a:t>
                </a:r>
                <a:endParaRPr lang="ko-KR" altLang="en-US" sz="1100" dirty="0"/>
              </a:p>
            </p:txBody>
          </p:sp>
        </p:grpSp>
        <p:grpSp>
          <p:nvGrpSpPr>
            <p:cNvPr id="13" name="그룹 12"/>
            <p:cNvGrpSpPr/>
            <p:nvPr/>
          </p:nvGrpSpPr>
          <p:grpSpPr>
            <a:xfrm>
              <a:off x="1713423" y="5038136"/>
              <a:ext cx="1421477" cy="965140"/>
              <a:chOff x="1713423" y="4867714"/>
              <a:chExt cx="1421477" cy="965140"/>
            </a:xfrm>
          </p:grpSpPr>
          <p:sp>
            <p:nvSpPr>
              <p:cNvPr id="35" name="직사각형 34"/>
              <p:cNvSpPr/>
              <p:nvPr/>
            </p:nvSpPr>
            <p:spPr>
              <a:xfrm>
                <a:off x="1713423" y="4867714"/>
                <a:ext cx="1421477" cy="96514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1853334" y="4891795"/>
                <a:ext cx="1141658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000" dirty="0" smtClean="0"/>
                  <a:t>경기지역화폐란</a:t>
                </a:r>
                <a:r>
                  <a:rPr lang="en-US" altLang="ko-KR" sz="1000" dirty="0" smtClean="0"/>
                  <a:t>?</a:t>
                </a:r>
              </a:p>
              <a:p>
                <a:pPr algn="ctr"/>
                <a:r>
                  <a:rPr lang="ko-KR" altLang="en-US" sz="1000" dirty="0" err="1" smtClean="0"/>
                  <a:t>사용자혜택</a:t>
                </a:r>
                <a:endParaRPr lang="en-US" altLang="ko-KR" sz="1000" dirty="0"/>
              </a:p>
              <a:p>
                <a:pPr algn="ctr"/>
                <a:r>
                  <a:rPr lang="ko-KR" altLang="en-US" sz="1000" dirty="0" err="1" smtClean="0"/>
                  <a:t>가맹점혜택</a:t>
                </a:r>
                <a:endParaRPr lang="en-US" altLang="ko-KR" sz="1000" dirty="0"/>
              </a:p>
              <a:p>
                <a:pPr algn="ctr"/>
                <a:r>
                  <a:rPr lang="ko-KR" altLang="en-US" sz="1000" dirty="0" smtClean="0"/>
                  <a:t>가맹점 신규등록</a:t>
                </a:r>
                <a:endParaRPr lang="ko-KR" altLang="en-US" sz="1000" dirty="0"/>
              </a:p>
            </p:txBody>
          </p:sp>
        </p:grpSp>
      </p:grpSp>
      <p:grpSp>
        <p:nvGrpSpPr>
          <p:cNvPr id="61" name="그룹 60"/>
          <p:cNvGrpSpPr/>
          <p:nvPr/>
        </p:nvGrpSpPr>
        <p:grpSpPr>
          <a:xfrm>
            <a:off x="3317542" y="4943732"/>
            <a:ext cx="1421477" cy="1377044"/>
            <a:chOff x="3313508" y="4626232"/>
            <a:chExt cx="1421477" cy="1377044"/>
          </a:xfrm>
        </p:grpSpPr>
        <p:grpSp>
          <p:nvGrpSpPr>
            <p:cNvPr id="40" name="그룹 39"/>
            <p:cNvGrpSpPr/>
            <p:nvPr/>
          </p:nvGrpSpPr>
          <p:grpSpPr>
            <a:xfrm>
              <a:off x="3313508" y="4626232"/>
              <a:ext cx="1421477" cy="316743"/>
              <a:chOff x="5659650" y="3952705"/>
              <a:chExt cx="1421477" cy="316743"/>
            </a:xfrm>
          </p:grpSpPr>
          <p:sp>
            <p:nvSpPr>
              <p:cNvPr id="44" name="직사각형 43"/>
              <p:cNvSpPr/>
              <p:nvPr/>
            </p:nvSpPr>
            <p:spPr>
              <a:xfrm>
                <a:off x="5659650" y="3952705"/>
                <a:ext cx="1421477" cy="316743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5995928" y="3987966"/>
                <a:ext cx="74892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100" dirty="0" smtClean="0"/>
                  <a:t>이용안내</a:t>
                </a:r>
                <a:endParaRPr lang="ko-KR" altLang="en-US" sz="1100" dirty="0"/>
              </a:p>
            </p:txBody>
          </p:sp>
        </p:grpSp>
        <p:grpSp>
          <p:nvGrpSpPr>
            <p:cNvPr id="14" name="그룹 13"/>
            <p:cNvGrpSpPr/>
            <p:nvPr/>
          </p:nvGrpSpPr>
          <p:grpSpPr>
            <a:xfrm>
              <a:off x="3313508" y="5038136"/>
              <a:ext cx="1421477" cy="965140"/>
              <a:chOff x="3313508" y="4867714"/>
              <a:chExt cx="1421477" cy="965140"/>
            </a:xfrm>
          </p:grpSpPr>
          <p:sp>
            <p:nvSpPr>
              <p:cNvPr id="42" name="직사각형 41"/>
              <p:cNvSpPr/>
              <p:nvPr/>
            </p:nvSpPr>
            <p:spPr>
              <a:xfrm>
                <a:off x="3313508" y="4867714"/>
                <a:ext cx="1421477" cy="96514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3675433" y="4891795"/>
                <a:ext cx="697627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000" dirty="0" smtClean="0"/>
                  <a:t>카드</a:t>
                </a:r>
                <a:endParaRPr lang="en-US" altLang="ko-KR" sz="1000" dirty="0" smtClean="0"/>
              </a:p>
              <a:p>
                <a:pPr algn="ctr"/>
                <a:r>
                  <a:rPr lang="ko-KR" altLang="en-US" sz="1000" dirty="0" smtClean="0"/>
                  <a:t>모바일</a:t>
                </a:r>
                <a:endParaRPr lang="en-US" altLang="ko-KR" sz="1000" dirty="0" smtClean="0"/>
              </a:p>
              <a:p>
                <a:pPr algn="ctr"/>
                <a:r>
                  <a:rPr lang="ko-KR" altLang="en-US" sz="1000" dirty="0" smtClean="0"/>
                  <a:t>지류</a:t>
                </a:r>
                <a:endParaRPr lang="en-US" altLang="ko-KR" sz="1000" dirty="0" smtClean="0"/>
              </a:p>
              <a:p>
                <a:pPr algn="ctr"/>
                <a:r>
                  <a:rPr lang="ko-KR" altLang="en-US" sz="1000" dirty="0" err="1" smtClean="0"/>
                  <a:t>현장규모</a:t>
                </a:r>
                <a:endParaRPr lang="ko-KR" altLang="en-US" sz="1000" dirty="0"/>
              </a:p>
            </p:txBody>
          </p:sp>
        </p:grpSp>
      </p:grpSp>
      <p:grpSp>
        <p:nvGrpSpPr>
          <p:cNvPr id="54" name="그룹 53"/>
          <p:cNvGrpSpPr/>
          <p:nvPr/>
        </p:nvGrpSpPr>
        <p:grpSpPr>
          <a:xfrm>
            <a:off x="4921661" y="4943732"/>
            <a:ext cx="1421477" cy="1377044"/>
            <a:chOff x="4913593" y="4626232"/>
            <a:chExt cx="1421477" cy="1377044"/>
          </a:xfrm>
        </p:grpSpPr>
        <p:grpSp>
          <p:nvGrpSpPr>
            <p:cNvPr id="47" name="그룹 46"/>
            <p:cNvGrpSpPr/>
            <p:nvPr/>
          </p:nvGrpSpPr>
          <p:grpSpPr>
            <a:xfrm>
              <a:off x="4913593" y="4626232"/>
              <a:ext cx="1421477" cy="316743"/>
              <a:chOff x="5659650" y="3952705"/>
              <a:chExt cx="1421477" cy="316743"/>
            </a:xfrm>
          </p:grpSpPr>
          <p:sp>
            <p:nvSpPr>
              <p:cNvPr id="51" name="직사각형 50"/>
              <p:cNvSpPr/>
              <p:nvPr/>
            </p:nvSpPr>
            <p:spPr>
              <a:xfrm>
                <a:off x="5659650" y="3952705"/>
                <a:ext cx="1421477" cy="316743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5995929" y="3987966"/>
                <a:ext cx="74892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100" dirty="0" err="1" smtClean="0"/>
                  <a:t>알림소식</a:t>
                </a:r>
                <a:endParaRPr lang="ko-KR" altLang="en-US" sz="1100" dirty="0"/>
              </a:p>
            </p:txBody>
          </p:sp>
        </p:grpSp>
        <p:grpSp>
          <p:nvGrpSpPr>
            <p:cNvPr id="15" name="그룹 14"/>
            <p:cNvGrpSpPr/>
            <p:nvPr/>
          </p:nvGrpSpPr>
          <p:grpSpPr>
            <a:xfrm>
              <a:off x="4913593" y="5038136"/>
              <a:ext cx="1421477" cy="965140"/>
              <a:chOff x="4913593" y="4867714"/>
              <a:chExt cx="1421477" cy="965140"/>
            </a:xfrm>
          </p:grpSpPr>
          <p:sp>
            <p:nvSpPr>
              <p:cNvPr id="49" name="직사각형 48"/>
              <p:cNvSpPr/>
              <p:nvPr/>
            </p:nvSpPr>
            <p:spPr>
              <a:xfrm>
                <a:off x="4913593" y="4867714"/>
                <a:ext cx="1421477" cy="96514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5124836" y="4891795"/>
                <a:ext cx="998992" cy="8617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000" dirty="0" smtClean="0"/>
                  <a:t>공지</a:t>
                </a:r>
                <a:endParaRPr lang="en-US" altLang="ko-KR" sz="1000" dirty="0" smtClean="0"/>
              </a:p>
              <a:p>
                <a:pPr algn="ctr"/>
                <a:r>
                  <a:rPr lang="ko-KR" altLang="en-US" sz="1000" dirty="0" smtClean="0"/>
                  <a:t>보도</a:t>
                </a:r>
                <a:endParaRPr lang="en-US" altLang="ko-KR" sz="1000" dirty="0" smtClean="0"/>
              </a:p>
              <a:p>
                <a:pPr algn="ctr"/>
                <a:r>
                  <a:rPr lang="ko-KR" altLang="en-US" sz="1000" dirty="0" smtClean="0"/>
                  <a:t>홍보</a:t>
                </a:r>
                <a:endParaRPr lang="en-US" altLang="ko-KR" sz="1000" dirty="0" smtClean="0"/>
              </a:p>
              <a:p>
                <a:pPr algn="ctr"/>
                <a:r>
                  <a:rPr lang="ko-KR" altLang="en-US" sz="1000" dirty="0" smtClean="0"/>
                  <a:t>이벤트</a:t>
                </a:r>
                <a:endParaRPr lang="en-US" altLang="ko-KR" sz="1000" dirty="0" smtClean="0"/>
              </a:p>
              <a:p>
                <a:pPr algn="ctr"/>
                <a:r>
                  <a:rPr lang="ko-KR" altLang="en-US" sz="1000" dirty="0" smtClean="0"/>
                  <a:t>인센티브 현황</a:t>
                </a:r>
                <a:endParaRPr lang="en-US" altLang="ko-KR" sz="1000" dirty="0" smtClean="0"/>
              </a:p>
            </p:txBody>
          </p:sp>
        </p:grpSp>
      </p:grpSp>
      <p:grpSp>
        <p:nvGrpSpPr>
          <p:cNvPr id="119" name="그룹 118"/>
          <p:cNvGrpSpPr/>
          <p:nvPr/>
        </p:nvGrpSpPr>
        <p:grpSpPr>
          <a:xfrm>
            <a:off x="9697461" y="3470093"/>
            <a:ext cx="1421477" cy="629163"/>
            <a:chOff x="9697461" y="3395501"/>
            <a:chExt cx="1421477" cy="629163"/>
          </a:xfrm>
        </p:grpSpPr>
        <p:grpSp>
          <p:nvGrpSpPr>
            <p:cNvPr id="98" name="그룹 97"/>
            <p:cNvGrpSpPr/>
            <p:nvPr/>
          </p:nvGrpSpPr>
          <p:grpSpPr>
            <a:xfrm>
              <a:off x="9697461" y="3395501"/>
              <a:ext cx="1421477" cy="316743"/>
              <a:chOff x="5659650" y="3952705"/>
              <a:chExt cx="1421477" cy="316743"/>
            </a:xfrm>
          </p:grpSpPr>
          <p:sp>
            <p:nvSpPr>
              <p:cNvPr id="99" name="직사각형 98"/>
              <p:cNvSpPr/>
              <p:nvPr/>
            </p:nvSpPr>
            <p:spPr>
              <a:xfrm>
                <a:off x="5659650" y="3952705"/>
                <a:ext cx="1421477" cy="316743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100" name="TextBox 99"/>
              <p:cNvSpPr txBox="1"/>
              <p:nvPr/>
            </p:nvSpPr>
            <p:spPr>
              <a:xfrm>
                <a:off x="5830020" y="3987966"/>
                <a:ext cx="1080745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100" dirty="0" smtClean="0"/>
                  <a:t>비밀번호 변경</a:t>
                </a:r>
                <a:endParaRPr lang="ko-KR" altLang="en-US" sz="1100" dirty="0"/>
              </a:p>
            </p:txBody>
          </p:sp>
        </p:grpSp>
        <p:grpSp>
          <p:nvGrpSpPr>
            <p:cNvPr id="101" name="그룹 100"/>
            <p:cNvGrpSpPr/>
            <p:nvPr/>
          </p:nvGrpSpPr>
          <p:grpSpPr>
            <a:xfrm>
              <a:off x="9697461" y="3707921"/>
              <a:ext cx="1421477" cy="316743"/>
              <a:chOff x="5659650" y="3952705"/>
              <a:chExt cx="1421477" cy="316743"/>
            </a:xfrm>
          </p:grpSpPr>
          <p:sp>
            <p:nvSpPr>
              <p:cNvPr id="102" name="직사각형 101"/>
              <p:cNvSpPr/>
              <p:nvPr/>
            </p:nvSpPr>
            <p:spPr>
              <a:xfrm>
                <a:off x="5659650" y="3952705"/>
                <a:ext cx="1421477" cy="316743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103" name="TextBox 102"/>
              <p:cNvSpPr txBox="1"/>
              <p:nvPr/>
            </p:nvSpPr>
            <p:spPr>
              <a:xfrm>
                <a:off x="5995931" y="3987966"/>
                <a:ext cx="74892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100" dirty="0" smtClean="0"/>
                  <a:t>로그아웃</a:t>
                </a:r>
                <a:endParaRPr lang="ko-KR" altLang="en-US" sz="1100" dirty="0"/>
              </a:p>
            </p:txBody>
          </p:sp>
        </p:grpSp>
      </p:grpSp>
      <p:grpSp>
        <p:nvGrpSpPr>
          <p:cNvPr id="118" name="그룹 117"/>
          <p:cNvGrpSpPr/>
          <p:nvPr/>
        </p:nvGrpSpPr>
        <p:grpSpPr>
          <a:xfrm>
            <a:off x="5738612" y="3189932"/>
            <a:ext cx="1610630" cy="468139"/>
            <a:chOff x="4178420" y="1987711"/>
            <a:chExt cx="1610630" cy="468139"/>
          </a:xfrm>
        </p:grpSpPr>
        <p:sp>
          <p:nvSpPr>
            <p:cNvPr id="116" name="직사각형 115"/>
            <p:cNvSpPr/>
            <p:nvPr/>
          </p:nvSpPr>
          <p:spPr>
            <a:xfrm>
              <a:off x="4178420" y="1987711"/>
              <a:ext cx="1610630" cy="46813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4352793" y="2067892"/>
              <a:ext cx="12618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b="1" dirty="0" smtClean="0"/>
                <a:t>경기지역화폐</a:t>
              </a:r>
              <a:endParaRPr lang="ko-KR" altLang="en-US" sz="1400" b="1" dirty="0"/>
            </a:p>
          </p:txBody>
        </p:sp>
      </p:grpSp>
      <p:grpSp>
        <p:nvGrpSpPr>
          <p:cNvPr id="142" name="그룹 141"/>
          <p:cNvGrpSpPr/>
          <p:nvPr/>
        </p:nvGrpSpPr>
        <p:grpSpPr>
          <a:xfrm>
            <a:off x="630294" y="1782521"/>
            <a:ext cx="941376" cy="1616284"/>
            <a:chOff x="630294" y="1782521"/>
            <a:chExt cx="941376" cy="1616284"/>
          </a:xfrm>
        </p:grpSpPr>
        <p:grpSp>
          <p:nvGrpSpPr>
            <p:cNvPr id="129" name="그룹 128"/>
            <p:cNvGrpSpPr/>
            <p:nvPr/>
          </p:nvGrpSpPr>
          <p:grpSpPr>
            <a:xfrm>
              <a:off x="630294" y="1782521"/>
              <a:ext cx="941376" cy="261610"/>
              <a:chOff x="630294" y="1573301"/>
              <a:chExt cx="941376" cy="261610"/>
            </a:xfrm>
          </p:grpSpPr>
          <p:sp>
            <p:nvSpPr>
              <p:cNvPr id="127" name="직사각형 126"/>
              <p:cNvSpPr/>
              <p:nvPr/>
            </p:nvSpPr>
            <p:spPr>
              <a:xfrm>
                <a:off x="630294" y="1579974"/>
                <a:ext cx="941376" cy="24826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128" name="TextBox 127"/>
              <p:cNvSpPr txBox="1"/>
              <p:nvPr/>
            </p:nvSpPr>
            <p:spPr>
              <a:xfrm>
                <a:off x="749764" y="1573301"/>
                <a:ext cx="70243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100" dirty="0" smtClean="0"/>
                  <a:t>Depth 1</a:t>
                </a:r>
                <a:endParaRPr lang="ko-KR" altLang="en-US" sz="1100" dirty="0"/>
              </a:p>
            </p:txBody>
          </p:sp>
        </p:grpSp>
        <p:grpSp>
          <p:nvGrpSpPr>
            <p:cNvPr id="130" name="그룹 129"/>
            <p:cNvGrpSpPr/>
            <p:nvPr/>
          </p:nvGrpSpPr>
          <p:grpSpPr>
            <a:xfrm>
              <a:off x="630294" y="2121190"/>
              <a:ext cx="941376" cy="261610"/>
              <a:chOff x="630294" y="1573301"/>
              <a:chExt cx="941376" cy="261610"/>
            </a:xfrm>
          </p:grpSpPr>
          <p:sp>
            <p:nvSpPr>
              <p:cNvPr id="131" name="직사각형 130"/>
              <p:cNvSpPr/>
              <p:nvPr/>
            </p:nvSpPr>
            <p:spPr>
              <a:xfrm>
                <a:off x="630294" y="1579974"/>
                <a:ext cx="941376" cy="248264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132" name="TextBox 131"/>
              <p:cNvSpPr txBox="1"/>
              <p:nvPr/>
            </p:nvSpPr>
            <p:spPr>
              <a:xfrm>
                <a:off x="749764" y="1573301"/>
                <a:ext cx="70243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100" dirty="0" smtClean="0"/>
                  <a:t>Depth 2</a:t>
                </a:r>
                <a:endParaRPr lang="ko-KR" altLang="en-US" sz="1100" dirty="0"/>
              </a:p>
            </p:txBody>
          </p:sp>
        </p:grpSp>
        <p:grpSp>
          <p:nvGrpSpPr>
            <p:cNvPr id="133" name="그룹 132"/>
            <p:cNvGrpSpPr/>
            <p:nvPr/>
          </p:nvGrpSpPr>
          <p:grpSpPr>
            <a:xfrm>
              <a:off x="630294" y="2459858"/>
              <a:ext cx="941376" cy="261610"/>
              <a:chOff x="630294" y="1573301"/>
              <a:chExt cx="941376" cy="261610"/>
            </a:xfrm>
          </p:grpSpPr>
          <p:sp>
            <p:nvSpPr>
              <p:cNvPr id="134" name="직사각형 133"/>
              <p:cNvSpPr/>
              <p:nvPr/>
            </p:nvSpPr>
            <p:spPr>
              <a:xfrm>
                <a:off x="630294" y="1579974"/>
                <a:ext cx="941376" cy="248264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135" name="TextBox 134"/>
              <p:cNvSpPr txBox="1"/>
              <p:nvPr/>
            </p:nvSpPr>
            <p:spPr>
              <a:xfrm>
                <a:off x="749764" y="1573301"/>
                <a:ext cx="70243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100" dirty="0" smtClean="0"/>
                  <a:t>Depth 3</a:t>
                </a:r>
                <a:endParaRPr lang="ko-KR" altLang="en-US" sz="1100" dirty="0"/>
              </a:p>
            </p:txBody>
          </p:sp>
        </p:grpSp>
        <p:grpSp>
          <p:nvGrpSpPr>
            <p:cNvPr id="136" name="그룹 135"/>
            <p:cNvGrpSpPr/>
            <p:nvPr/>
          </p:nvGrpSpPr>
          <p:grpSpPr>
            <a:xfrm>
              <a:off x="630294" y="2798527"/>
              <a:ext cx="941376" cy="261610"/>
              <a:chOff x="630294" y="1573301"/>
              <a:chExt cx="941376" cy="261610"/>
            </a:xfrm>
          </p:grpSpPr>
          <p:sp>
            <p:nvSpPr>
              <p:cNvPr id="137" name="직사각형 136"/>
              <p:cNvSpPr/>
              <p:nvPr/>
            </p:nvSpPr>
            <p:spPr>
              <a:xfrm>
                <a:off x="630294" y="1579974"/>
                <a:ext cx="941376" cy="248264"/>
              </a:xfrm>
              <a:prstGeom prst="rect">
                <a:avLst/>
              </a:prstGeom>
              <a:solidFill>
                <a:srgbClr val="7196D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138" name="TextBox 137"/>
              <p:cNvSpPr txBox="1"/>
              <p:nvPr/>
            </p:nvSpPr>
            <p:spPr>
              <a:xfrm>
                <a:off x="749764" y="1573301"/>
                <a:ext cx="70243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100" dirty="0" smtClean="0"/>
                  <a:t>Depth 4</a:t>
                </a:r>
                <a:endParaRPr lang="ko-KR" altLang="en-US" sz="1100" dirty="0"/>
              </a:p>
            </p:txBody>
          </p:sp>
        </p:grpSp>
        <p:grpSp>
          <p:nvGrpSpPr>
            <p:cNvPr id="139" name="그룹 138"/>
            <p:cNvGrpSpPr/>
            <p:nvPr/>
          </p:nvGrpSpPr>
          <p:grpSpPr>
            <a:xfrm>
              <a:off x="630294" y="3137195"/>
              <a:ext cx="941376" cy="261610"/>
              <a:chOff x="630294" y="1573301"/>
              <a:chExt cx="941376" cy="261610"/>
            </a:xfrm>
          </p:grpSpPr>
          <p:sp>
            <p:nvSpPr>
              <p:cNvPr id="140" name="직사각형 139"/>
              <p:cNvSpPr/>
              <p:nvPr/>
            </p:nvSpPr>
            <p:spPr>
              <a:xfrm>
                <a:off x="630294" y="1579974"/>
                <a:ext cx="941376" cy="248264"/>
              </a:xfrm>
              <a:prstGeom prst="rect">
                <a:avLst/>
              </a:prstGeom>
              <a:solidFill>
                <a:srgbClr val="5D87CB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141" name="TextBox 140"/>
              <p:cNvSpPr txBox="1"/>
              <p:nvPr/>
            </p:nvSpPr>
            <p:spPr>
              <a:xfrm>
                <a:off x="749764" y="1573301"/>
                <a:ext cx="70243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100" dirty="0" smtClean="0"/>
                  <a:t>Depth 5</a:t>
                </a:r>
                <a:endParaRPr lang="ko-KR" altLang="en-US" sz="1100" dirty="0"/>
              </a:p>
            </p:txBody>
          </p:sp>
        </p:grpSp>
      </p:grpSp>
      <p:grpSp>
        <p:nvGrpSpPr>
          <p:cNvPr id="3" name="그룹 2"/>
          <p:cNvGrpSpPr/>
          <p:nvPr/>
        </p:nvGrpSpPr>
        <p:grpSpPr>
          <a:xfrm>
            <a:off x="7693060" y="3632210"/>
            <a:ext cx="1421477" cy="952073"/>
            <a:chOff x="7693060" y="2920394"/>
            <a:chExt cx="1421477" cy="952073"/>
          </a:xfrm>
        </p:grpSpPr>
        <p:grpSp>
          <p:nvGrpSpPr>
            <p:cNvPr id="89" name="그룹 88"/>
            <p:cNvGrpSpPr/>
            <p:nvPr/>
          </p:nvGrpSpPr>
          <p:grpSpPr>
            <a:xfrm>
              <a:off x="7693060" y="2920394"/>
              <a:ext cx="1421477" cy="316743"/>
              <a:chOff x="5659650" y="3952705"/>
              <a:chExt cx="1421477" cy="316743"/>
            </a:xfrm>
          </p:grpSpPr>
          <p:sp>
            <p:nvSpPr>
              <p:cNvPr id="90" name="직사각형 89"/>
              <p:cNvSpPr/>
              <p:nvPr/>
            </p:nvSpPr>
            <p:spPr>
              <a:xfrm>
                <a:off x="5659650" y="3952705"/>
                <a:ext cx="1421477" cy="316743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91" name="TextBox 90"/>
              <p:cNvSpPr txBox="1"/>
              <p:nvPr/>
            </p:nvSpPr>
            <p:spPr>
              <a:xfrm>
                <a:off x="6066459" y="3987966"/>
                <a:ext cx="60786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100" dirty="0" smtClean="0"/>
                  <a:t>로그인</a:t>
                </a:r>
                <a:endParaRPr lang="ko-KR" altLang="en-US" sz="1100" dirty="0"/>
              </a:p>
            </p:txBody>
          </p:sp>
        </p:grpSp>
        <p:grpSp>
          <p:nvGrpSpPr>
            <p:cNvPr id="92" name="그룹 91"/>
            <p:cNvGrpSpPr/>
            <p:nvPr/>
          </p:nvGrpSpPr>
          <p:grpSpPr>
            <a:xfrm>
              <a:off x="7693060" y="3238052"/>
              <a:ext cx="1421477" cy="316743"/>
              <a:chOff x="5659650" y="3952705"/>
              <a:chExt cx="1421477" cy="316743"/>
            </a:xfrm>
          </p:grpSpPr>
          <p:sp>
            <p:nvSpPr>
              <p:cNvPr id="93" name="직사각형 92"/>
              <p:cNvSpPr/>
              <p:nvPr/>
            </p:nvSpPr>
            <p:spPr>
              <a:xfrm>
                <a:off x="5659650" y="3952705"/>
                <a:ext cx="1421477" cy="316743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94" name="TextBox 93"/>
              <p:cNvSpPr txBox="1"/>
              <p:nvPr/>
            </p:nvSpPr>
            <p:spPr>
              <a:xfrm>
                <a:off x="5995931" y="3987966"/>
                <a:ext cx="74892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100" dirty="0" smtClean="0"/>
                  <a:t>회원가입</a:t>
                </a:r>
                <a:endParaRPr lang="ko-KR" altLang="en-US" sz="1100" dirty="0"/>
              </a:p>
            </p:txBody>
          </p:sp>
        </p:grpSp>
        <p:grpSp>
          <p:nvGrpSpPr>
            <p:cNvPr id="155" name="그룹 154"/>
            <p:cNvGrpSpPr/>
            <p:nvPr/>
          </p:nvGrpSpPr>
          <p:grpSpPr>
            <a:xfrm>
              <a:off x="7693060" y="3555724"/>
              <a:ext cx="1421477" cy="316743"/>
              <a:chOff x="5659650" y="3952705"/>
              <a:chExt cx="1421477" cy="316743"/>
            </a:xfrm>
          </p:grpSpPr>
          <p:sp>
            <p:nvSpPr>
              <p:cNvPr id="156" name="직사각형 155"/>
              <p:cNvSpPr/>
              <p:nvPr/>
            </p:nvSpPr>
            <p:spPr>
              <a:xfrm>
                <a:off x="5659650" y="3952705"/>
                <a:ext cx="1421477" cy="316743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157" name="TextBox 156"/>
              <p:cNvSpPr txBox="1"/>
              <p:nvPr/>
            </p:nvSpPr>
            <p:spPr>
              <a:xfrm>
                <a:off x="6136995" y="3987966"/>
                <a:ext cx="466795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100" dirty="0" smtClean="0"/>
                  <a:t>검색</a:t>
                </a:r>
                <a:endParaRPr lang="ko-KR" altLang="en-US" sz="1100" dirty="0"/>
              </a:p>
            </p:txBody>
          </p:sp>
        </p:grpSp>
      </p:grpSp>
      <p:grpSp>
        <p:nvGrpSpPr>
          <p:cNvPr id="46" name="그룹 45"/>
          <p:cNvGrpSpPr/>
          <p:nvPr/>
        </p:nvGrpSpPr>
        <p:grpSpPr>
          <a:xfrm>
            <a:off x="8129899" y="4943732"/>
            <a:ext cx="3462026" cy="1377044"/>
            <a:chOff x="8129899" y="4626232"/>
            <a:chExt cx="3462026" cy="1377044"/>
          </a:xfrm>
        </p:grpSpPr>
        <p:grpSp>
          <p:nvGrpSpPr>
            <p:cNvPr id="32" name="그룹 31"/>
            <p:cNvGrpSpPr/>
            <p:nvPr/>
          </p:nvGrpSpPr>
          <p:grpSpPr>
            <a:xfrm>
              <a:off x="8129899" y="4626232"/>
              <a:ext cx="3462026" cy="316743"/>
              <a:chOff x="8129899" y="4455810"/>
              <a:chExt cx="3462026" cy="316743"/>
            </a:xfrm>
          </p:grpSpPr>
          <p:sp>
            <p:nvSpPr>
              <p:cNvPr id="150" name="직사각형 149"/>
              <p:cNvSpPr/>
              <p:nvPr/>
            </p:nvSpPr>
            <p:spPr>
              <a:xfrm>
                <a:off x="8129899" y="4455810"/>
                <a:ext cx="3462026" cy="316743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151" name="TextBox 150"/>
              <p:cNvSpPr txBox="1"/>
              <p:nvPr/>
            </p:nvSpPr>
            <p:spPr>
              <a:xfrm>
                <a:off x="9415919" y="4491071"/>
                <a:ext cx="88998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100" dirty="0" smtClean="0"/>
                  <a:t>부가서비스</a:t>
                </a:r>
                <a:endParaRPr lang="ko-KR" altLang="en-US" sz="1100" dirty="0"/>
              </a:p>
            </p:txBody>
          </p:sp>
        </p:grpSp>
        <p:grpSp>
          <p:nvGrpSpPr>
            <p:cNvPr id="25" name="그룹 24"/>
            <p:cNvGrpSpPr/>
            <p:nvPr/>
          </p:nvGrpSpPr>
          <p:grpSpPr>
            <a:xfrm>
              <a:off x="8129899" y="5038136"/>
              <a:ext cx="3462026" cy="965140"/>
              <a:chOff x="8129899" y="4867714"/>
              <a:chExt cx="3462026" cy="965140"/>
            </a:xfrm>
          </p:grpSpPr>
          <p:sp>
            <p:nvSpPr>
              <p:cNvPr id="148" name="직사각형 147"/>
              <p:cNvSpPr/>
              <p:nvPr/>
            </p:nvSpPr>
            <p:spPr>
              <a:xfrm>
                <a:off x="8129899" y="4867714"/>
                <a:ext cx="3462026" cy="96514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9" name="TextBox 148"/>
              <p:cNvSpPr txBox="1"/>
              <p:nvPr/>
            </p:nvSpPr>
            <p:spPr>
              <a:xfrm>
                <a:off x="8130742" y="4891795"/>
                <a:ext cx="1588539" cy="861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000" dirty="0" smtClean="0"/>
                  <a:t>회원가입</a:t>
                </a:r>
                <a:endParaRPr lang="en-US" altLang="ko-KR" sz="1000" dirty="0" smtClean="0"/>
              </a:p>
              <a:p>
                <a:pPr algn="ctr"/>
                <a:r>
                  <a:rPr lang="ko-KR" altLang="en-US" sz="1000" dirty="0" smtClean="0"/>
                  <a:t>로그인</a:t>
                </a:r>
                <a:endParaRPr lang="en-US" altLang="ko-KR" sz="1000" dirty="0" smtClean="0"/>
              </a:p>
              <a:p>
                <a:pPr algn="ctr"/>
                <a:r>
                  <a:rPr lang="ko-KR" altLang="en-US" sz="1000" dirty="0" smtClean="0"/>
                  <a:t>아이디</a:t>
                </a:r>
                <a:r>
                  <a:rPr lang="en-US" altLang="ko-KR" sz="1000" dirty="0" smtClean="0"/>
                  <a:t>/</a:t>
                </a:r>
                <a:r>
                  <a:rPr lang="ko-KR" altLang="en-US" sz="1000" dirty="0" smtClean="0"/>
                  <a:t>비밀번호 찾기</a:t>
                </a:r>
                <a:endParaRPr lang="en-US" altLang="ko-KR" sz="1000" dirty="0" smtClean="0"/>
              </a:p>
              <a:p>
                <a:pPr algn="ctr"/>
                <a:r>
                  <a:rPr lang="ko-KR" altLang="en-US" sz="1000" dirty="0" smtClean="0"/>
                  <a:t>개인정보 수집 이용 동의</a:t>
                </a:r>
                <a:endParaRPr lang="en-US" altLang="ko-KR" sz="1000" dirty="0" smtClean="0"/>
              </a:p>
              <a:p>
                <a:pPr algn="ctr"/>
                <a:r>
                  <a:rPr lang="ko-KR" altLang="en-US" sz="1000" dirty="0" smtClean="0"/>
                  <a:t>개인정보처리방침</a:t>
                </a:r>
                <a:endParaRPr lang="en-US" altLang="ko-KR" sz="1000" dirty="0" smtClean="0"/>
              </a:p>
            </p:txBody>
          </p:sp>
          <p:sp>
            <p:nvSpPr>
              <p:cNvPr id="158" name="TextBox 157"/>
              <p:cNvSpPr txBox="1"/>
              <p:nvPr/>
            </p:nvSpPr>
            <p:spPr>
              <a:xfrm>
                <a:off x="9726036" y="4891795"/>
                <a:ext cx="1758909" cy="861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000" dirty="0" smtClean="0"/>
                  <a:t>서비스이용약관</a:t>
                </a:r>
                <a:endParaRPr lang="en-US" altLang="ko-KR" sz="1000" dirty="0" smtClean="0"/>
              </a:p>
              <a:p>
                <a:pPr algn="ctr"/>
                <a:r>
                  <a:rPr lang="ko-KR" altLang="en-US" sz="1000" dirty="0" smtClean="0"/>
                  <a:t>전자우편 무단수집거부</a:t>
                </a:r>
                <a:endParaRPr lang="en-US" altLang="ko-KR" sz="1000" dirty="0" smtClean="0"/>
              </a:p>
              <a:p>
                <a:pPr algn="ctr"/>
                <a:r>
                  <a:rPr lang="ko-KR" altLang="en-US" sz="1000" dirty="0" err="1" smtClean="0"/>
                  <a:t>영상정보처리기기운영방침</a:t>
                </a:r>
                <a:endParaRPr lang="en-US" altLang="ko-KR" sz="1000" dirty="0" smtClean="0"/>
              </a:p>
              <a:p>
                <a:pPr algn="ctr"/>
                <a:r>
                  <a:rPr lang="ko-KR" altLang="en-US" sz="1000" dirty="0" smtClean="0"/>
                  <a:t>개인정보의 제</a:t>
                </a:r>
                <a:r>
                  <a:rPr lang="en-US" altLang="ko-KR" sz="1000" dirty="0" smtClean="0"/>
                  <a:t>3</a:t>
                </a:r>
                <a:r>
                  <a:rPr lang="ko-KR" altLang="en-US" sz="1000" dirty="0" smtClean="0"/>
                  <a:t>자 </a:t>
                </a:r>
                <a:r>
                  <a:rPr lang="ko-KR" altLang="en-US" sz="1000" dirty="0" err="1" smtClean="0"/>
                  <a:t>제공현황</a:t>
                </a:r>
                <a:endParaRPr lang="en-US" altLang="ko-KR" sz="1000" dirty="0" smtClean="0"/>
              </a:p>
              <a:p>
                <a:pPr algn="ctr"/>
                <a:r>
                  <a:rPr lang="ko-KR" altLang="en-US" sz="1000" dirty="0" smtClean="0"/>
                  <a:t>개인정보처리업무 </a:t>
                </a:r>
                <a:r>
                  <a:rPr lang="ko-KR" altLang="en-US" sz="1000" dirty="0" err="1" smtClean="0"/>
                  <a:t>위탁현황</a:t>
                </a:r>
                <a:endParaRPr lang="en-US" altLang="ko-KR" sz="1000" dirty="0" smtClean="0"/>
              </a:p>
            </p:txBody>
          </p:sp>
          <p:cxnSp>
            <p:nvCxnSpPr>
              <p:cNvPr id="18" name="직선 연결선 17"/>
              <p:cNvCxnSpPr/>
              <p:nvPr/>
            </p:nvCxnSpPr>
            <p:spPr>
              <a:xfrm>
                <a:off x="9697461" y="4910845"/>
                <a:ext cx="0" cy="861774"/>
              </a:xfrm>
              <a:prstGeom prst="line">
                <a:avLst/>
              </a:prstGeom>
              <a:ln w="95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8" name="그룹 87"/>
          <p:cNvGrpSpPr/>
          <p:nvPr/>
        </p:nvGrpSpPr>
        <p:grpSpPr>
          <a:xfrm>
            <a:off x="3182299" y="548982"/>
            <a:ext cx="1421477" cy="2142683"/>
            <a:chOff x="3182299" y="441960"/>
            <a:chExt cx="1421477" cy="2142683"/>
          </a:xfrm>
        </p:grpSpPr>
        <p:grpSp>
          <p:nvGrpSpPr>
            <p:cNvPr id="162" name="그룹 161"/>
            <p:cNvGrpSpPr/>
            <p:nvPr/>
          </p:nvGrpSpPr>
          <p:grpSpPr>
            <a:xfrm>
              <a:off x="3182299" y="2267900"/>
              <a:ext cx="1421477" cy="316743"/>
              <a:chOff x="5659650" y="3952705"/>
              <a:chExt cx="1421477" cy="316743"/>
            </a:xfrm>
          </p:grpSpPr>
          <p:sp>
            <p:nvSpPr>
              <p:cNvPr id="167" name="직사각형 166"/>
              <p:cNvSpPr/>
              <p:nvPr/>
            </p:nvSpPr>
            <p:spPr>
              <a:xfrm>
                <a:off x="5659650" y="3952705"/>
                <a:ext cx="1421477" cy="316743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169" name="TextBox 168"/>
              <p:cNvSpPr txBox="1"/>
              <p:nvPr/>
            </p:nvSpPr>
            <p:spPr>
              <a:xfrm>
                <a:off x="6207526" y="3987966"/>
                <a:ext cx="32573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100" dirty="0" smtClean="0"/>
                  <a:t>홈</a:t>
                </a:r>
                <a:endParaRPr lang="ko-KR" altLang="en-US" sz="1100" dirty="0"/>
              </a:p>
            </p:txBody>
          </p:sp>
        </p:grpSp>
        <p:grpSp>
          <p:nvGrpSpPr>
            <p:cNvPr id="76" name="그룹 75"/>
            <p:cNvGrpSpPr/>
            <p:nvPr/>
          </p:nvGrpSpPr>
          <p:grpSpPr>
            <a:xfrm>
              <a:off x="3182299" y="441960"/>
              <a:ext cx="1421477" cy="1753994"/>
              <a:chOff x="3182299" y="441960"/>
              <a:chExt cx="1421477" cy="1753994"/>
            </a:xfrm>
          </p:grpSpPr>
          <p:sp>
            <p:nvSpPr>
              <p:cNvPr id="164" name="직사각형 163"/>
              <p:cNvSpPr/>
              <p:nvPr/>
            </p:nvSpPr>
            <p:spPr>
              <a:xfrm>
                <a:off x="3182299" y="441960"/>
                <a:ext cx="1421477" cy="1753994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5" name="TextBox 164"/>
              <p:cNvSpPr txBox="1"/>
              <p:nvPr/>
            </p:nvSpPr>
            <p:spPr>
              <a:xfrm>
                <a:off x="3351867" y="489974"/>
                <a:ext cx="1082348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000" dirty="0" smtClean="0"/>
                  <a:t>경기지역화폐</a:t>
                </a:r>
                <a:endParaRPr lang="en-US" altLang="ko-KR" sz="1000" dirty="0" smtClean="0"/>
              </a:p>
              <a:p>
                <a:pPr algn="ctr"/>
                <a:r>
                  <a:rPr lang="ko-KR" altLang="en-US" sz="1000" dirty="0" smtClean="0"/>
                  <a:t>이용안내</a:t>
                </a:r>
                <a:endParaRPr lang="en-US" altLang="ko-KR" sz="1000" dirty="0" smtClean="0"/>
              </a:p>
              <a:p>
                <a:pPr algn="ctr"/>
                <a:r>
                  <a:rPr lang="ko-KR" altLang="en-US" sz="1000" dirty="0" err="1" smtClean="0"/>
                  <a:t>알림소식</a:t>
                </a:r>
                <a:endParaRPr lang="en-US" altLang="ko-KR" sz="1000" dirty="0" smtClean="0"/>
              </a:p>
              <a:p>
                <a:pPr algn="ctr"/>
                <a:r>
                  <a:rPr lang="ko-KR" altLang="en-US" sz="1000" dirty="0" err="1" smtClean="0"/>
                  <a:t>우리동내가맹점</a:t>
                </a:r>
                <a:endParaRPr lang="en-US" altLang="ko-KR" sz="1000" dirty="0" smtClean="0"/>
              </a:p>
              <a:p>
                <a:pPr algn="ctr"/>
                <a:r>
                  <a:rPr lang="ko-KR" altLang="en-US" sz="1000" dirty="0" smtClean="0"/>
                  <a:t>로그인</a:t>
                </a:r>
                <a:endParaRPr lang="en-US" altLang="ko-KR" sz="1000" dirty="0" smtClean="0"/>
              </a:p>
              <a:p>
                <a:pPr algn="ctr"/>
                <a:r>
                  <a:rPr lang="ko-KR" altLang="en-US" sz="1000" dirty="0" smtClean="0"/>
                  <a:t>회원가입</a:t>
                </a:r>
                <a:endParaRPr lang="ko-KR" altLang="en-US" sz="1000" dirty="0"/>
              </a:p>
            </p:txBody>
          </p:sp>
        </p:grpSp>
      </p:grpSp>
      <p:grpSp>
        <p:nvGrpSpPr>
          <p:cNvPr id="87" name="그룹 86"/>
          <p:cNvGrpSpPr/>
          <p:nvPr/>
        </p:nvGrpSpPr>
        <p:grpSpPr>
          <a:xfrm>
            <a:off x="4831499" y="548982"/>
            <a:ext cx="1421477" cy="2142683"/>
            <a:chOff x="4863113" y="441960"/>
            <a:chExt cx="1421477" cy="2142683"/>
          </a:xfrm>
        </p:grpSpPr>
        <p:grpSp>
          <p:nvGrpSpPr>
            <p:cNvPr id="204" name="그룹 203"/>
            <p:cNvGrpSpPr/>
            <p:nvPr/>
          </p:nvGrpSpPr>
          <p:grpSpPr>
            <a:xfrm>
              <a:off x="4863113" y="2267900"/>
              <a:ext cx="1421477" cy="316743"/>
              <a:chOff x="5659650" y="3952705"/>
              <a:chExt cx="1421477" cy="316743"/>
            </a:xfrm>
          </p:grpSpPr>
          <p:sp>
            <p:nvSpPr>
              <p:cNvPr id="208" name="직사각형 207"/>
              <p:cNvSpPr/>
              <p:nvPr/>
            </p:nvSpPr>
            <p:spPr>
              <a:xfrm>
                <a:off x="5659650" y="3952705"/>
                <a:ext cx="1421477" cy="316743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209" name="TextBox 208"/>
              <p:cNvSpPr txBox="1"/>
              <p:nvPr/>
            </p:nvSpPr>
            <p:spPr>
              <a:xfrm>
                <a:off x="5995931" y="3987966"/>
                <a:ext cx="74892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100" dirty="0" err="1" smtClean="0"/>
                  <a:t>주요안내</a:t>
                </a:r>
                <a:endParaRPr lang="ko-KR" altLang="en-US" sz="1100" dirty="0"/>
              </a:p>
            </p:txBody>
          </p:sp>
        </p:grpSp>
        <p:grpSp>
          <p:nvGrpSpPr>
            <p:cNvPr id="86" name="그룹 85"/>
            <p:cNvGrpSpPr/>
            <p:nvPr/>
          </p:nvGrpSpPr>
          <p:grpSpPr>
            <a:xfrm>
              <a:off x="4863113" y="441960"/>
              <a:ext cx="1421477" cy="1753994"/>
              <a:chOff x="4863113" y="441960"/>
              <a:chExt cx="1421477" cy="1753994"/>
            </a:xfrm>
          </p:grpSpPr>
          <p:sp>
            <p:nvSpPr>
              <p:cNvPr id="206" name="직사각형 205"/>
              <p:cNvSpPr/>
              <p:nvPr/>
            </p:nvSpPr>
            <p:spPr>
              <a:xfrm>
                <a:off x="4863113" y="441960"/>
                <a:ext cx="1421477" cy="1753994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7" name="TextBox 206"/>
              <p:cNvSpPr txBox="1"/>
              <p:nvPr/>
            </p:nvSpPr>
            <p:spPr>
              <a:xfrm>
                <a:off x="5032682" y="489974"/>
                <a:ext cx="1082348" cy="16312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000" dirty="0" smtClean="0"/>
                  <a:t>검색</a:t>
                </a:r>
                <a:endParaRPr lang="en-US" altLang="ko-KR" sz="1000" dirty="0" smtClean="0"/>
              </a:p>
              <a:p>
                <a:pPr algn="ctr"/>
                <a:r>
                  <a:rPr lang="ko-KR" altLang="en-US" sz="1000" dirty="0" err="1" smtClean="0"/>
                  <a:t>가맹점등록</a:t>
                </a:r>
                <a:endParaRPr lang="en-US" altLang="ko-KR" sz="1000" dirty="0" smtClean="0"/>
              </a:p>
              <a:p>
                <a:pPr algn="ctr"/>
                <a:r>
                  <a:rPr lang="ko-KR" altLang="en-US" sz="1000" dirty="0" smtClean="0"/>
                  <a:t>가맹점 찾기</a:t>
                </a:r>
                <a:endParaRPr lang="en-US" altLang="ko-KR" sz="1000" dirty="0" smtClean="0"/>
              </a:p>
              <a:p>
                <a:pPr algn="ctr"/>
                <a:r>
                  <a:rPr lang="ko-KR" altLang="en-US" sz="1000" dirty="0" err="1" smtClean="0"/>
                  <a:t>할인가맹점</a:t>
                </a:r>
                <a:endParaRPr lang="en-US" altLang="ko-KR" sz="1000" dirty="0" smtClean="0"/>
              </a:p>
              <a:p>
                <a:pPr algn="ctr"/>
                <a:r>
                  <a:rPr lang="ko-KR" altLang="en-US" sz="1000" dirty="0" smtClean="0"/>
                  <a:t>경기가맹점포탈</a:t>
                </a:r>
                <a:endParaRPr lang="en-US" altLang="ko-KR" sz="1000" dirty="0" smtClean="0"/>
              </a:p>
              <a:p>
                <a:pPr algn="ctr"/>
                <a:r>
                  <a:rPr lang="ko-KR" altLang="en-US" sz="1000" dirty="0" smtClean="0"/>
                  <a:t>경기유저사이트</a:t>
                </a:r>
                <a:endParaRPr lang="en-US" altLang="ko-KR" sz="1000" dirty="0" smtClean="0"/>
              </a:p>
              <a:p>
                <a:pPr algn="ctr"/>
                <a:r>
                  <a:rPr lang="ko-KR" altLang="en-US" sz="1000" dirty="0" smtClean="0"/>
                  <a:t>이용안내</a:t>
                </a:r>
                <a:endParaRPr lang="en-US" altLang="ko-KR" sz="1000" dirty="0" smtClean="0"/>
              </a:p>
              <a:p>
                <a:pPr algn="ctr"/>
                <a:r>
                  <a:rPr lang="ko-KR" altLang="en-US" sz="1000" dirty="0" smtClean="0"/>
                  <a:t>이벤트</a:t>
                </a:r>
                <a:endParaRPr lang="en-US" altLang="ko-KR" sz="1000" dirty="0" smtClean="0"/>
              </a:p>
              <a:p>
                <a:pPr algn="ctr"/>
                <a:r>
                  <a:rPr lang="ko-KR" altLang="en-US" sz="1000" dirty="0" smtClean="0"/>
                  <a:t>공지사항</a:t>
                </a:r>
                <a:endParaRPr lang="en-US" altLang="ko-KR" sz="1000" dirty="0" smtClean="0"/>
              </a:p>
              <a:p>
                <a:pPr algn="ctr"/>
                <a:r>
                  <a:rPr lang="ko-KR" altLang="en-US" sz="1000" dirty="0" smtClean="0"/>
                  <a:t>보도자료</a:t>
                </a:r>
                <a:endParaRPr lang="ko-KR" altLang="en-US" sz="1000" dirty="0"/>
              </a:p>
            </p:txBody>
          </p:sp>
        </p:grpSp>
      </p:grpSp>
      <p:grpSp>
        <p:nvGrpSpPr>
          <p:cNvPr id="210" name="그룹 209"/>
          <p:cNvGrpSpPr/>
          <p:nvPr/>
        </p:nvGrpSpPr>
        <p:grpSpPr>
          <a:xfrm>
            <a:off x="6480699" y="548982"/>
            <a:ext cx="1421477" cy="2142683"/>
            <a:chOff x="4863113" y="441960"/>
            <a:chExt cx="1421477" cy="2142683"/>
          </a:xfrm>
        </p:grpSpPr>
        <p:grpSp>
          <p:nvGrpSpPr>
            <p:cNvPr id="211" name="그룹 210"/>
            <p:cNvGrpSpPr/>
            <p:nvPr/>
          </p:nvGrpSpPr>
          <p:grpSpPr>
            <a:xfrm>
              <a:off x="4863113" y="2267900"/>
              <a:ext cx="1421477" cy="316743"/>
              <a:chOff x="5659650" y="3952705"/>
              <a:chExt cx="1421477" cy="316743"/>
            </a:xfrm>
          </p:grpSpPr>
          <p:sp>
            <p:nvSpPr>
              <p:cNvPr id="215" name="직사각형 214"/>
              <p:cNvSpPr/>
              <p:nvPr/>
            </p:nvSpPr>
            <p:spPr>
              <a:xfrm>
                <a:off x="5659650" y="3952705"/>
                <a:ext cx="1421477" cy="316743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216" name="TextBox 215"/>
              <p:cNvSpPr txBox="1"/>
              <p:nvPr/>
            </p:nvSpPr>
            <p:spPr>
              <a:xfrm>
                <a:off x="5830021" y="3987966"/>
                <a:ext cx="1080745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100" dirty="0" smtClean="0"/>
                  <a:t>다운로드 센터</a:t>
                </a:r>
                <a:endParaRPr lang="ko-KR" altLang="en-US" sz="1100" dirty="0"/>
              </a:p>
            </p:txBody>
          </p:sp>
        </p:grpSp>
        <p:grpSp>
          <p:nvGrpSpPr>
            <p:cNvPr id="212" name="그룹 211"/>
            <p:cNvGrpSpPr/>
            <p:nvPr/>
          </p:nvGrpSpPr>
          <p:grpSpPr>
            <a:xfrm>
              <a:off x="4863113" y="441960"/>
              <a:ext cx="1421477" cy="1753994"/>
              <a:chOff x="4863113" y="441960"/>
              <a:chExt cx="1421477" cy="1753994"/>
            </a:xfrm>
          </p:grpSpPr>
          <p:sp>
            <p:nvSpPr>
              <p:cNvPr id="213" name="직사각형 212"/>
              <p:cNvSpPr/>
              <p:nvPr/>
            </p:nvSpPr>
            <p:spPr>
              <a:xfrm>
                <a:off x="4863113" y="441960"/>
                <a:ext cx="1421477" cy="1753994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4" name="TextBox 213"/>
              <p:cNvSpPr txBox="1"/>
              <p:nvPr/>
            </p:nvSpPr>
            <p:spPr>
              <a:xfrm>
                <a:off x="4882003" y="489974"/>
                <a:ext cx="138371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000" dirty="0" err="1" smtClean="0"/>
                  <a:t>구글스토어</a:t>
                </a:r>
                <a:r>
                  <a:rPr lang="ko-KR" altLang="en-US" sz="1000" dirty="0" smtClean="0"/>
                  <a:t> 다운로드</a:t>
                </a:r>
                <a:endParaRPr lang="en-US" altLang="ko-KR" sz="1000" dirty="0" smtClean="0"/>
              </a:p>
              <a:p>
                <a:pPr algn="ctr"/>
                <a:r>
                  <a:rPr lang="ko-KR" altLang="en-US" sz="1000" dirty="0" smtClean="0"/>
                  <a:t>앱스토어 다운로드</a:t>
                </a:r>
                <a:endParaRPr lang="ko-KR" altLang="en-US" sz="1000" dirty="0"/>
              </a:p>
            </p:txBody>
          </p:sp>
        </p:grpSp>
      </p:grpSp>
      <p:grpSp>
        <p:nvGrpSpPr>
          <p:cNvPr id="217" name="그룹 216"/>
          <p:cNvGrpSpPr/>
          <p:nvPr/>
        </p:nvGrpSpPr>
        <p:grpSpPr>
          <a:xfrm>
            <a:off x="8129899" y="548982"/>
            <a:ext cx="1421477" cy="2142683"/>
            <a:chOff x="4863113" y="441960"/>
            <a:chExt cx="1421477" cy="2142683"/>
          </a:xfrm>
        </p:grpSpPr>
        <p:grpSp>
          <p:nvGrpSpPr>
            <p:cNvPr id="218" name="그룹 217"/>
            <p:cNvGrpSpPr/>
            <p:nvPr/>
          </p:nvGrpSpPr>
          <p:grpSpPr>
            <a:xfrm>
              <a:off x="4863113" y="2267900"/>
              <a:ext cx="1421477" cy="316743"/>
              <a:chOff x="5659650" y="3952705"/>
              <a:chExt cx="1421477" cy="316743"/>
            </a:xfrm>
          </p:grpSpPr>
          <p:sp>
            <p:nvSpPr>
              <p:cNvPr id="222" name="직사각형 221"/>
              <p:cNvSpPr/>
              <p:nvPr/>
            </p:nvSpPr>
            <p:spPr>
              <a:xfrm>
                <a:off x="5659650" y="3952705"/>
                <a:ext cx="1421477" cy="316743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223" name="TextBox 222"/>
              <p:cNvSpPr txBox="1"/>
              <p:nvPr/>
            </p:nvSpPr>
            <p:spPr>
              <a:xfrm>
                <a:off x="5925400" y="3987966"/>
                <a:ext cx="88998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100" dirty="0" err="1" smtClean="0"/>
                  <a:t>소셜미디어</a:t>
                </a:r>
                <a:endParaRPr lang="ko-KR" altLang="en-US" sz="1100" dirty="0"/>
              </a:p>
            </p:txBody>
          </p:sp>
        </p:grpSp>
        <p:grpSp>
          <p:nvGrpSpPr>
            <p:cNvPr id="219" name="그룹 218"/>
            <p:cNvGrpSpPr/>
            <p:nvPr/>
          </p:nvGrpSpPr>
          <p:grpSpPr>
            <a:xfrm>
              <a:off x="4863113" y="441960"/>
              <a:ext cx="1421477" cy="1753994"/>
              <a:chOff x="4863113" y="441960"/>
              <a:chExt cx="1421477" cy="1753994"/>
            </a:xfrm>
          </p:grpSpPr>
          <p:sp>
            <p:nvSpPr>
              <p:cNvPr id="220" name="직사각형 219"/>
              <p:cNvSpPr/>
              <p:nvPr/>
            </p:nvSpPr>
            <p:spPr>
              <a:xfrm>
                <a:off x="4863113" y="441960"/>
                <a:ext cx="1421477" cy="1753994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1" name="TextBox 220"/>
              <p:cNvSpPr txBox="1"/>
              <p:nvPr/>
            </p:nvSpPr>
            <p:spPr>
              <a:xfrm>
                <a:off x="5289162" y="489974"/>
                <a:ext cx="569387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000" dirty="0" smtClean="0"/>
                  <a:t>페이스</a:t>
                </a:r>
                <a:endParaRPr lang="en-US" altLang="ko-KR" sz="1000" dirty="0" smtClean="0"/>
              </a:p>
              <a:p>
                <a:pPr algn="ctr"/>
                <a:r>
                  <a:rPr lang="ko-KR" altLang="en-US" sz="1000" dirty="0" smtClean="0"/>
                  <a:t>블로그</a:t>
                </a:r>
                <a:endParaRPr lang="en-US" altLang="ko-KR" sz="1000" dirty="0" smtClean="0"/>
              </a:p>
              <a:p>
                <a:pPr algn="ctr"/>
                <a:r>
                  <a:rPr lang="ko-KR" altLang="en-US" sz="1000" dirty="0" err="1" smtClean="0"/>
                  <a:t>인스타</a:t>
                </a:r>
                <a:endParaRPr lang="en-US" altLang="ko-KR" sz="1000" dirty="0" smtClean="0"/>
              </a:p>
              <a:p>
                <a:pPr algn="ctr"/>
                <a:r>
                  <a:rPr lang="ko-KR" altLang="en-US" sz="1000" dirty="0" err="1" smtClean="0"/>
                  <a:t>유투브</a:t>
                </a:r>
                <a:endParaRPr lang="en-US" altLang="ko-KR" sz="1000" dirty="0" smtClean="0"/>
              </a:p>
            </p:txBody>
          </p:sp>
        </p:grpSp>
      </p:grpSp>
      <p:grpSp>
        <p:nvGrpSpPr>
          <p:cNvPr id="224" name="그룹 223"/>
          <p:cNvGrpSpPr/>
          <p:nvPr/>
        </p:nvGrpSpPr>
        <p:grpSpPr>
          <a:xfrm>
            <a:off x="3317542" y="4072986"/>
            <a:ext cx="1421477" cy="316743"/>
            <a:chOff x="5659650" y="3952705"/>
            <a:chExt cx="1421477" cy="316743"/>
          </a:xfrm>
        </p:grpSpPr>
        <p:sp>
          <p:nvSpPr>
            <p:cNvPr id="225" name="직사각형 224"/>
            <p:cNvSpPr/>
            <p:nvPr/>
          </p:nvSpPr>
          <p:spPr>
            <a:xfrm>
              <a:off x="5659650" y="3952705"/>
              <a:ext cx="1421477" cy="316743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226" name="TextBox 225"/>
            <p:cNvSpPr txBox="1"/>
            <p:nvPr/>
          </p:nvSpPr>
          <p:spPr>
            <a:xfrm>
              <a:off x="5713805" y="3987966"/>
              <a:ext cx="131318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100" dirty="0" smtClean="0"/>
                <a:t>개인정보처리방침</a:t>
              </a:r>
              <a:endParaRPr lang="ko-KR" altLang="en-US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23065659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97</Words>
  <Application>Microsoft Office PowerPoint</Application>
  <PresentationFormat>와이드스크린</PresentationFormat>
  <Paragraphs>70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dw-006</dc:creator>
  <cp:lastModifiedBy>dw-006</cp:lastModifiedBy>
  <cp:revision>14</cp:revision>
  <dcterms:created xsi:type="dcterms:W3CDTF">2023-10-10T06:19:30Z</dcterms:created>
  <dcterms:modified xsi:type="dcterms:W3CDTF">2023-10-10T08:15:22Z</dcterms:modified>
</cp:coreProperties>
</file>