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9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BF88-B537-4379-AF0E-9B1070D32CA3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3AE6-FD9F-4F08-B00F-AA70F150F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1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BF88-B537-4379-AF0E-9B1070D32CA3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3AE6-FD9F-4F08-B00F-AA70F150F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1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BF88-B537-4379-AF0E-9B1070D32CA3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3AE6-FD9F-4F08-B00F-AA70F150F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7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BF88-B537-4379-AF0E-9B1070D32CA3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3AE6-FD9F-4F08-B00F-AA70F150F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BF88-B537-4379-AF0E-9B1070D32CA3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3AE6-FD9F-4F08-B00F-AA70F150F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5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BF88-B537-4379-AF0E-9B1070D32CA3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3AE6-FD9F-4F08-B00F-AA70F150F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BF88-B537-4379-AF0E-9B1070D32CA3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3AE6-FD9F-4F08-B00F-AA70F150F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1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BF88-B537-4379-AF0E-9B1070D32CA3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3AE6-FD9F-4F08-B00F-AA70F150F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3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BF88-B537-4379-AF0E-9B1070D32CA3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3AE6-FD9F-4F08-B00F-AA70F150F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BF88-B537-4379-AF0E-9B1070D32CA3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3AE6-FD9F-4F08-B00F-AA70F150F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7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BF88-B537-4379-AF0E-9B1070D32CA3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3AE6-FD9F-4F08-B00F-AA70F150F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BF88-B537-4379-AF0E-9B1070D32CA3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23AE6-FD9F-4F08-B00F-AA70F150F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그룹 261"/>
          <p:cNvGrpSpPr/>
          <p:nvPr/>
        </p:nvGrpSpPr>
        <p:grpSpPr>
          <a:xfrm>
            <a:off x="2444751" y="880821"/>
            <a:ext cx="6912206" cy="5288609"/>
            <a:chOff x="2444751" y="880821"/>
            <a:chExt cx="6912206" cy="5288609"/>
          </a:xfrm>
        </p:grpSpPr>
        <p:cxnSp>
          <p:nvCxnSpPr>
            <p:cNvPr id="193" name="직선 화살표 연결선 192"/>
            <p:cNvCxnSpPr>
              <a:stCxn id="14" idx="3"/>
            </p:cNvCxnSpPr>
            <p:nvPr/>
          </p:nvCxnSpPr>
          <p:spPr>
            <a:xfrm>
              <a:off x="5108280" y="1248370"/>
              <a:ext cx="562464" cy="254666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/>
            <p:nvPr/>
          </p:nvCxnSpPr>
          <p:spPr>
            <a:xfrm flipH="1" flipV="1">
              <a:off x="4939566" y="1973712"/>
              <a:ext cx="1147920" cy="1555668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/>
            <p:cNvCxnSpPr/>
            <p:nvPr/>
          </p:nvCxnSpPr>
          <p:spPr>
            <a:xfrm>
              <a:off x="4575121" y="892038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/>
            <p:cNvCxnSpPr/>
            <p:nvPr/>
          </p:nvCxnSpPr>
          <p:spPr>
            <a:xfrm>
              <a:off x="4575121" y="1422838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/>
            <p:cNvCxnSpPr/>
            <p:nvPr/>
          </p:nvCxnSpPr>
          <p:spPr>
            <a:xfrm>
              <a:off x="4575121" y="1974035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/>
            <p:cNvCxnSpPr/>
            <p:nvPr/>
          </p:nvCxnSpPr>
          <p:spPr>
            <a:xfrm>
              <a:off x="4575121" y="2978860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/>
            <p:cNvCxnSpPr/>
            <p:nvPr/>
          </p:nvCxnSpPr>
          <p:spPr>
            <a:xfrm>
              <a:off x="4575121" y="3509660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/>
            <p:cNvCxnSpPr/>
            <p:nvPr/>
          </p:nvCxnSpPr>
          <p:spPr>
            <a:xfrm>
              <a:off x="4575121" y="4514485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/>
            <p:nvPr/>
          </p:nvCxnSpPr>
          <p:spPr>
            <a:xfrm>
              <a:off x="4575121" y="5045285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/>
            <p:cNvCxnSpPr/>
            <p:nvPr/>
          </p:nvCxnSpPr>
          <p:spPr>
            <a:xfrm>
              <a:off x="4575121" y="5576085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/>
            <p:cNvCxnSpPr>
              <a:stCxn id="39" idx="2"/>
            </p:cNvCxnSpPr>
            <p:nvPr/>
          </p:nvCxnSpPr>
          <p:spPr>
            <a:xfrm>
              <a:off x="3153645" y="4277473"/>
              <a:ext cx="0" cy="424913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/>
            <p:cNvCxnSpPr/>
            <p:nvPr/>
          </p:nvCxnSpPr>
          <p:spPr>
            <a:xfrm>
              <a:off x="3153645" y="5047297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/>
            <p:cNvCxnSpPr>
              <a:stCxn id="36" idx="2"/>
            </p:cNvCxnSpPr>
            <p:nvPr/>
          </p:nvCxnSpPr>
          <p:spPr>
            <a:xfrm>
              <a:off x="3153645" y="5576085"/>
              <a:ext cx="1145450" cy="466178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화살표 연결선 223"/>
            <p:cNvCxnSpPr>
              <a:stCxn id="9" idx="1"/>
            </p:cNvCxnSpPr>
            <p:nvPr/>
          </p:nvCxnSpPr>
          <p:spPr>
            <a:xfrm flipH="1" flipV="1">
              <a:off x="3746173" y="2563114"/>
              <a:ext cx="417468" cy="4266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/>
            <p:cNvCxnSpPr>
              <a:stCxn id="12" idx="1"/>
            </p:cNvCxnSpPr>
            <p:nvPr/>
          </p:nvCxnSpPr>
          <p:spPr>
            <a:xfrm flipH="1" flipV="1">
              <a:off x="2444751" y="6137164"/>
              <a:ext cx="1718890" cy="32266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화살표 연결선 231"/>
            <p:cNvCxnSpPr>
              <a:stCxn id="155" idx="2"/>
              <a:endCxn id="165" idx="1"/>
            </p:cNvCxnSpPr>
            <p:nvPr/>
          </p:nvCxnSpPr>
          <p:spPr>
            <a:xfrm flipH="1">
              <a:off x="6296664" y="1873385"/>
              <a:ext cx="1" cy="30131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화살표 연결선 232"/>
            <p:cNvCxnSpPr/>
            <p:nvPr/>
          </p:nvCxnSpPr>
          <p:spPr>
            <a:xfrm flipH="1">
              <a:off x="6296664" y="3060651"/>
              <a:ext cx="1" cy="30131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화살표 연결선 233"/>
            <p:cNvCxnSpPr>
              <a:endCxn id="182" idx="0"/>
            </p:cNvCxnSpPr>
            <p:nvPr/>
          </p:nvCxnSpPr>
          <p:spPr>
            <a:xfrm flipH="1">
              <a:off x="6296664" y="4197346"/>
              <a:ext cx="2" cy="41214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/>
            <p:cNvCxnSpPr/>
            <p:nvPr/>
          </p:nvCxnSpPr>
          <p:spPr>
            <a:xfrm>
              <a:off x="8015001" y="880821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화살표 연결선 236"/>
            <p:cNvCxnSpPr/>
            <p:nvPr/>
          </p:nvCxnSpPr>
          <p:spPr>
            <a:xfrm>
              <a:off x="8015001" y="1389187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/>
            <p:cNvCxnSpPr/>
            <p:nvPr/>
          </p:nvCxnSpPr>
          <p:spPr>
            <a:xfrm>
              <a:off x="8015001" y="1897553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/>
            <p:cNvCxnSpPr/>
            <p:nvPr/>
          </p:nvCxnSpPr>
          <p:spPr>
            <a:xfrm>
              <a:off x="8015001" y="2879944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/>
            <p:cNvCxnSpPr/>
            <p:nvPr/>
          </p:nvCxnSpPr>
          <p:spPr>
            <a:xfrm>
              <a:off x="8015001" y="3388310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/>
            <p:cNvCxnSpPr/>
            <p:nvPr/>
          </p:nvCxnSpPr>
          <p:spPr>
            <a:xfrm>
              <a:off x="8015001" y="3896676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/>
            <p:cNvCxnSpPr/>
            <p:nvPr/>
          </p:nvCxnSpPr>
          <p:spPr>
            <a:xfrm>
              <a:off x="8015001" y="4879067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화살표 연결선 242"/>
            <p:cNvCxnSpPr/>
            <p:nvPr/>
          </p:nvCxnSpPr>
          <p:spPr>
            <a:xfrm>
              <a:off x="8015001" y="5387433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화살표 연결선 243"/>
            <p:cNvCxnSpPr/>
            <p:nvPr/>
          </p:nvCxnSpPr>
          <p:spPr>
            <a:xfrm>
              <a:off x="8015001" y="5895799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화살표 연결선 244"/>
            <p:cNvCxnSpPr/>
            <p:nvPr/>
          </p:nvCxnSpPr>
          <p:spPr>
            <a:xfrm flipH="1">
              <a:off x="9356956" y="2649506"/>
              <a:ext cx="1" cy="39258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화살표 연결선 245"/>
            <p:cNvCxnSpPr/>
            <p:nvPr/>
          </p:nvCxnSpPr>
          <p:spPr>
            <a:xfrm>
              <a:off x="9356956" y="3381735"/>
              <a:ext cx="0" cy="18186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화살표 연결선 248"/>
            <p:cNvCxnSpPr>
              <a:stCxn id="73" idx="3"/>
              <a:endCxn id="107" idx="1"/>
            </p:cNvCxnSpPr>
            <p:nvPr/>
          </p:nvCxnSpPr>
          <p:spPr>
            <a:xfrm>
              <a:off x="8426481" y="2479681"/>
              <a:ext cx="39826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화살표 연결선 250"/>
            <p:cNvCxnSpPr/>
            <p:nvPr/>
          </p:nvCxnSpPr>
          <p:spPr>
            <a:xfrm flipH="1">
              <a:off x="8273096" y="3918339"/>
              <a:ext cx="718504" cy="39508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화살표 연결선 252"/>
            <p:cNvCxnSpPr/>
            <p:nvPr/>
          </p:nvCxnSpPr>
          <p:spPr>
            <a:xfrm>
              <a:off x="8334010" y="4644180"/>
              <a:ext cx="704338" cy="39508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/>
            <p:cNvCxnSpPr>
              <a:stCxn id="62" idx="1"/>
            </p:cNvCxnSpPr>
            <p:nvPr/>
          </p:nvCxnSpPr>
          <p:spPr>
            <a:xfrm flipH="1">
              <a:off x="6943002" y="1225936"/>
              <a:ext cx="477926" cy="30869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/>
            <p:cNvCxnSpPr/>
            <p:nvPr/>
          </p:nvCxnSpPr>
          <p:spPr>
            <a:xfrm flipV="1">
              <a:off x="6553789" y="1908770"/>
              <a:ext cx="1052938" cy="16603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화살표 연결선 281"/>
            <p:cNvCxnSpPr/>
            <p:nvPr/>
          </p:nvCxnSpPr>
          <p:spPr>
            <a:xfrm flipH="1" flipV="1">
              <a:off x="3746173" y="4096908"/>
              <a:ext cx="417468" cy="4266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/>
          <p:cNvGrpSpPr/>
          <p:nvPr/>
        </p:nvGrpSpPr>
        <p:grpSpPr>
          <a:xfrm>
            <a:off x="678766" y="1128491"/>
            <a:ext cx="1436564" cy="1432127"/>
            <a:chOff x="1125925" y="610822"/>
            <a:chExt cx="1436564" cy="1432127"/>
          </a:xfrm>
        </p:grpSpPr>
        <p:grpSp>
          <p:nvGrpSpPr>
            <p:cNvPr id="50" name="그룹 49"/>
            <p:cNvGrpSpPr/>
            <p:nvPr/>
          </p:nvGrpSpPr>
          <p:grpSpPr>
            <a:xfrm>
              <a:off x="1125925" y="610822"/>
              <a:ext cx="1436564" cy="287115"/>
              <a:chOff x="1047404" y="472873"/>
              <a:chExt cx="1574029" cy="287115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047404" y="472873"/>
                <a:ext cx="1574029" cy="2871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433507" y="501014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아이디 찾기</a:t>
                </a:r>
                <a:endParaRPr lang="ko-KR" altLang="en-US" sz="900" dirty="0"/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125925" y="610822"/>
              <a:ext cx="1436564" cy="143212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193120" y="973704"/>
              <a:ext cx="1302174" cy="287115"/>
              <a:chOff x="1183332" y="472873"/>
              <a:chExt cx="1302174" cy="287115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183332" y="472873"/>
                <a:ext cx="1302174" cy="2871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55950" y="501014"/>
                <a:ext cx="7569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[</a:t>
                </a:r>
                <a:r>
                  <a:rPr lang="ko-KR" altLang="en-US" sz="900" dirty="0" smtClean="0"/>
                  <a:t>필드</a:t>
                </a:r>
                <a:r>
                  <a:rPr lang="en-US" altLang="ko-KR" sz="900" dirty="0" smtClean="0"/>
                  <a:t>] </a:t>
                </a:r>
                <a:r>
                  <a:rPr lang="ko-KR" altLang="en-US" sz="900" dirty="0" smtClean="0"/>
                  <a:t>이름</a:t>
                </a:r>
                <a:endParaRPr lang="ko-KR" altLang="en-US" sz="900" dirty="0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1193120" y="1321017"/>
              <a:ext cx="1302174" cy="287115"/>
              <a:chOff x="1183332" y="472873"/>
              <a:chExt cx="1302174" cy="287115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1183332" y="472873"/>
                <a:ext cx="1302174" cy="2871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398242" y="501014"/>
                <a:ext cx="8723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[</a:t>
                </a:r>
                <a:r>
                  <a:rPr lang="ko-KR" altLang="en-US" sz="900" dirty="0" smtClean="0"/>
                  <a:t>필드</a:t>
                </a:r>
                <a:r>
                  <a:rPr lang="en-US" altLang="ko-KR" sz="900" dirty="0" smtClean="0"/>
                  <a:t>] </a:t>
                </a:r>
                <a:r>
                  <a:rPr lang="ko-KR" altLang="en-US" sz="900" dirty="0" smtClean="0"/>
                  <a:t>이메일</a:t>
                </a:r>
                <a:endParaRPr lang="ko-KR" altLang="en-US" sz="900" dirty="0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1193120" y="1668330"/>
              <a:ext cx="1302174" cy="287115"/>
              <a:chOff x="1183332" y="472873"/>
              <a:chExt cx="1302174" cy="287115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1183332" y="472873"/>
                <a:ext cx="1302174" cy="2871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262788" y="501014"/>
                <a:ext cx="11432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[</a:t>
                </a:r>
                <a:r>
                  <a:rPr lang="ko-KR" altLang="en-US" sz="900" dirty="0" smtClean="0"/>
                  <a:t>필드</a:t>
                </a:r>
                <a:r>
                  <a:rPr lang="en-US" altLang="ko-KR" sz="900" dirty="0" smtClean="0"/>
                  <a:t>] </a:t>
                </a:r>
                <a:r>
                  <a:rPr lang="ko-KR" altLang="en-US" sz="900" dirty="0" smtClean="0"/>
                  <a:t>아이디 찾기</a:t>
                </a:r>
                <a:endParaRPr lang="ko-KR" altLang="en-US" sz="900" dirty="0"/>
              </a:p>
            </p:txBody>
          </p:sp>
        </p:grpSp>
      </p:grpSp>
      <p:grpSp>
        <p:nvGrpSpPr>
          <p:cNvPr id="133" name="그룹 132"/>
          <p:cNvGrpSpPr/>
          <p:nvPr/>
        </p:nvGrpSpPr>
        <p:grpSpPr>
          <a:xfrm>
            <a:off x="10197028" y="405083"/>
            <a:ext cx="1436564" cy="2806223"/>
            <a:chOff x="10197028" y="405083"/>
            <a:chExt cx="1436564" cy="2806223"/>
          </a:xfrm>
        </p:grpSpPr>
        <p:grpSp>
          <p:nvGrpSpPr>
            <p:cNvPr id="108" name="그룹 107"/>
            <p:cNvGrpSpPr/>
            <p:nvPr/>
          </p:nvGrpSpPr>
          <p:grpSpPr>
            <a:xfrm>
              <a:off x="10197028" y="405083"/>
              <a:ext cx="1436564" cy="287115"/>
              <a:chOff x="1047404" y="472873"/>
              <a:chExt cx="1574029" cy="287115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1047404" y="472873"/>
                <a:ext cx="1574029" cy="2871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331913" y="501014"/>
                <a:ext cx="10050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비밀번호 찾기</a:t>
                </a:r>
                <a:endParaRPr lang="ko-KR" altLang="en-US" sz="900" dirty="0"/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10197028" y="405083"/>
              <a:ext cx="1436564" cy="280622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10264223" y="767965"/>
              <a:ext cx="1302174" cy="287115"/>
              <a:chOff x="1183332" y="472873"/>
              <a:chExt cx="1302174" cy="287115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1183332" y="472873"/>
                <a:ext cx="1302174" cy="2871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398242" y="501014"/>
                <a:ext cx="8723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[</a:t>
                </a:r>
                <a:r>
                  <a:rPr lang="ko-KR" altLang="en-US" sz="900" dirty="0" smtClean="0"/>
                  <a:t>필드</a:t>
                </a:r>
                <a:r>
                  <a:rPr lang="en-US" altLang="ko-KR" sz="900" dirty="0" smtClean="0"/>
                  <a:t>] </a:t>
                </a:r>
                <a:r>
                  <a:rPr lang="ko-KR" altLang="en-US" sz="900" dirty="0" smtClean="0"/>
                  <a:t>아이디</a:t>
                </a:r>
                <a:endParaRPr lang="ko-KR" altLang="en-US" sz="900" dirty="0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10264223" y="1117448"/>
              <a:ext cx="1302174" cy="287115"/>
              <a:chOff x="1183332" y="472873"/>
              <a:chExt cx="1302174" cy="287115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1183332" y="472873"/>
                <a:ext cx="1302174" cy="2871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455950" y="501014"/>
                <a:ext cx="7569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[</a:t>
                </a:r>
                <a:r>
                  <a:rPr lang="ko-KR" altLang="en-US" sz="900" dirty="0" smtClean="0"/>
                  <a:t>필드</a:t>
                </a:r>
                <a:r>
                  <a:rPr lang="en-US" altLang="ko-KR" sz="900" dirty="0" smtClean="0"/>
                  <a:t>] </a:t>
                </a:r>
                <a:r>
                  <a:rPr lang="ko-KR" altLang="en-US" sz="900" dirty="0" smtClean="0"/>
                  <a:t>이름</a:t>
                </a:r>
                <a:endParaRPr lang="ko-KR" altLang="en-US" sz="900" dirty="0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10264223" y="1466931"/>
              <a:ext cx="1302174" cy="287115"/>
              <a:chOff x="1183332" y="472873"/>
              <a:chExt cx="1302174" cy="287115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1183332" y="472873"/>
                <a:ext cx="1302174" cy="2871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398243" y="501014"/>
                <a:ext cx="8723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[</a:t>
                </a:r>
                <a:r>
                  <a:rPr lang="ko-KR" altLang="en-US" sz="900" dirty="0" smtClean="0"/>
                  <a:t>필드</a:t>
                </a:r>
                <a:r>
                  <a:rPr lang="en-US" altLang="ko-KR" sz="900" dirty="0" smtClean="0"/>
                  <a:t>] </a:t>
                </a:r>
                <a:r>
                  <a:rPr lang="ko-KR" altLang="en-US" sz="900" dirty="0" smtClean="0"/>
                  <a:t>이메일</a:t>
                </a:r>
                <a:endParaRPr lang="ko-KR" altLang="en-US" sz="900" dirty="0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10228264" y="1816414"/>
              <a:ext cx="1374094" cy="287115"/>
              <a:chOff x="1147373" y="472873"/>
              <a:chExt cx="1374094" cy="287115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183332" y="472873"/>
                <a:ext cx="1302174" cy="2871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147373" y="501014"/>
                <a:ext cx="13740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[</a:t>
                </a:r>
                <a:r>
                  <a:rPr lang="ko-KR" altLang="en-US" sz="900" dirty="0" smtClean="0"/>
                  <a:t>라디오 버튼</a:t>
                </a:r>
                <a:r>
                  <a:rPr lang="en-US" altLang="ko-KR" sz="900" dirty="0" smtClean="0"/>
                  <a:t>] </a:t>
                </a:r>
                <a:r>
                  <a:rPr lang="ko-KR" altLang="en-US" sz="900" dirty="0" smtClean="0"/>
                  <a:t>인증방식</a:t>
                </a:r>
                <a:endParaRPr lang="ko-KR" altLang="en-US" sz="900" dirty="0"/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10264223" y="2165897"/>
              <a:ext cx="1302174" cy="287115"/>
              <a:chOff x="1183332" y="472873"/>
              <a:chExt cx="1302174" cy="287115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1183332" y="472873"/>
                <a:ext cx="1302174" cy="2871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433509" y="501014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이메일 인증</a:t>
                </a:r>
                <a:endParaRPr lang="ko-KR" altLang="en-US" sz="900" dirty="0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10264223" y="2515380"/>
              <a:ext cx="1302174" cy="287115"/>
              <a:chOff x="1183332" y="472873"/>
              <a:chExt cx="1302174" cy="287115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1183332" y="472873"/>
                <a:ext cx="1302174" cy="2871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433509" y="501014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휴대폰 인증</a:t>
                </a:r>
                <a:endParaRPr lang="ko-KR" altLang="en-US" sz="900" dirty="0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10264223" y="2864864"/>
              <a:ext cx="1302174" cy="287115"/>
              <a:chOff x="1183332" y="472873"/>
              <a:chExt cx="1302174" cy="287115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1183332" y="472873"/>
                <a:ext cx="1302174" cy="2871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205082" y="501014"/>
                <a:ext cx="1258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[</a:t>
                </a:r>
                <a:r>
                  <a:rPr lang="ko-KR" altLang="en-US" sz="900" dirty="0" smtClean="0"/>
                  <a:t>버튼</a:t>
                </a:r>
                <a:r>
                  <a:rPr lang="en-US" altLang="ko-KR" sz="900" dirty="0" smtClean="0"/>
                  <a:t>] </a:t>
                </a:r>
                <a:r>
                  <a:rPr lang="ko-KR" altLang="en-US" sz="900" dirty="0" smtClean="0"/>
                  <a:t>비밀번호 찾기</a:t>
                </a:r>
                <a:endParaRPr lang="ko-KR" altLang="en-US" sz="900" dirty="0"/>
              </a:p>
            </p:txBody>
          </p:sp>
        </p:grpSp>
      </p:grpSp>
      <p:grpSp>
        <p:nvGrpSpPr>
          <p:cNvPr id="168" name="그룹 167"/>
          <p:cNvGrpSpPr/>
          <p:nvPr/>
        </p:nvGrpSpPr>
        <p:grpSpPr>
          <a:xfrm>
            <a:off x="9100133" y="4907123"/>
            <a:ext cx="1790876" cy="1527671"/>
            <a:chOff x="9100133" y="4609493"/>
            <a:chExt cx="1790876" cy="1527671"/>
          </a:xfrm>
        </p:grpSpPr>
        <p:sp>
          <p:nvSpPr>
            <p:cNvPr id="135" name="TextBox 134"/>
            <p:cNvSpPr txBox="1"/>
            <p:nvPr/>
          </p:nvSpPr>
          <p:spPr>
            <a:xfrm>
              <a:off x="9100133" y="5258254"/>
              <a:ext cx="179087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 smtClean="0"/>
                <a:t>유효 시간이 만료되었습니다</a:t>
              </a:r>
              <a:r>
                <a:rPr lang="en-US" altLang="ko-KR" sz="900" dirty="0" smtClean="0"/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 smtClean="0"/>
                <a:t>인증메일을 다시 요청해주세요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9608044" y="5774210"/>
              <a:ext cx="775052" cy="289884"/>
              <a:chOff x="10787293" y="5805900"/>
              <a:chExt cx="775052" cy="289884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10787293" y="5805900"/>
                <a:ext cx="775052" cy="2898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954246" y="582773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확인</a:t>
                </a:r>
                <a:endParaRPr lang="ko-KR" altLang="en-US" sz="1000" dirty="0"/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9752140" y="4773837"/>
              <a:ext cx="486861" cy="486861"/>
              <a:chOff x="10911375" y="4110172"/>
              <a:chExt cx="486861" cy="48686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911375" y="4110172"/>
                <a:ext cx="486861" cy="48686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0945628" y="4153547"/>
                <a:ext cx="4183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!</a:t>
                </a:r>
                <a:endParaRPr lang="ko-KR" altLang="en-US" sz="2000" b="1" dirty="0"/>
              </a:p>
            </p:txBody>
          </p:sp>
        </p:grpSp>
        <p:sp>
          <p:nvSpPr>
            <p:cNvPr id="142" name="모서리가 둥근 직사각형 141"/>
            <p:cNvSpPr/>
            <p:nvPr/>
          </p:nvSpPr>
          <p:spPr>
            <a:xfrm>
              <a:off x="9100133" y="4609493"/>
              <a:ext cx="1790876" cy="1527671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2614073" y="548641"/>
            <a:ext cx="7282455" cy="6032269"/>
            <a:chOff x="2614073" y="548641"/>
            <a:chExt cx="7282455" cy="6032269"/>
          </a:xfrm>
        </p:grpSpPr>
        <p:grpSp>
          <p:nvGrpSpPr>
            <p:cNvPr id="22" name="그룹 21"/>
            <p:cNvGrpSpPr/>
            <p:nvPr/>
          </p:nvGrpSpPr>
          <p:grpSpPr>
            <a:xfrm>
              <a:off x="4042910" y="548641"/>
              <a:ext cx="1064422" cy="343397"/>
              <a:chOff x="2564281" y="548641"/>
              <a:chExt cx="1064422" cy="34339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564281" y="548641"/>
                <a:ext cx="1064422" cy="3433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85010" y="604923"/>
                <a:ext cx="8018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아이디 찾기</a:t>
                </a:r>
                <a:endParaRPr lang="ko-KR" altLang="en-US" sz="9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035549" y="1073903"/>
              <a:ext cx="1079144" cy="348935"/>
              <a:chOff x="2549557" y="1093034"/>
              <a:chExt cx="1079144" cy="348935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564279" y="1093034"/>
                <a:ext cx="1064422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549557" y="1152085"/>
                <a:ext cx="10727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아이디 찾기 신청</a:t>
                </a:r>
                <a:endParaRPr lang="ko-KR" altLang="en-US" sz="9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4056579" y="1604703"/>
              <a:ext cx="1037084" cy="369332"/>
              <a:chOff x="2567382" y="1673939"/>
              <a:chExt cx="1037084" cy="369332"/>
            </a:xfrm>
          </p:grpSpPr>
          <p:sp>
            <p:nvSpPr>
              <p:cNvPr id="11" name="평행 사변형 10"/>
              <p:cNvSpPr/>
              <p:nvPr/>
            </p:nvSpPr>
            <p:spPr>
              <a:xfrm>
                <a:off x="2685010" y="1674263"/>
                <a:ext cx="822961" cy="368685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67382" y="1673939"/>
                <a:ext cx="1037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부분 </a:t>
                </a:r>
                <a:r>
                  <a:rPr lang="en-US" altLang="ko-KR" sz="900" dirty="0" smtClean="0"/>
                  <a:t>Block</a:t>
                </a:r>
              </a:p>
              <a:p>
                <a:pPr algn="ctr"/>
                <a:r>
                  <a:rPr lang="ko-KR" altLang="en-US" sz="900" dirty="0" smtClean="0"/>
                  <a:t>아이디 노출</a:t>
                </a:r>
                <a:endParaRPr lang="ko-KR" altLang="en-US" sz="900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163641" y="2155900"/>
              <a:ext cx="822960" cy="822960"/>
              <a:chOff x="2685011" y="2212646"/>
              <a:chExt cx="822960" cy="822960"/>
            </a:xfrm>
          </p:grpSpPr>
          <p:sp>
            <p:nvSpPr>
              <p:cNvPr id="9" name="다이아몬드 8"/>
              <p:cNvSpPr/>
              <p:nvPr/>
            </p:nvSpPr>
            <p:spPr>
              <a:xfrm>
                <a:off x="2685011" y="2212646"/>
                <a:ext cx="822960" cy="82296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41669" y="2375960"/>
                <a:ext cx="739305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dirty="0" smtClean="0"/>
                  <a:t>아이디</a:t>
                </a:r>
                <a:endParaRPr lang="en-US" altLang="ko-KR" sz="900" dirty="0" smtClean="0"/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900" dirty="0" smtClean="0"/>
                  <a:t>전체 찾기</a:t>
                </a:r>
                <a:r>
                  <a:rPr lang="en-US" altLang="ko-KR" sz="900" dirty="0" smtClean="0"/>
                  <a:t>?</a:t>
                </a:r>
                <a:endParaRPr lang="ko-KR" altLang="en-US" sz="9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42910" y="3160725"/>
              <a:ext cx="1064422" cy="348935"/>
              <a:chOff x="2564279" y="3236602"/>
              <a:chExt cx="1064422" cy="34893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64279" y="3236602"/>
                <a:ext cx="1064422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27304" y="3295653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인증방식 선택</a:t>
                </a:r>
                <a:endParaRPr lang="ko-KR" altLang="en-US" sz="900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163641" y="3691525"/>
              <a:ext cx="822960" cy="822960"/>
              <a:chOff x="2685011" y="3786533"/>
              <a:chExt cx="822960" cy="822960"/>
            </a:xfrm>
          </p:grpSpPr>
          <p:sp>
            <p:nvSpPr>
              <p:cNvPr id="10" name="다이아몬드 9"/>
              <p:cNvSpPr/>
              <p:nvPr/>
            </p:nvSpPr>
            <p:spPr>
              <a:xfrm>
                <a:off x="2685011" y="3786533"/>
                <a:ext cx="822960" cy="82296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20465" y="4013347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이메일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smtClean="0"/>
                  <a:t>인증</a:t>
                </a:r>
                <a:r>
                  <a:rPr lang="en-US" altLang="ko-KR" sz="900" dirty="0" smtClean="0"/>
                  <a:t>?</a:t>
                </a:r>
                <a:endParaRPr lang="ko-KR" altLang="en-US" sz="900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035549" y="4696350"/>
              <a:ext cx="1079145" cy="348935"/>
              <a:chOff x="2539258" y="4810489"/>
              <a:chExt cx="1079145" cy="34893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539259" y="4810489"/>
                <a:ext cx="1079144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539258" y="4869540"/>
                <a:ext cx="107914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인증 메일 발송</a:t>
                </a:r>
                <a:endParaRPr lang="ko-KR" altLang="en-US" sz="9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042910" y="5227150"/>
              <a:ext cx="1064422" cy="348935"/>
              <a:chOff x="2564279" y="5360420"/>
              <a:chExt cx="1064422" cy="3489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564279" y="5360420"/>
                <a:ext cx="1064422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607267" y="5419471"/>
                <a:ext cx="95731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인증 링크 클릭</a:t>
                </a:r>
                <a:endParaRPr lang="ko-KR" altLang="en-US" sz="900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163641" y="5757950"/>
              <a:ext cx="822960" cy="822960"/>
              <a:chOff x="2685011" y="5910350"/>
              <a:chExt cx="822960" cy="822960"/>
            </a:xfrm>
          </p:grpSpPr>
          <p:sp>
            <p:nvSpPr>
              <p:cNvPr id="12" name="다이아몬드 11"/>
              <p:cNvSpPr/>
              <p:nvPr/>
            </p:nvSpPr>
            <p:spPr>
              <a:xfrm>
                <a:off x="2685011" y="5910350"/>
                <a:ext cx="822960" cy="82296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55419" y="6099064"/>
                <a:ext cx="686406" cy="438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dirty="0" smtClean="0"/>
                  <a:t>유효 시간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smtClean="0"/>
                  <a:t>내 인증</a:t>
                </a:r>
                <a:r>
                  <a:rPr lang="en-US" altLang="ko-KR" sz="900" dirty="0" smtClean="0"/>
                  <a:t>?</a:t>
                </a:r>
                <a:endParaRPr lang="ko-KR" altLang="en-US" sz="900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614073" y="4700374"/>
              <a:ext cx="1079144" cy="348935"/>
              <a:chOff x="1117782" y="4810489"/>
              <a:chExt cx="1079144" cy="3489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117782" y="4810489"/>
                <a:ext cx="1079144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25142" y="4869540"/>
                <a:ext cx="10644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SMS </a:t>
                </a:r>
                <a:r>
                  <a:rPr lang="ko-KR" altLang="en-US" sz="900" dirty="0" smtClean="0"/>
                  <a:t>인증 발송</a:t>
                </a:r>
                <a:endParaRPr lang="ko-KR" altLang="en-US" sz="900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621434" y="5227150"/>
              <a:ext cx="1064422" cy="348935"/>
              <a:chOff x="1125142" y="5360420"/>
              <a:chExt cx="1064422" cy="34893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125142" y="5360420"/>
                <a:ext cx="1064422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88169" y="5419471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인증번호 입력</a:t>
                </a:r>
                <a:endParaRPr lang="ko-KR" altLang="en-US" sz="9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614073" y="3928538"/>
              <a:ext cx="1079144" cy="348935"/>
              <a:chOff x="1117782" y="4023545"/>
              <a:chExt cx="1079144" cy="348935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117782" y="4023545"/>
                <a:ext cx="1079144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25142" y="4082596"/>
                <a:ext cx="10644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휴대폰 인증 선택</a:t>
                </a:r>
                <a:endParaRPr lang="ko-KR" altLang="en-US" sz="9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614073" y="2392913"/>
              <a:ext cx="1079144" cy="348935"/>
              <a:chOff x="1117782" y="4023545"/>
              <a:chExt cx="1079144" cy="34893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117782" y="4023545"/>
                <a:ext cx="1079144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25142" y="4082596"/>
                <a:ext cx="10644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메인 화면</a:t>
                </a:r>
                <a:endParaRPr lang="ko-KR" altLang="en-US" sz="9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7482790" y="548641"/>
              <a:ext cx="1064422" cy="343397"/>
              <a:chOff x="2564281" y="548641"/>
              <a:chExt cx="1064422" cy="343397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2564281" y="548641"/>
                <a:ext cx="1064422" cy="3433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627302" y="604923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비밀번호 찾기</a:t>
                </a:r>
                <a:endParaRPr lang="ko-KR" altLang="en-US" sz="900" dirty="0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7420928" y="1051469"/>
              <a:ext cx="1188147" cy="348935"/>
              <a:chOff x="2491850" y="1093034"/>
              <a:chExt cx="1188147" cy="348935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564279" y="1093034"/>
                <a:ext cx="1064422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491850" y="1152085"/>
                <a:ext cx="11881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비밀번호 찾기 신청</a:t>
                </a:r>
                <a:endParaRPr lang="ko-KR" altLang="en-US" sz="900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5895752" y="3353366"/>
              <a:ext cx="822960" cy="822960"/>
              <a:chOff x="2685011" y="2212646"/>
              <a:chExt cx="822960" cy="822960"/>
            </a:xfrm>
          </p:grpSpPr>
          <p:sp>
            <p:nvSpPr>
              <p:cNvPr id="67" name="다이아몬드 66"/>
              <p:cNvSpPr/>
              <p:nvPr/>
            </p:nvSpPr>
            <p:spPr>
              <a:xfrm>
                <a:off x="2685011" y="2212646"/>
                <a:ext cx="822960" cy="82296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762757" y="2388660"/>
                <a:ext cx="646331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일치하는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smtClean="0"/>
                  <a:t>회원이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smtClean="0"/>
                  <a:t>있는가</a:t>
                </a:r>
                <a:r>
                  <a:rPr lang="en-US" altLang="ko-KR" sz="900" dirty="0" smtClean="0"/>
                  <a:t>?</a:t>
                </a:r>
                <a:endParaRPr lang="ko-KR" altLang="en-US" sz="900" dirty="0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7482790" y="1559835"/>
              <a:ext cx="1064422" cy="348935"/>
              <a:chOff x="2564279" y="3236602"/>
              <a:chExt cx="1064422" cy="348935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564279" y="3236602"/>
                <a:ext cx="1064422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627304" y="3295653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인증방식 선택</a:t>
                </a:r>
                <a:endParaRPr lang="ko-KR" altLang="en-US" sz="900" dirty="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603521" y="2068201"/>
              <a:ext cx="822960" cy="822960"/>
              <a:chOff x="2685011" y="3786533"/>
              <a:chExt cx="822960" cy="822960"/>
            </a:xfrm>
          </p:grpSpPr>
          <p:sp>
            <p:nvSpPr>
              <p:cNvPr id="73" name="다이아몬드 72"/>
              <p:cNvSpPr/>
              <p:nvPr/>
            </p:nvSpPr>
            <p:spPr>
              <a:xfrm>
                <a:off x="2685011" y="3786533"/>
                <a:ext cx="822960" cy="82296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820465" y="4013347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이메일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smtClean="0"/>
                  <a:t>인증</a:t>
                </a:r>
                <a:r>
                  <a:rPr lang="en-US" altLang="ko-KR" sz="900" dirty="0" smtClean="0"/>
                  <a:t>?</a:t>
                </a:r>
                <a:endParaRPr lang="ko-KR" altLang="en-US" sz="900" dirty="0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475429" y="3050592"/>
              <a:ext cx="1079145" cy="348935"/>
              <a:chOff x="2539258" y="4810489"/>
              <a:chExt cx="1079145" cy="348935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539259" y="4810489"/>
                <a:ext cx="1079144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539258" y="4869540"/>
                <a:ext cx="107914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인증 메일 발송</a:t>
                </a:r>
                <a:endParaRPr lang="ko-KR" altLang="en-US" sz="900" dirty="0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7482790" y="3558958"/>
              <a:ext cx="1064422" cy="348935"/>
              <a:chOff x="2564279" y="5360420"/>
              <a:chExt cx="1064422" cy="348935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564279" y="5360420"/>
                <a:ext cx="1064422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07267" y="5419471"/>
                <a:ext cx="95731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인증 링크 클릭</a:t>
                </a:r>
                <a:endParaRPr lang="ko-KR" altLang="en-US" sz="900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603521" y="4067324"/>
              <a:ext cx="822960" cy="822960"/>
              <a:chOff x="2685011" y="5910350"/>
              <a:chExt cx="822960" cy="822960"/>
            </a:xfrm>
          </p:grpSpPr>
          <p:sp>
            <p:nvSpPr>
              <p:cNvPr id="82" name="다이아몬드 81"/>
              <p:cNvSpPr/>
              <p:nvPr/>
            </p:nvSpPr>
            <p:spPr>
              <a:xfrm>
                <a:off x="2685011" y="5910350"/>
                <a:ext cx="822960" cy="82296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742719" y="6137164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유효 시간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smtClean="0"/>
                  <a:t>내 인증</a:t>
                </a:r>
                <a:r>
                  <a:rPr lang="en-US" altLang="ko-KR" sz="900" dirty="0" smtClean="0"/>
                  <a:t>?</a:t>
                </a:r>
                <a:endParaRPr lang="ko-KR" altLang="en-US" sz="9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7475429" y="5049715"/>
              <a:ext cx="1079145" cy="348935"/>
              <a:chOff x="2539258" y="4810489"/>
              <a:chExt cx="1079145" cy="348935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539259" y="4810489"/>
                <a:ext cx="1079144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539258" y="4869540"/>
                <a:ext cx="107914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인증 완료</a:t>
                </a:r>
                <a:endParaRPr lang="ko-KR" altLang="en-US" sz="900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7475429" y="5558081"/>
              <a:ext cx="1079145" cy="348935"/>
              <a:chOff x="2539258" y="4810489"/>
              <a:chExt cx="1079145" cy="348935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539259" y="4810489"/>
                <a:ext cx="1079144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539258" y="4869540"/>
                <a:ext cx="107914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비밀번호 재설정</a:t>
                </a:r>
                <a:endParaRPr lang="ko-KR" altLang="en-US" sz="900" dirty="0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7475429" y="6066445"/>
              <a:ext cx="1079145" cy="369332"/>
              <a:chOff x="2539258" y="4793340"/>
              <a:chExt cx="1079145" cy="369332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2539259" y="4810489"/>
                <a:ext cx="1079144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539258" y="4793340"/>
                <a:ext cx="107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비밀번호 재설정 완료</a:t>
                </a:r>
                <a:endParaRPr lang="ko-KR" altLang="en-US" sz="900" dirty="0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817384" y="3037443"/>
              <a:ext cx="1079144" cy="348935"/>
              <a:chOff x="1117782" y="4810489"/>
              <a:chExt cx="1079144" cy="348935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117782" y="4810489"/>
                <a:ext cx="1079144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125142" y="4869540"/>
                <a:ext cx="10644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SMS </a:t>
                </a:r>
                <a:r>
                  <a:rPr lang="ko-KR" altLang="en-US" sz="900" dirty="0" smtClean="0"/>
                  <a:t>인증 발송</a:t>
                </a:r>
                <a:endParaRPr lang="ko-KR" altLang="en-US" sz="900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824745" y="3558958"/>
              <a:ext cx="1064422" cy="348935"/>
              <a:chOff x="1125142" y="5360420"/>
              <a:chExt cx="1064422" cy="348935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1125142" y="5360420"/>
                <a:ext cx="1064422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188169" y="5419471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인증번호 입력</a:t>
                </a:r>
                <a:endParaRPr lang="ko-KR" altLang="en-US" sz="900" dirty="0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8817384" y="2305214"/>
              <a:ext cx="1079144" cy="348935"/>
              <a:chOff x="1117782" y="4023545"/>
              <a:chExt cx="1079144" cy="348935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117782" y="4023545"/>
                <a:ext cx="1079144" cy="348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125142" y="4082596"/>
                <a:ext cx="10644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휴대폰 인증 선택</a:t>
                </a:r>
                <a:endParaRPr lang="ko-KR" altLang="en-US" sz="900" dirty="0"/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5516643" y="1365553"/>
              <a:ext cx="1560043" cy="507832"/>
              <a:chOff x="2595842" y="1624340"/>
              <a:chExt cx="980164" cy="396655"/>
            </a:xfrm>
          </p:grpSpPr>
          <p:sp>
            <p:nvSpPr>
              <p:cNvPr id="154" name="평행 사변형 153"/>
              <p:cNvSpPr/>
              <p:nvPr/>
            </p:nvSpPr>
            <p:spPr>
              <a:xfrm>
                <a:off x="2669052" y="1634583"/>
                <a:ext cx="822961" cy="368685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2595842" y="1624340"/>
                <a:ext cx="980164" cy="396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dirty="0" smtClean="0"/>
                  <a:t>동일 이름</a:t>
                </a:r>
                <a:r>
                  <a:rPr lang="en-US" altLang="ko-KR" sz="900" dirty="0" smtClean="0"/>
                  <a:t>/</a:t>
                </a:r>
                <a:r>
                  <a:rPr lang="ko-KR" altLang="en-US" sz="900" dirty="0" smtClean="0"/>
                  <a:t>이메일</a:t>
                </a:r>
                <a:endParaRPr lang="en-US" altLang="ko-KR" sz="900" dirty="0" smtClean="0"/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900" dirty="0" smtClean="0"/>
                  <a:t>회원 검색</a:t>
                </a:r>
                <a:endParaRPr lang="ko-KR" altLang="en-US" sz="900" dirty="0"/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5936435" y="2174695"/>
              <a:ext cx="720458" cy="877362"/>
              <a:chOff x="5921197" y="2015643"/>
              <a:chExt cx="720458" cy="877362"/>
            </a:xfrm>
          </p:grpSpPr>
          <p:sp>
            <p:nvSpPr>
              <p:cNvPr id="165" name="순서도: 자기 디스크 164"/>
              <p:cNvSpPr/>
              <p:nvPr/>
            </p:nvSpPr>
            <p:spPr>
              <a:xfrm>
                <a:off x="5921197" y="2015643"/>
                <a:ext cx="720458" cy="877362"/>
              </a:xfrm>
              <a:prstGeom prst="flowChartMagneticDisk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978298" y="2427808"/>
                <a:ext cx="6062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회원 </a:t>
                </a:r>
                <a:r>
                  <a:rPr lang="en-US" altLang="ko-KR" sz="900" dirty="0" smtClean="0"/>
                  <a:t>DB</a:t>
                </a:r>
                <a:endParaRPr lang="ko-KR" altLang="en-US" sz="900" dirty="0"/>
              </a:p>
            </p:txBody>
          </p:sp>
        </p:grpSp>
      </p:grpSp>
      <p:grpSp>
        <p:nvGrpSpPr>
          <p:cNvPr id="169" name="그룹 168"/>
          <p:cNvGrpSpPr/>
          <p:nvPr/>
        </p:nvGrpSpPr>
        <p:grpSpPr>
          <a:xfrm>
            <a:off x="501610" y="4907123"/>
            <a:ext cx="1790876" cy="1527671"/>
            <a:chOff x="9100133" y="4609493"/>
            <a:chExt cx="1790876" cy="1527671"/>
          </a:xfrm>
        </p:grpSpPr>
        <p:sp>
          <p:nvSpPr>
            <p:cNvPr id="170" name="TextBox 169"/>
            <p:cNvSpPr txBox="1"/>
            <p:nvPr/>
          </p:nvSpPr>
          <p:spPr>
            <a:xfrm>
              <a:off x="9100133" y="5258254"/>
              <a:ext cx="179087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 smtClean="0"/>
                <a:t>유효 시간이 만료되었습니다</a:t>
              </a:r>
              <a:r>
                <a:rPr lang="en-US" altLang="ko-KR" sz="900" dirty="0" smtClean="0"/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 smtClean="0"/>
                <a:t>인증메일을 다시 요청해주세요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9608044" y="5774210"/>
              <a:ext cx="775052" cy="289884"/>
              <a:chOff x="10787293" y="5805900"/>
              <a:chExt cx="775052" cy="289884"/>
            </a:xfrm>
          </p:grpSpPr>
          <p:sp>
            <p:nvSpPr>
              <p:cNvPr id="176" name="모서리가 둥근 직사각형 175"/>
              <p:cNvSpPr/>
              <p:nvPr/>
            </p:nvSpPr>
            <p:spPr>
              <a:xfrm>
                <a:off x="10787293" y="5805900"/>
                <a:ext cx="775052" cy="2898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0954246" y="582773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확인</a:t>
                </a:r>
                <a:endParaRPr lang="ko-KR" altLang="en-US" sz="1000" dirty="0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9752140" y="4773837"/>
              <a:ext cx="486861" cy="486861"/>
              <a:chOff x="10911375" y="4110172"/>
              <a:chExt cx="486861" cy="486861"/>
            </a:xfrm>
          </p:grpSpPr>
          <p:sp>
            <p:nvSpPr>
              <p:cNvPr id="174" name="타원 173"/>
              <p:cNvSpPr/>
              <p:nvPr/>
            </p:nvSpPr>
            <p:spPr>
              <a:xfrm>
                <a:off x="10911375" y="4110172"/>
                <a:ext cx="486861" cy="48686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0945628" y="4153547"/>
                <a:ext cx="4183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!</a:t>
                </a:r>
                <a:endParaRPr lang="ko-KR" altLang="en-US" sz="2000" b="1" dirty="0"/>
              </a:p>
            </p:txBody>
          </p:sp>
        </p:grpSp>
        <p:sp>
          <p:nvSpPr>
            <p:cNvPr id="173" name="모서리가 둥근 직사각형 172"/>
            <p:cNvSpPr/>
            <p:nvPr/>
          </p:nvSpPr>
          <p:spPr>
            <a:xfrm>
              <a:off x="9100133" y="4609493"/>
              <a:ext cx="1790876" cy="1527671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5401226" y="4609493"/>
            <a:ext cx="1790876" cy="1527671"/>
            <a:chOff x="9100133" y="4609493"/>
            <a:chExt cx="1790876" cy="1527671"/>
          </a:xfrm>
        </p:grpSpPr>
        <p:sp>
          <p:nvSpPr>
            <p:cNvPr id="179" name="TextBox 178"/>
            <p:cNvSpPr txBox="1"/>
            <p:nvPr/>
          </p:nvSpPr>
          <p:spPr>
            <a:xfrm>
              <a:off x="9215549" y="5347154"/>
              <a:ext cx="1560042" cy="27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 smtClean="0"/>
                <a:t>일치하는 회원이 없습니다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9608044" y="5774210"/>
              <a:ext cx="775052" cy="289884"/>
              <a:chOff x="10787293" y="5805900"/>
              <a:chExt cx="775052" cy="289884"/>
            </a:xfrm>
          </p:grpSpPr>
          <p:sp>
            <p:nvSpPr>
              <p:cNvPr id="185" name="모서리가 둥근 직사각형 184"/>
              <p:cNvSpPr/>
              <p:nvPr/>
            </p:nvSpPr>
            <p:spPr>
              <a:xfrm>
                <a:off x="10787293" y="5805900"/>
                <a:ext cx="775052" cy="2898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10954246" y="582773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확인</a:t>
                </a:r>
                <a:endParaRPr lang="ko-KR" altLang="en-US" sz="1000" dirty="0"/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9752140" y="4773837"/>
              <a:ext cx="486861" cy="486861"/>
              <a:chOff x="10911375" y="4110172"/>
              <a:chExt cx="486861" cy="486861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10911375" y="4110172"/>
                <a:ext cx="486861" cy="48686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0945628" y="4153547"/>
                <a:ext cx="4183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!</a:t>
                </a:r>
                <a:endParaRPr lang="ko-KR" altLang="en-US" sz="2000" b="1" dirty="0"/>
              </a:p>
            </p:txBody>
          </p:sp>
        </p:grpSp>
        <p:sp>
          <p:nvSpPr>
            <p:cNvPr id="182" name="모서리가 둥근 직사각형 181"/>
            <p:cNvSpPr/>
            <p:nvPr/>
          </p:nvSpPr>
          <p:spPr>
            <a:xfrm>
              <a:off x="9100133" y="4609493"/>
              <a:ext cx="1790876" cy="1527671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2121464" y="1214205"/>
            <a:ext cx="1920661" cy="68330"/>
            <a:chOff x="2121464" y="1214205"/>
            <a:chExt cx="1920661" cy="68330"/>
          </a:xfrm>
        </p:grpSpPr>
        <p:cxnSp>
          <p:nvCxnSpPr>
            <p:cNvPr id="266" name="직선 연결선 265"/>
            <p:cNvCxnSpPr>
              <a:stCxn id="267" idx="1"/>
              <a:endCxn id="270" idx="3"/>
            </p:cNvCxnSpPr>
            <p:nvPr/>
          </p:nvCxnSpPr>
          <p:spPr>
            <a:xfrm flipH="1">
              <a:off x="2189794" y="1248370"/>
              <a:ext cx="178400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다이아몬드 266"/>
            <p:cNvSpPr/>
            <p:nvPr/>
          </p:nvSpPr>
          <p:spPr>
            <a:xfrm>
              <a:off x="3973795" y="1214205"/>
              <a:ext cx="68330" cy="6833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다이아몬드 269"/>
            <p:cNvSpPr/>
            <p:nvPr/>
          </p:nvSpPr>
          <p:spPr>
            <a:xfrm>
              <a:off x="2121464" y="1214205"/>
              <a:ext cx="68330" cy="6833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8601378" y="1214205"/>
            <a:ext cx="1562053" cy="68330"/>
            <a:chOff x="2173857" y="1214205"/>
            <a:chExt cx="1562053" cy="68330"/>
          </a:xfrm>
        </p:grpSpPr>
        <p:cxnSp>
          <p:nvCxnSpPr>
            <p:cNvPr id="274" name="직선 연결선 273"/>
            <p:cNvCxnSpPr>
              <a:stCxn id="275" idx="1"/>
              <a:endCxn id="276" idx="3"/>
            </p:cNvCxnSpPr>
            <p:nvPr/>
          </p:nvCxnSpPr>
          <p:spPr>
            <a:xfrm flipH="1">
              <a:off x="2242187" y="1248370"/>
              <a:ext cx="1425393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다이아몬드 274"/>
            <p:cNvSpPr/>
            <p:nvPr/>
          </p:nvSpPr>
          <p:spPr>
            <a:xfrm>
              <a:off x="3667580" y="1214205"/>
              <a:ext cx="68330" cy="6833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다이아몬드 275"/>
            <p:cNvSpPr/>
            <p:nvPr/>
          </p:nvSpPr>
          <p:spPr>
            <a:xfrm>
              <a:off x="2173857" y="1214205"/>
              <a:ext cx="68330" cy="6833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4" name="그룹 293"/>
          <p:cNvGrpSpPr/>
          <p:nvPr/>
        </p:nvGrpSpPr>
        <p:grpSpPr>
          <a:xfrm>
            <a:off x="3154923" y="2225984"/>
            <a:ext cx="5708239" cy="3916579"/>
            <a:chOff x="3154923" y="2162484"/>
            <a:chExt cx="5708239" cy="3916579"/>
          </a:xfrm>
        </p:grpSpPr>
        <p:sp>
          <p:nvSpPr>
            <p:cNvPr id="279" name="TextBox 278"/>
            <p:cNvSpPr txBox="1"/>
            <p:nvPr/>
          </p:nvSpPr>
          <p:spPr>
            <a:xfrm>
              <a:off x="3831753" y="2253725"/>
              <a:ext cx="2872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N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3831753" y="3805088"/>
              <a:ext cx="2872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N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154923" y="5832842"/>
              <a:ext cx="2872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N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6352002" y="4181940"/>
              <a:ext cx="2872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N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8575904" y="4572178"/>
              <a:ext cx="2872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N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8441324" y="2162484"/>
              <a:ext cx="2872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N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8073249" y="4753234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Y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7067811" y="2185150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Y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5213319" y="2185150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Y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8033646" y="2776823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Y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4719483" y="2842740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Y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4719483" y="4388572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</a:rPr>
                <a:t>Y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646604" y="548640"/>
            <a:ext cx="12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Flowchart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3909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169</Words>
  <Application>Microsoft Office PowerPoint</Application>
  <PresentationFormat>와이드스크린</PresentationFormat>
  <Paragraphs>74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dw-006</dc:creator>
  <cp:lastModifiedBy>dw-006</cp:lastModifiedBy>
  <cp:revision>7</cp:revision>
  <dcterms:created xsi:type="dcterms:W3CDTF">2023-10-12T07:26:38Z</dcterms:created>
  <dcterms:modified xsi:type="dcterms:W3CDTF">2023-10-12T08:27:25Z</dcterms:modified>
</cp:coreProperties>
</file>