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85" r:id="rId6"/>
    <p:sldId id="286" r:id="rId7"/>
    <p:sldId id="273" r:id="rId8"/>
    <p:sldId id="287" r:id="rId9"/>
    <p:sldId id="283" r:id="rId10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CF85218-901E-4830-93AF-56D2EA9747C9}">
  <a:tblStyle styleId="{1CF85218-901E-4830-93AF-56D2EA9747C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4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16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2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69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방송의 특징인 채팅 내용을 분석하여 자동적으로 하이라이트 구간을 추출해내고자 한다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06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ea typeface="배달의민족 도현" panose="020B0600000101010101" pitchFamily="50" charset="-127"/>
              </a:rPr>
              <a:t>요즘 인터넷 방송은 방송이 종료되면 자동적으로 채팅 내용과 동영상 전체가 서버에 백업되어 있으며 </a:t>
            </a:r>
            <a:r>
              <a:rPr lang="ko-KR" altLang="en-US" dirty="0" err="1">
                <a:ea typeface="배달의민족 도현" panose="020B0600000101010101" pitchFamily="50" charset="-127"/>
              </a:rPr>
              <a:t>다시보기를</a:t>
            </a:r>
            <a:r>
              <a:rPr lang="ko-KR" altLang="en-US" dirty="0"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ea typeface="배달의민족 도현" panose="020B0600000101010101" pitchFamily="50" charset="-127"/>
              </a:rPr>
              <a:t>제공하고있다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en-US" altLang="ko-KR" dirty="0"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ea typeface="배달의민족 도현" panose="020B0600000101010101" pitchFamily="50" charset="-127"/>
              </a:rPr>
              <a:t>인터넷 방송 서버로부터 인터넷 방송 채팅 로그와 동영상파일을 수집한다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en-US" altLang="ko-KR" dirty="0">
                <a:ea typeface="배달의민족 도현" panose="020B0600000101010101" pitchFamily="50" charset="-127"/>
              </a:rPr>
              <a:t>3</a:t>
            </a:r>
            <a:r>
              <a:rPr lang="ko-KR" altLang="en-US" dirty="0">
                <a:ea typeface="배달의민족 도현" panose="020B0600000101010101" pitchFamily="50" charset="-127"/>
              </a:rPr>
              <a:t>채팅 내용을 분석하여 하이라이트 구간을 찾아내고 동영상 파일로 부터 하이라이트 영상을 뽑아낸다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45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err="1">
                <a:ea typeface="배달의민족 도현" panose="020B0600000101010101" pitchFamily="50" charset="-127"/>
              </a:rPr>
              <a:t>엔비디아</a:t>
            </a:r>
            <a:r>
              <a:rPr lang="ko-KR" altLang="en-US" dirty="0"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ea typeface="배달의민족 도현" panose="020B0600000101010101" pitchFamily="50" charset="-127"/>
              </a:rPr>
              <a:t>쉐도우</a:t>
            </a:r>
            <a:r>
              <a:rPr lang="ko-KR" altLang="en-US" dirty="0">
                <a:ea typeface="배달의민족 도현" panose="020B0600000101010101" pitchFamily="50" charset="-127"/>
              </a:rPr>
              <a:t> 플레이 하이라이트 </a:t>
            </a:r>
            <a:r>
              <a:rPr lang="en-US" altLang="ko-KR" dirty="0"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ea typeface="배달의민족 도현" panose="020B0600000101010101" pitchFamily="50" charset="-127"/>
              </a:rPr>
              <a:t>게임 플레이 도중 점수 득점</a:t>
            </a:r>
            <a:r>
              <a:rPr lang="en-US" altLang="ko-KR" dirty="0"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ea typeface="배달의민족 도현" panose="020B0600000101010101" pitchFamily="50" charset="-127"/>
              </a:rPr>
              <a:t>연속 킬 등</a:t>
            </a:r>
            <a:r>
              <a:rPr lang="en-US" altLang="ko-KR" dirty="0">
                <a:ea typeface="배달의민족 도현" panose="020B0600000101010101" pitchFamily="50" charset="-127"/>
              </a:rPr>
              <a:t>… </a:t>
            </a:r>
            <a:r>
              <a:rPr lang="ko-KR" altLang="en-US" dirty="0">
                <a:ea typeface="배달의민족 도현" panose="020B0600000101010101" pitchFamily="50" charset="-127"/>
              </a:rPr>
              <a:t>실시간 정보를 반영하여 하이라이트 장면이라고 판단 될 시 자동적으로 해당 화면 </a:t>
            </a:r>
            <a:r>
              <a:rPr lang="ko-KR" altLang="en-US" dirty="0" err="1">
                <a:ea typeface="배달의민족 도현" panose="020B0600000101010101" pitchFamily="50" charset="-127"/>
              </a:rPr>
              <a:t>캡쳐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ea typeface="배달의민족 도현" panose="020B0600000101010101" pitchFamily="50" charset="-127"/>
              </a:rPr>
              <a:t>Github</a:t>
            </a:r>
            <a:r>
              <a:rPr lang="en-US" altLang="ko-KR" dirty="0"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ea typeface="배달의민족 도현" panose="020B0600000101010101" pitchFamily="50" charset="-127"/>
              </a:rPr>
              <a:t>에 공개된 </a:t>
            </a:r>
            <a:r>
              <a:rPr lang="en-US" altLang="ko-KR" dirty="0">
                <a:ea typeface="배달의민족 도현" panose="020B0600000101010101" pitchFamily="50" charset="-127"/>
              </a:rPr>
              <a:t>VACBOT : </a:t>
            </a:r>
            <a:r>
              <a:rPr lang="ko-KR" altLang="en-US" dirty="0" err="1">
                <a:ea typeface="배달의민족 도현" panose="020B0600000101010101" pitchFamily="50" charset="-127"/>
              </a:rPr>
              <a:t>트위치</a:t>
            </a:r>
            <a:r>
              <a:rPr lang="ko-KR" altLang="en-US" dirty="0"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ea typeface="배달의민족 도현" panose="020B0600000101010101" pitchFamily="50" charset="-127"/>
              </a:rPr>
              <a:t>tv</a:t>
            </a:r>
            <a:r>
              <a:rPr lang="en-US" altLang="ko-KR" dirty="0"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ea typeface="배달의민족 도현" panose="020B0600000101010101" pitchFamily="50" charset="-127"/>
              </a:rPr>
              <a:t>분석하여 </a:t>
            </a:r>
            <a:r>
              <a:rPr lang="ko-KR" altLang="en-US" dirty="0" err="1">
                <a:ea typeface="배달의민족 도현" panose="020B0600000101010101" pitchFamily="50" charset="-127"/>
              </a:rPr>
              <a:t>채팅창에</a:t>
            </a:r>
            <a:r>
              <a:rPr lang="ko-KR" altLang="en-US" dirty="0"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ea typeface="배달의민족 도현" panose="020B0600000101010101" pitchFamily="50" charset="-127"/>
              </a:rPr>
              <a:t>VAC</a:t>
            </a:r>
            <a:r>
              <a:rPr lang="ko-KR" altLang="en-US" dirty="0">
                <a:ea typeface="배달의민족 도현" panose="020B0600000101010101" pitchFamily="50" charset="-127"/>
              </a:rPr>
              <a:t>라는 단어를 동시에 </a:t>
            </a:r>
            <a:r>
              <a:rPr lang="en-US" altLang="ko-KR" dirty="0">
                <a:ea typeface="배달의민족 도현" panose="020B0600000101010101" pitchFamily="50" charset="-127"/>
              </a:rPr>
              <a:t>100</a:t>
            </a:r>
            <a:r>
              <a:rPr lang="ko-KR" altLang="en-US" dirty="0" err="1">
                <a:ea typeface="배달의민족 도현" panose="020B0600000101010101" pitchFamily="50" charset="-127"/>
              </a:rPr>
              <a:t>명정도</a:t>
            </a:r>
            <a:r>
              <a:rPr lang="ko-KR" altLang="en-US" dirty="0">
                <a:ea typeface="배달의민족 도현" panose="020B0600000101010101" pitchFamily="50" charset="-127"/>
              </a:rPr>
              <a:t> 사용 하였을 때 해당 부분을 </a:t>
            </a:r>
            <a:r>
              <a:rPr lang="ko-KR" altLang="en-US" dirty="0" err="1">
                <a:ea typeface="배달의민족 도현" panose="020B0600000101010101" pitchFamily="50" charset="-127"/>
              </a:rPr>
              <a:t>캡쳐하는</a:t>
            </a:r>
            <a:r>
              <a:rPr lang="ko-KR" altLang="en-US" dirty="0">
                <a:ea typeface="배달의민족 도현" panose="020B0600000101010101" pitchFamily="50" charset="-127"/>
              </a:rPr>
              <a:t> 간단한 스크립트이다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23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ko-KR" altLang="en-US" dirty="0" err="1">
                <a:ea typeface="배달의민족 도현" panose="020B0600000101010101" pitchFamily="50" charset="-127"/>
              </a:rPr>
              <a:t>파이썬</a:t>
            </a:r>
            <a:r>
              <a:rPr lang="ko-KR" altLang="en-US" dirty="0"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ea typeface="배달의민족 도현" panose="020B0600000101010101" pitchFamily="50" charset="-127"/>
              </a:rPr>
              <a:t>+ requests </a:t>
            </a:r>
            <a:r>
              <a:rPr lang="ko-KR" altLang="en-US" dirty="0">
                <a:ea typeface="배달의민족 도현" panose="020B0600000101010101" pitchFamily="50" charset="-127"/>
              </a:rPr>
              <a:t>라이브러리 </a:t>
            </a:r>
            <a:r>
              <a:rPr lang="en-US" altLang="ko-KR" dirty="0">
                <a:ea typeface="배달의민족 도현" panose="020B0600000101010101" pitchFamily="50" charset="-127"/>
              </a:rPr>
              <a:t>+ (</a:t>
            </a:r>
            <a:r>
              <a:rPr lang="en-US" altLang="ko-KR" dirty="0" err="1">
                <a:ea typeface="배달의민족 도현" panose="020B0600000101010101" pitchFamily="50" charset="-127"/>
              </a:rPr>
              <a:t>Github</a:t>
            </a:r>
            <a:r>
              <a:rPr lang="en-US" altLang="ko-KR" dirty="0">
                <a:ea typeface="배달의민족 도현" panose="020B0600000101010101" pitchFamily="50" charset="-127"/>
              </a:rPr>
              <a:t>) = </a:t>
            </a:r>
            <a:r>
              <a:rPr lang="ko-KR" altLang="en-US" dirty="0">
                <a:ea typeface="배달의민족 도현" panose="020B0600000101010101" pitchFamily="50" charset="-127"/>
              </a:rPr>
              <a:t>채팅 로그 수집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ko-KR" altLang="en-US" dirty="0">
                <a:ea typeface="배달의민족 도현" panose="020B0600000101010101" pitchFamily="50" charset="-127"/>
              </a:rPr>
              <a:t>형태소 분석기 </a:t>
            </a:r>
            <a:r>
              <a:rPr lang="ko-KR" altLang="en-US" dirty="0" err="1">
                <a:ea typeface="배달의민족 도현" panose="020B0600000101010101" pitchFamily="50" charset="-127"/>
              </a:rPr>
              <a:t>를</a:t>
            </a:r>
            <a:r>
              <a:rPr lang="ko-KR" altLang="en-US" dirty="0">
                <a:ea typeface="배달의민족 도현" panose="020B0600000101010101" pitchFamily="50" charset="-127"/>
              </a:rPr>
              <a:t> 이용하여 문장을 분할 하여 분석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en-US" altLang="ko-KR" dirty="0" err="1">
                <a:ea typeface="배달의민족 도현" panose="020B0600000101010101" pitchFamily="50" charset="-127"/>
              </a:rPr>
              <a:t>Gpgpu</a:t>
            </a:r>
            <a:r>
              <a:rPr lang="en-US" altLang="ko-KR" dirty="0"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ea typeface="배달의민족 도현" panose="020B0600000101010101" pitchFamily="50" charset="-127"/>
              </a:rPr>
              <a:t>를 이용한 동영상 고속 편집 </a:t>
            </a:r>
            <a:r>
              <a:rPr lang="en-US" altLang="ko-KR" dirty="0"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ea typeface="배달의민족 도현" panose="020B0600000101010101" pitchFamily="50" charset="-127"/>
              </a:rPr>
              <a:t>기술적으로 </a:t>
            </a:r>
            <a:r>
              <a:rPr lang="ko-KR" altLang="en-US" dirty="0" err="1">
                <a:ea typeface="배달의민족 도현" panose="020B0600000101010101" pitchFamily="50" charset="-127"/>
              </a:rPr>
              <a:t>사용가능하다면</a:t>
            </a:r>
            <a:r>
              <a:rPr lang="en-US" altLang="ko-KR" dirty="0">
                <a:ea typeface="배달의민족 도현" panose="020B0600000101010101" pitchFamily="50" charset="-127"/>
              </a:rPr>
              <a:t>)</a:t>
            </a: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ko-KR" altLang="en-US" dirty="0">
                <a:ea typeface="배달의민족 도현" panose="020B0600000101010101" pitchFamily="50" charset="-127"/>
              </a:rPr>
              <a:t>동영상 수집은</a:t>
            </a:r>
            <a:r>
              <a:rPr lang="en-US" altLang="ko-KR" dirty="0">
                <a:ea typeface="배달의민족 도현" panose="020B0600000101010101" pitchFamily="50" charset="-127"/>
              </a:rPr>
              <a:t>… </a:t>
            </a:r>
            <a:r>
              <a:rPr lang="ko-KR" altLang="en-US" dirty="0">
                <a:ea typeface="배달의민족 도현" panose="020B0600000101010101" pitchFamily="50" charset="-127"/>
              </a:rPr>
              <a:t>다양한 방법 있음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60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03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dirty="0">
                <a:ea typeface="배달의민족 도현" panose="020B0600000101010101" pitchFamily="50" charset="-127"/>
              </a:rPr>
              <a:t>단순 계산으로 </a:t>
            </a:r>
            <a:r>
              <a:rPr lang="ko-KR" altLang="en-US" dirty="0" err="1">
                <a:ea typeface="배달의민족 도현" panose="020B0600000101010101" pitchFamily="50" charset="-127"/>
              </a:rPr>
              <a:t>유튜브</a:t>
            </a:r>
            <a:r>
              <a:rPr lang="ko-KR" altLang="en-US" dirty="0">
                <a:ea typeface="배달의민족 도현" panose="020B0600000101010101" pitchFamily="50" charset="-127"/>
              </a:rPr>
              <a:t> 수익 계산시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dirty="0">
                <a:ea typeface="배달의민족 도현" panose="020B0600000101010101" pitchFamily="50" charset="-127"/>
              </a:rPr>
              <a:t>조회수 </a:t>
            </a:r>
            <a:r>
              <a:rPr lang="en-US" altLang="ko-KR" dirty="0">
                <a:ea typeface="배달의민족 도현" panose="020B0600000101010101" pitchFamily="50" charset="-127"/>
              </a:rPr>
              <a:t>100</a:t>
            </a:r>
            <a:r>
              <a:rPr lang="ko-KR" altLang="en-US" dirty="0">
                <a:ea typeface="배달의민족 도현" panose="020B0600000101010101" pitchFamily="50" charset="-127"/>
              </a:rPr>
              <a:t>만 조회수 </a:t>
            </a:r>
            <a:r>
              <a:rPr lang="en-US" altLang="ko-KR" dirty="0">
                <a:ea typeface="배달의민족 도현" panose="020B0600000101010101" pitchFamily="50" charset="-127"/>
              </a:rPr>
              <a:t>= 1000</a:t>
            </a:r>
            <a:r>
              <a:rPr lang="ko-KR" altLang="en-US" dirty="0">
                <a:ea typeface="배달의민족 도현" panose="020B0600000101010101" pitchFamily="50" charset="-127"/>
              </a:rPr>
              <a:t>달러  </a:t>
            </a:r>
            <a:r>
              <a:rPr lang="en-US" altLang="ko-KR" dirty="0"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ea typeface="배달의민족 도현" panose="020B0600000101010101" pitchFamily="50" charset="-127"/>
              </a:rPr>
              <a:t>수익성 보장</a:t>
            </a:r>
            <a:r>
              <a:rPr lang="en-US" altLang="ko-KR" dirty="0">
                <a:ea typeface="배달의민족 도현" panose="020B0600000101010101" pitchFamily="50" charset="-127"/>
              </a:rPr>
              <a:t>)</a:t>
            </a: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  <a:p>
            <a:r>
              <a:rPr lang="ko-KR" altLang="en-US" dirty="0">
                <a:ea typeface="배달의민족 도현" panose="020B0600000101010101" pitchFamily="50" charset="-127"/>
              </a:rPr>
              <a:t>인터넷 방송 </a:t>
            </a:r>
            <a:r>
              <a:rPr lang="en-US" altLang="ko-KR" dirty="0">
                <a:ea typeface="배달의민족 도현" panose="020B0600000101010101" pitchFamily="50" charset="-127"/>
              </a:rPr>
              <a:t>(1</a:t>
            </a:r>
            <a:r>
              <a:rPr lang="ko-KR" altLang="en-US" dirty="0">
                <a:ea typeface="배달의민족 도현" panose="020B0600000101010101" pitchFamily="50" charset="-127"/>
              </a:rPr>
              <a:t>인 방송</a:t>
            </a:r>
            <a:r>
              <a:rPr lang="en-US" altLang="ko-KR" dirty="0">
                <a:ea typeface="배달의민족 도현" panose="020B0600000101010101" pitchFamily="50" charset="-127"/>
              </a:rPr>
              <a:t>) </a:t>
            </a:r>
            <a:r>
              <a:rPr lang="ko-KR" altLang="en-US" dirty="0">
                <a:ea typeface="배달의민족 도현" panose="020B0600000101010101" pitchFamily="50" charset="-127"/>
              </a:rPr>
              <a:t>붐이 </a:t>
            </a:r>
            <a:r>
              <a:rPr lang="ko-KR" altLang="en-US" dirty="0" err="1">
                <a:ea typeface="배달의민족 도현" panose="020B0600000101010101" pitchFamily="50" charset="-127"/>
              </a:rPr>
              <a:t>불고있으며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 장면 편집기능 또한 </a:t>
            </a:r>
            <a:r>
              <a:rPr lang="ko-KR" altLang="en-US" dirty="0" err="1">
                <a:ea typeface="배달의민족 도현" panose="020B0600000101010101" pitchFamily="50" charset="-127"/>
              </a:rPr>
              <a:t>많은사람들이</a:t>
            </a:r>
            <a:r>
              <a:rPr lang="ko-KR" altLang="en-US" dirty="0">
                <a:ea typeface="배달의민족 도현" panose="020B0600000101010101" pitchFamily="50" charset="-127"/>
              </a:rPr>
              <a:t> 원하고 있음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00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0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5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5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38589" y="1600200"/>
            <a:ext cx="2471100" cy="42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3336450" y="1600200"/>
            <a:ext cx="2471100" cy="42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934310" y="1600200"/>
            <a:ext cx="2471100" cy="42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hit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799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472964" y="1947538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>
                <a:latin typeface="+mj-lt"/>
                <a:ea typeface="배달의민족 도현" panose="020B0600000101010101" pitchFamily="50" charset="-127"/>
              </a:rPr>
              <a:t>인터넷 방송 채팅 분석을 통한 하이라이트 구간 생성</a:t>
            </a:r>
            <a:endParaRPr lang="en" dirty="0">
              <a:latin typeface="+mj-lt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48EBE-4B44-4B86-9482-C9AF5A6606AE}"/>
              </a:ext>
            </a:extLst>
          </p:cNvPr>
          <p:cNvSpPr txBox="1">
            <a:spLocks/>
          </p:cNvSpPr>
          <p:nvPr/>
        </p:nvSpPr>
        <p:spPr>
          <a:xfrm>
            <a:off x="6878639" y="4756746"/>
            <a:ext cx="920654" cy="7744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최승혁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박상준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3102025" y="669965"/>
            <a:ext cx="2958884" cy="862415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문제 정의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7" name="_x198439096" descr="EMB00003c305e0f">
            <a:extLst>
              <a:ext uri="{FF2B5EF4-FFF2-40B4-BE49-F238E27FC236}">
                <a16:creationId xmlns:a16="http://schemas.microsoft.com/office/drawing/2014/main" id="{FB6608D9-207F-4CD6-89B3-188F66C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2" y="2295044"/>
            <a:ext cx="5568798" cy="11294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A04851-6867-4498-8EB4-E4318886A10D}"/>
              </a:ext>
            </a:extLst>
          </p:cNvPr>
          <p:cNvCxnSpPr/>
          <p:nvPr/>
        </p:nvCxnSpPr>
        <p:spPr>
          <a:xfrm flipV="1">
            <a:off x="3040984" y="2788024"/>
            <a:ext cx="795910" cy="54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D64379-D724-44D5-9C05-CC8E75A45343}"/>
              </a:ext>
            </a:extLst>
          </p:cNvPr>
          <p:cNvSpPr txBox="1">
            <a:spLocks/>
          </p:cNvSpPr>
          <p:nvPr/>
        </p:nvSpPr>
        <p:spPr>
          <a:xfrm>
            <a:off x="1631045" y="3424518"/>
            <a:ext cx="1130084" cy="30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길이 </a:t>
            </a:r>
            <a:r>
              <a:rPr lang="en-US" altLang="ko-KR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: 7</a:t>
            </a:r>
            <a:r>
              <a:rPr lang="ko-KR" altLang="en-US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분</a:t>
            </a:r>
            <a:endParaRPr lang="en-US" altLang="ko-KR" sz="1500" b="1" dirty="0">
              <a:solidFill>
                <a:srgbClr val="FF0000"/>
              </a:solidFill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45B400-3E19-4329-B022-181BE4049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50" y="4314986"/>
            <a:ext cx="2485064" cy="1413462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DCACD70-C5C3-4E64-B699-DEDC65AD8A76}"/>
              </a:ext>
            </a:extLst>
          </p:cNvPr>
          <p:cNvSpPr txBox="1">
            <a:spLocks/>
          </p:cNvSpPr>
          <p:nvPr/>
        </p:nvSpPr>
        <p:spPr>
          <a:xfrm>
            <a:off x="7028382" y="5728448"/>
            <a:ext cx="1370048" cy="29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길이 </a:t>
            </a:r>
            <a:r>
              <a:rPr lang="en-US" altLang="ko-KR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: 10</a:t>
            </a:r>
            <a:r>
              <a:rPr lang="ko-KR" altLang="en-US" sz="1500" b="1" dirty="0">
                <a:solidFill>
                  <a:srgbClr val="FF0000"/>
                </a:solidFill>
                <a:ea typeface="배달의민족 도현" panose="020B0600000101010101" pitchFamily="50" charset="-127"/>
              </a:rPr>
              <a:t>시간</a:t>
            </a:r>
            <a:endParaRPr lang="en-US" altLang="ko-KR" sz="1500" b="1" dirty="0">
              <a:solidFill>
                <a:srgbClr val="FF0000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DB62B2E-F856-403F-B33C-885D32C6ED8E}"/>
              </a:ext>
            </a:extLst>
          </p:cNvPr>
          <p:cNvSpPr txBox="1">
            <a:spLocks/>
          </p:cNvSpPr>
          <p:nvPr/>
        </p:nvSpPr>
        <p:spPr>
          <a:xfrm>
            <a:off x="708685" y="4490340"/>
            <a:ext cx="4786680" cy="102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sz="2000" dirty="0"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ea typeface="배달의민족 도현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D06EDA3-DB9D-4C9A-996D-FE26B2B47CF0}"/>
              </a:ext>
            </a:extLst>
          </p:cNvPr>
          <p:cNvSpPr txBox="1">
            <a:spLocks/>
          </p:cNvSpPr>
          <p:nvPr/>
        </p:nvSpPr>
        <p:spPr>
          <a:xfrm>
            <a:off x="3895802" y="3127175"/>
            <a:ext cx="3962400" cy="3207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ea typeface="배달의민족 도현" panose="020B0600000101010101" pitchFamily="50" charset="-127"/>
              </a:rPr>
              <a:t>인터넷 방송의 하이라이트 영상은 인기가 많다</a:t>
            </a:r>
            <a:endParaRPr lang="en-US" altLang="ko-KR" sz="2000" dirty="0">
              <a:ea typeface="배달의민족 도현" panose="020B0600000101010101" pitchFamily="50" charset="-127"/>
            </a:endParaRPr>
          </a:p>
          <a:p>
            <a:endParaRPr lang="en-US" altLang="ko-KR" dirty="0"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/>
          <p:cNvSpPr txBox="1">
            <a:spLocks/>
          </p:cNvSpPr>
          <p:nvPr/>
        </p:nvSpPr>
        <p:spPr>
          <a:xfrm>
            <a:off x="3102025" y="669965"/>
            <a:ext cx="2958884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문제 정의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1C4938-AEF7-451F-9BC4-EC9B21461BD3}"/>
              </a:ext>
            </a:extLst>
          </p:cNvPr>
          <p:cNvSpPr txBox="1">
            <a:spLocks/>
          </p:cNvSpPr>
          <p:nvPr/>
        </p:nvSpPr>
        <p:spPr>
          <a:xfrm>
            <a:off x="5831106" y="2706630"/>
            <a:ext cx="2363324" cy="2507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fontAlgn="base"/>
            <a:r>
              <a:rPr lang="ko-KR" altLang="en-US" dirty="0">
                <a:ea typeface="배달의민족 도현" panose="020B0600000101010101" pitchFamily="50" charset="-127"/>
              </a:rPr>
              <a:t>인터넷 방송의 채팅 내용을 분석하여 자동적으로 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fontAlgn="base"/>
            <a:r>
              <a:rPr lang="ko-KR" altLang="en-US" dirty="0">
                <a:ea typeface="배달의민족 도현" panose="020B0600000101010101" pitchFamily="50" charset="-127"/>
              </a:rPr>
              <a:t>하이라이트 구간을 추출해내고자 한다</a:t>
            </a:r>
            <a:endParaRPr lang="en-US" altLang="ko-KR" dirty="0"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B67D8-0F5C-4638-8598-A0E1F4A4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6" y="2025050"/>
            <a:ext cx="3301026" cy="2331731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85FEC047-49B6-4ABD-9583-58257AB68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985" y="2257457"/>
            <a:ext cx="3312226" cy="324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DCA62-EA07-4D04-8A3A-3298B44A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2" y="2666600"/>
            <a:ext cx="7817053" cy="2930832"/>
          </a:xfrm>
          <a:prstGeom prst="rect">
            <a:avLst/>
          </a:prstGeom>
        </p:spPr>
      </p:pic>
      <p:sp>
        <p:nvSpPr>
          <p:cNvPr id="7" name="Shape 56"/>
          <p:cNvSpPr txBox="1">
            <a:spLocks/>
          </p:cNvSpPr>
          <p:nvPr/>
        </p:nvSpPr>
        <p:spPr>
          <a:xfrm>
            <a:off x="1938993" y="705134"/>
            <a:ext cx="5045513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목표 시스템 정의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 txBox="1">
            <a:spLocks/>
          </p:cNvSpPr>
          <p:nvPr/>
        </p:nvSpPr>
        <p:spPr>
          <a:xfrm>
            <a:off x="1199213" y="740303"/>
            <a:ext cx="6525069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기존 시스템 또는 연구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5A24D-DDFB-44D4-8409-7B0C623A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2" y="2440965"/>
            <a:ext cx="5093270" cy="279925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552C37B-D1E5-437D-8152-255D765CD4BB}"/>
              </a:ext>
            </a:extLst>
          </p:cNvPr>
          <p:cNvGrpSpPr/>
          <p:nvPr/>
        </p:nvGrpSpPr>
        <p:grpSpPr>
          <a:xfrm>
            <a:off x="5036178" y="3473474"/>
            <a:ext cx="3474427" cy="2604988"/>
            <a:chOff x="6096000" y="2833896"/>
            <a:chExt cx="5183464" cy="36342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E3817C-DA75-4A49-AA27-1D31C23B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833896"/>
              <a:ext cx="5183464" cy="363423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5FB4BDC-84DD-4140-AB96-1FA8FCAF8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9134" y="4136663"/>
              <a:ext cx="287655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04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 txBox="1">
            <a:spLocks/>
          </p:cNvSpPr>
          <p:nvPr/>
        </p:nvSpPr>
        <p:spPr>
          <a:xfrm>
            <a:off x="1938993" y="705134"/>
            <a:ext cx="5045513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사용 예정 기술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D14D1-1574-49B7-B001-74A51B21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2" y="2127032"/>
            <a:ext cx="1604414" cy="12437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96178-C1D5-4202-9326-6D5ABDA55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49" y="2127031"/>
            <a:ext cx="1133392" cy="1398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44FCAF-7DE3-42D8-B535-77FE0B0BD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996" y="2431792"/>
            <a:ext cx="2205777" cy="788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2F26B4-E059-4D71-81A8-008806782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66" y="4084858"/>
            <a:ext cx="3401883" cy="1580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EB2ACC-1928-464E-9596-F6E457D84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231" y="4698193"/>
            <a:ext cx="2782785" cy="7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37043" y="2102390"/>
            <a:ext cx="24038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25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복잡도</a:t>
            </a:r>
            <a:endParaRPr lang="en" sz="25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40" name="Shape 56"/>
          <p:cNvSpPr txBox="1">
            <a:spLocks/>
          </p:cNvSpPr>
          <p:nvPr/>
        </p:nvSpPr>
        <p:spPr>
          <a:xfrm>
            <a:off x="1938993" y="705134"/>
            <a:ext cx="5045513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주제 적합성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pSp>
        <p:nvGrpSpPr>
          <p:cNvPr id="41" name="Shape 686"/>
          <p:cNvGrpSpPr/>
          <p:nvPr/>
        </p:nvGrpSpPr>
        <p:grpSpPr>
          <a:xfrm>
            <a:off x="861187" y="2164013"/>
            <a:ext cx="452420" cy="433992"/>
            <a:chOff x="5233525" y="4954450"/>
            <a:chExt cx="538275" cy="516350"/>
          </a:xfrm>
        </p:grpSpPr>
        <p:sp>
          <p:nvSpPr>
            <p:cNvPr id="42" name="Shape 68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Shape 68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Shape 68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Shape 69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Shape 69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7" name="Shape 69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Shape 69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Shape 69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Shape 69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Shape 69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52" name="Shape 69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9" name="내용 개체 틀 5">
            <a:extLst>
              <a:ext uri="{FF2B5EF4-FFF2-40B4-BE49-F238E27FC236}">
                <a16:creationId xmlns:a16="http://schemas.microsoft.com/office/drawing/2014/main" id="{0EE9EC97-D259-4945-88E8-20633FE778B9}"/>
              </a:ext>
            </a:extLst>
          </p:cNvPr>
          <p:cNvSpPr txBox="1">
            <a:spLocks/>
          </p:cNvSpPr>
          <p:nvPr/>
        </p:nvSpPr>
        <p:spPr>
          <a:xfrm>
            <a:off x="2994287" y="1936478"/>
            <a:ext cx="7532796" cy="132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500" dirty="0">
                <a:ea typeface="배달의민족 도현" panose="020B0600000101010101" pitchFamily="50" charset="-127"/>
              </a:rPr>
              <a:t>-</a:t>
            </a:r>
            <a:r>
              <a:rPr lang="ko-KR" altLang="en-US" sz="1500" dirty="0">
                <a:ea typeface="배달의민족 도현" panose="020B0600000101010101" pitchFamily="50" charset="-127"/>
              </a:rPr>
              <a:t>자연어 처리를 통해 채팅 내용을 데이터화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500" dirty="0">
                <a:ea typeface="배달의민족 도현" panose="020B0600000101010101" pitchFamily="50" charset="-127"/>
              </a:rPr>
              <a:t>-</a:t>
            </a:r>
            <a:r>
              <a:rPr lang="ko-KR" altLang="en-US" sz="1500" dirty="0">
                <a:ea typeface="배달의민족 도현" panose="020B0600000101010101" pitchFamily="50" charset="-127"/>
              </a:rPr>
              <a:t>데이터로부터 유의미한 정보를 추출 하기위한 알고리즘 개발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500" dirty="0">
                <a:ea typeface="배달의민족 도현" panose="020B0600000101010101" pitchFamily="50" charset="-127"/>
              </a:rPr>
              <a:t>-</a:t>
            </a:r>
            <a:r>
              <a:rPr lang="ko-KR" altLang="en-US" sz="1500" dirty="0">
                <a:ea typeface="배달의민족 도현" panose="020B0600000101010101" pitchFamily="50" charset="-127"/>
              </a:rPr>
              <a:t>동영상 편집</a:t>
            </a:r>
            <a:r>
              <a:rPr lang="en-US" altLang="ko-KR" sz="1500" dirty="0"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ea typeface="배달의민족 도현" panose="020B0600000101010101" pitchFamily="50" charset="-127"/>
              </a:rPr>
              <a:t>인터넷 방송에 대한 지식 습득</a:t>
            </a: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  <p:sp>
        <p:nvSpPr>
          <p:cNvPr id="61" name="내용 개체 틀 5">
            <a:extLst>
              <a:ext uri="{FF2B5EF4-FFF2-40B4-BE49-F238E27FC236}">
                <a16:creationId xmlns:a16="http://schemas.microsoft.com/office/drawing/2014/main" id="{559567E9-C136-4861-98EE-B84103A3CB5A}"/>
              </a:ext>
            </a:extLst>
          </p:cNvPr>
          <p:cNvSpPr txBox="1">
            <a:spLocks/>
          </p:cNvSpPr>
          <p:nvPr/>
        </p:nvSpPr>
        <p:spPr>
          <a:xfrm>
            <a:off x="2900502" y="4208097"/>
            <a:ext cx="5926733" cy="129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ko-KR" altLang="en-US" sz="1500" dirty="0">
                <a:ea typeface="배달의민족 도현" panose="020B0600000101010101" pitchFamily="50" charset="-127"/>
              </a:rPr>
              <a:t>인터넷 방송 편집의 경우 매우 많은 시간과 노력이 드는 작업 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ea typeface="배달의민족 도현" panose="020B0600000101010101" pitchFamily="50" charset="-127"/>
              </a:rPr>
              <a:t>     이지만 자동화 될 경우 많은 시간과 노력을 절감 시켜 줄 수 있음</a:t>
            </a: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  <p:sp>
        <p:nvSpPr>
          <p:cNvPr id="62" name="Shape 176"/>
          <p:cNvSpPr txBox="1">
            <a:spLocks noGrp="1"/>
          </p:cNvSpPr>
          <p:nvPr>
            <p:ph type="body" idx="1"/>
          </p:nvPr>
        </p:nvSpPr>
        <p:spPr>
          <a:xfrm>
            <a:off x="640147" y="4225791"/>
            <a:ext cx="24038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25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창의성</a:t>
            </a:r>
            <a:endParaRPr lang="en" sz="25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grpSp>
        <p:nvGrpSpPr>
          <p:cNvPr id="64" name="Shape 642"/>
          <p:cNvGrpSpPr/>
          <p:nvPr/>
        </p:nvGrpSpPr>
        <p:grpSpPr>
          <a:xfrm>
            <a:off x="982481" y="4283298"/>
            <a:ext cx="215966" cy="342398"/>
            <a:chOff x="6718575" y="2318625"/>
            <a:chExt cx="256950" cy="407375"/>
          </a:xfrm>
        </p:grpSpPr>
        <p:sp>
          <p:nvSpPr>
            <p:cNvPr id="65" name="Shape 6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66" name="Shape 6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67" name="Shape 64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68" name="Shape 6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Shape 6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70" name="Shape 6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71" name="Shape 6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  <p:sp>
          <p:nvSpPr>
            <p:cNvPr id="72" name="Shape 6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ea typeface="배달의민족 도현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13243" y="1612109"/>
            <a:ext cx="24038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25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실용성</a:t>
            </a:r>
            <a:endParaRPr lang="en" sz="25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0" name="Shape 56"/>
          <p:cNvSpPr txBox="1">
            <a:spLocks/>
          </p:cNvSpPr>
          <p:nvPr/>
        </p:nvSpPr>
        <p:spPr>
          <a:xfrm>
            <a:off x="1938993" y="705134"/>
            <a:ext cx="5045513" cy="86241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주제 적합성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29" name="Shape 359"/>
          <p:cNvSpPr/>
          <p:nvPr/>
        </p:nvSpPr>
        <p:spPr>
          <a:xfrm>
            <a:off x="1049967" y="1725477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50650E-F0AF-41E3-8D48-ADD90758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" y="2776123"/>
            <a:ext cx="4359147" cy="2347351"/>
          </a:xfrm>
          <a:prstGeom prst="rect">
            <a:avLst/>
          </a:prstGeom>
        </p:spPr>
      </p:pic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0EE9EC97-D259-4945-88E8-20633FE778B9}"/>
              </a:ext>
            </a:extLst>
          </p:cNvPr>
          <p:cNvSpPr txBox="1">
            <a:spLocks/>
          </p:cNvSpPr>
          <p:nvPr/>
        </p:nvSpPr>
        <p:spPr>
          <a:xfrm>
            <a:off x="5294664" y="2931312"/>
            <a:ext cx="3543160" cy="1403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ko-KR" altLang="en-US" sz="1500" dirty="0">
                <a:ea typeface="배달의민족 도현" panose="020B0600000101010101" pitchFamily="50" charset="-127"/>
              </a:rPr>
              <a:t>단순 계산으로 </a:t>
            </a:r>
            <a:r>
              <a:rPr lang="en-US" altLang="ko-KR" sz="1500" dirty="0">
                <a:ea typeface="배달의민족 도현" panose="020B0600000101010101" pitchFamily="50" charset="-127"/>
              </a:rPr>
              <a:t> </a:t>
            </a:r>
            <a:r>
              <a:rPr lang="ko-KR" altLang="en-US" sz="1500" dirty="0">
                <a:ea typeface="배달의민족 도현" panose="020B0600000101010101" pitchFamily="50" charset="-127"/>
              </a:rPr>
              <a:t>유튜브 수익 계산 시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ea typeface="배달의민족 도현" panose="020B0600000101010101" pitchFamily="50" charset="-127"/>
              </a:rPr>
              <a:t>조회수 </a:t>
            </a:r>
            <a:r>
              <a:rPr lang="en-US" altLang="ko-KR" sz="1500" dirty="0">
                <a:ea typeface="배달의민족 도현" panose="020B0600000101010101" pitchFamily="50" charset="-127"/>
              </a:rPr>
              <a:t>100</a:t>
            </a:r>
            <a:r>
              <a:rPr lang="ko-KR" altLang="en-US" sz="1500" dirty="0">
                <a:ea typeface="배달의민족 도현" panose="020B0600000101010101" pitchFamily="50" charset="-127"/>
              </a:rPr>
              <a:t>만 </a:t>
            </a:r>
            <a:r>
              <a:rPr lang="en-US" altLang="ko-KR" sz="1500" dirty="0">
                <a:ea typeface="배달의민족 도현" panose="020B0600000101010101" pitchFamily="50" charset="-127"/>
              </a:rPr>
              <a:t>= 1000</a:t>
            </a:r>
            <a:r>
              <a:rPr lang="ko-KR" altLang="en-US" sz="1500" dirty="0">
                <a:ea typeface="배달의민족 도현" panose="020B0600000101010101" pitchFamily="50" charset="-127"/>
              </a:rPr>
              <a:t>달러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  <p:sp>
        <p:nvSpPr>
          <p:cNvPr id="33" name="내용 개체 틀 5">
            <a:extLst>
              <a:ext uri="{FF2B5EF4-FFF2-40B4-BE49-F238E27FC236}">
                <a16:creationId xmlns:a16="http://schemas.microsoft.com/office/drawing/2014/main" id="{319E94EB-406F-4FAB-9FF3-C0BDA96184D1}"/>
              </a:ext>
            </a:extLst>
          </p:cNvPr>
          <p:cNvSpPr txBox="1">
            <a:spLocks/>
          </p:cNvSpPr>
          <p:nvPr/>
        </p:nvSpPr>
        <p:spPr>
          <a:xfrm>
            <a:off x="5294664" y="4334546"/>
            <a:ext cx="3439761" cy="947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  <p:sp>
        <p:nvSpPr>
          <p:cNvPr id="34" name="내용 개체 틀 5">
            <a:extLst>
              <a:ext uri="{FF2B5EF4-FFF2-40B4-BE49-F238E27FC236}">
                <a16:creationId xmlns:a16="http://schemas.microsoft.com/office/drawing/2014/main" id="{319E94EB-406F-4FAB-9FF3-C0BDA96184D1}"/>
              </a:ext>
            </a:extLst>
          </p:cNvPr>
          <p:cNvSpPr txBox="1">
            <a:spLocks/>
          </p:cNvSpPr>
          <p:nvPr/>
        </p:nvSpPr>
        <p:spPr>
          <a:xfrm>
            <a:off x="5202255" y="3079799"/>
            <a:ext cx="3727979" cy="54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666303B-BD95-4F52-BE3F-16E833E8D7FB}"/>
              </a:ext>
            </a:extLst>
          </p:cNvPr>
          <p:cNvSpPr txBox="1">
            <a:spLocks/>
          </p:cNvSpPr>
          <p:nvPr/>
        </p:nvSpPr>
        <p:spPr>
          <a:xfrm>
            <a:off x="5242964" y="4106884"/>
            <a:ext cx="3543160" cy="1403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altLang="ko-KR" sz="1500" dirty="0">
                <a:ea typeface="배달의민족 도현" panose="020B0600000101010101" pitchFamily="50" charset="-127"/>
              </a:rPr>
              <a:t> </a:t>
            </a:r>
            <a:r>
              <a:rPr lang="ko-KR" altLang="en-US" sz="1500" dirty="0">
                <a:ea typeface="배달의민족 도현" panose="020B0600000101010101" pitchFamily="50" charset="-127"/>
              </a:rPr>
              <a:t>많은 인터넷 방송人 들의 하이라이트</a:t>
            </a:r>
            <a:endParaRPr lang="en-US" altLang="ko-KR" sz="1500" dirty="0"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500" dirty="0">
                <a:ea typeface="배달의민족 도현" panose="020B0600000101010101" pitchFamily="50" charset="-127"/>
              </a:rPr>
              <a:t>편집 수요는 충분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1500" dirty="0"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9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">
            <a:extLst>
              <a:ext uri="{FF2B5EF4-FFF2-40B4-BE49-F238E27FC236}">
                <a16:creationId xmlns:a16="http://schemas.microsoft.com/office/drawing/2014/main" id="{7E45F4A5-427A-42B8-AA95-5F346846137D}"/>
              </a:ext>
            </a:extLst>
          </p:cNvPr>
          <p:cNvSpPr txBox="1">
            <a:spLocks/>
          </p:cNvSpPr>
          <p:nvPr/>
        </p:nvSpPr>
        <p:spPr>
          <a:xfrm>
            <a:off x="1244585" y="1366513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ko-KR" altLang="en-US" sz="7200" dirty="0">
                <a:solidFill>
                  <a:schemeClr val="bg1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질의응답</a:t>
            </a:r>
            <a:endParaRPr lang="en" altLang="ko-KR" sz="7200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/>
            <a:endParaRPr lang="en" altLang="ko-KR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663B3-F56B-49F0-8EF7-20C3B249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61" y="3194188"/>
            <a:ext cx="1704975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336</Words>
  <Application>Microsoft Office PowerPoint</Application>
  <PresentationFormat>화면 슬라이드 쇼(4:3)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Playfair Display</vt:lpstr>
      <vt:lpstr>Arial</vt:lpstr>
      <vt:lpstr>배달의민족 도현</vt:lpstr>
      <vt:lpstr>PT Serif</vt:lpstr>
      <vt:lpstr>Portia template</vt:lpstr>
      <vt:lpstr>인터넷 방송 채팅 분석을 통한 하이라이트 구간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방송 채팅 분석을 통한 하이라이트 구간 생성</dc:title>
  <dc:creator>박상준</dc:creator>
  <cp:lastModifiedBy>최승혁</cp:lastModifiedBy>
  <cp:revision>19</cp:revision>
  <dcterms:modified xsi:type="dcterms:W3CDTF">2017-08-28T14:33:56Z</dcterms:modified>
</cp:coreProperties>
</file>