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6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7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8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8" r:id="rId1"/>
  </p:sldMasterIdLst>
  <p:notesMasterIdLst>
    <p:notesMasterId r:id="rId17"/>
  </p:notesMasterIdLst>
  <p:sldIdLst>
    <p:sldId id="256" r:id="rId2"/>
    <p:sldId id="291" r:id="rId3"/>
    <p:sldId id="292" r:id="rId4"/>
    <p:sldId id="288" r:id="rId5"/>
    <p:sldId id="289" r:id="rId6"/>
    <p:sldId id="258" r:id="rId7"/>
    <p:sldId id="293" r:id="rId8"/>
    <p:sldId id="294" r:id="rId9"/>
    <p:sldId id="295" r:id="rId10"/>
    <p:sldId id="296" r:id="rId11"/>
    <p:sldId id="299" r:id="rId12"/>
    <p:sldId id="300" r:id="rId13"/>
    <p:sldId id="297" r:id="rId14"/>
    <p:sldId id="298" r:id="rId15"/>
    <p:sldId id="283" r:id="rId16"/>
  </p:sldIdLst>
  <p:sldSz cx="9144000" cy="6858000" type="screen4x3"/>
  <p:notesSz cx="6858000" cy="9144000"/>
  <p:embeddedFontLst>
    <p:embeddedFont>
      <p:font typeface="배달의민족 도현" panose="020B0600000101010101" pitchFamily="50" charset="-127"/>
      <p:regular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9F39"/>
    <a:srgbClr val="8BAB42"/>
    <a:srgbClr val="57A7B5"/>
    <a:srgbClr val="8B81D2"/>
    <a:srgbClr val="963334"/>
    <a:srgbClr val="89611B"/>
    <a:srgbClr val="234D70"/>
    <a:srgbClr val="92D050"/>
    <a:srgbClr val="3366FF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1CF85218-901E-4830-93AF-56D2EA9747C9}">
  <a:tblStyle styleId="{1CF85218-901E-4830-93AF-56D2EA9747C9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174" autoAdjust="0"/>
  </p:normalViewPr>
  <p:slideViewPr>
    <p:cSldViewPr snapToGrid="0">
      <p:cViewPr varScale="1">
        <p:scale>
          <a:sx n="96" d="100"/>
          <a:sy n="96" d="100"/>
        </p:scale>
        <p:origin x="20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ocuments\Visual%20Studio%202015\Projects\c&#49397;%20&#52292;&#54021;%20&#51204;&#52376;&#47532;%20&#51089;&#50629;\bin\Debug\output.txt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ocuments\Visual%20Studio%202015\Projects\c&#49397;%20&#52292;&#54021;%20&#51204;&#52376;&#47532;%20&#51089;&#50629;\bin\Debug\output.txt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품사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5D1D-4300-B836-E0012D9BEB7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0-5D1D-4300-B836-E0012D9BEB7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5D1D-4300-B836-E0012D9BEB7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5D1D-4300-B836-E0012D9BEB7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2-5D1D-4300-B836-E0012D9BEB77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5D1D-4300-B836-E0012D9BEB77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5D1D-4300-B836-E0012D9BEB77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C-5D1D-4300-B836-E0012D9BEB77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A-5D1D-4300-B836-E0012D9BEB77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5D1D-4300-B836-E0012D9BEB77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8-5D1D-4300-B836-E0012D9BEB77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5D1D-4300-B836-E0012D9BEB77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6-5D1D-4300-B836-E0012D9BEB77}"/>
              </c:ext>
            </c:extLst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5D1D-4300-B836-E0012D9BEB77}"/>
              </c:ext>
            </c:extLst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4-5D1D-4300-B836-E0012D9BEB77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배달의민족 도현" panose="020B0600000101010101" pitchFamily="50" charset="-127"/>
                      <a:ea typeface="배달의민족 도현" panose="020B0600000101010101" pitchFamily="50" charset="-127"/>
                      <a:cs typeface="+mn-cs"/>
                    </a:defRPr>
                  </a:pPr>
                  <a:endParaRPr lang="ko-K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F-5D1D-4300-B836-E0012D9BEB77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배달의민족 도현" panose="020B0600000101010101" pitchFamily="50" charset="-127"/>
                      <a:ea typeface="배달의민족 도현" panose="020B0600000101010101" pitchFamily="50" charset="-127"/>
                      <a:cs typeface="+mn-cs"/>
                    </a:defRPr>
                  </a:pPr>
                  <a:endParaRPr lang="ko-K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10-5D1D-4300-B836-E0012D9BEB77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5D1D-4300-B836-E0012D9BEB77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/>
                      </a:solidFill>
                      <a:latin typeface="배달의민족 도현" panose="020B0600000101010101" pitchFamily="50" charset="-127"/>
                      <a:ea typeface="배달의민족 도현" panose="020B0600000101010101" pitchFamily="50" charset="-127"/>
                      <a:cs typeface="+mn-cs"/>
                    </a:defRPr>
                  </a:pPr>
                  <a:endParaRPr lang="ko-K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11-5D1D-4300-B836-E0012D9BEB77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/>
                      </a:solidFill>
                      <a:latin typeface="배달의민족 도현" panose="020B0600000101010101" pitchFamily="50" charset="-127"/>
                      <a:ea typeface="배달의민족 도현" panose="020B0600000101010101" pitchFamily="50" charset="-127"/>
                      <a:cs typeface="+mn-cs"/>
                    </a:defRPr>
                  </a:pPr>
                  <a:endParaRPr lang="ko-K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12-5D1D-4300-B836-E0012D9BEB77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6"/>
                      </a:solidFill>
                      <a:latin typeface="배달의민족 도현" panose="020B0600000101010101" pitchFamily="50" charset="-127"/>
                      <a:ea typeface="배달의민족 도현" panose="020B0600000101010101" pitchFamily="50" charset="-127"/>
                      <a:cs typeface="+mn-cs"/>
                    </a:defRPr>
                  </a:pPr>
                  <a:endParaRPr lang="ko-K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13-5D1D-4300-B836-E0012D9BEB77}"/>
                </c:ext>
              </c:extLst>
            </c:dLbl>
            <c:dLbl>
              <c:idx val="6"/>
              <c:layout>
                <c:manualLayout>
                  <c:x val="0"/>
                  <c:y val="-1.2495142391954938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>
                          <a:lumMod val="60000"/>
                        </a:schemeClr>
                      </a:solidFill>
                      <a:latin typeface="배달의민족 도현" panose="020B0600000101010101" pitchFamily="50" charset="-127"/>
                      <a:ea typeface="배달의민족 도현" panose="020B0600000101010101" pitchFamily="50" charset="-127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7257992176265322"/>
                      <c:h val="0.15782883975953743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B-5D1D-4300-B836-E0012D9BEB77}"/>
                </c:ext>
              </c:extLst>
            </c:dLbl>
            <c:dLbl>
              <c:idx val="7"/>
              <c:layout>
                <c:manualLayout>
                  <c:x val="5.6194125159642401E-2"/>
                  <c:y val="-4.5235303720633412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>
                          <a:lumMod val="60000"/>
                        </a:schemeClr>
                      </a:solidFill>
                      <a:latin typeface="배달의민족 도현" panose="020B0600000101010101" pitchFamily="50" charset="-127"/>
                      <a:ea typeface="배달의민족 도현" panose="020B0600000101010101" pitchFamily="50" charset="-127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5D1D-4300-B836-E0012D9BEB77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5D1D-4300-B836-E0012D9BEB77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5D1D-4300-B836-E0012D9BEB77}"/>
                </c:ext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5D1D-4300-B836-E0012D9BEB77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5D1D-4300-B836-E0012D9BEB77}"/>
                </c:ext>
              </c:extLst>
            </c:dLbl>
            <c:dLbl>
              <c:idx val="1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5D1D-4300-B836-E0012D9BEB77}"/>
                </c:ext>
              </c:extLst>
            </c:dLbl>
            <c:dLbl>
              <c:idx val="1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5D1D-4300-B836-E0012D9BEB77}"/>
                </c:ext>
              </c:extLst>
            </c:dLbl>
            <c:dLbl>
              <c:idx val="1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5D1D-4300-B836-E0012D9BEB7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spc="0" baseline="0">
                    <a:solidFill>
                      <a:schemeClr val="accent1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Sheet1!$A$2:$A$16</c:f>
              <c:strCache>
                <c:ptCount val="15"/>
                <c:pt idx="0">
                  <c:v>Noun</c:v>
                </c:pt>
                <c:pt idx="1">
                  <c:v>Space</c:v>
                </c:pt>
                <c:pt idx="2">
                  <c:v>KoreanParticle</c:v>
                </c:pt>
                <c:pt idx="3">
                  <c:v>ProperNoun</c:v>
                </c:pt>
                <c:pt idx="4">
                  <c:v>Verb</c:v>
                </c:pt>
                <c:pt idx="5">
                  <c:v>Josa</c:v>
                </c:pt>
                <c:pt idx="6">
                  <c:v>Punctuation</c:v>
                </c:pt>
                <c:pt idx="7">
                  <c:v>Alpha</c:v>
                </c:pt>
                <c:pt idx="8">
                  <c:v>Number</c:v>
                </c:pt>
                <c:pt idx="9">
                  <c:v>Adjective</c:v>
                </c:pt>
                <c:pt idx="10">
                  <c:v>Suffix</c:v>
                </c:pt>
                <c:pt idx="11">
                  <c:v>Determiner</c:v>
                </c:pt>
                <c:pt idx="12">
                  <c:v>Adverb</c:v>
                </c:pt>
                <c:pt idx="13">
                  <c:v>Exclamation</c:v>
                </c:pt>
                <c:pt idx="14">
                  <c:v>VerbPrefix</c:v>
                </c:pt>
              </c:strCache>
            </c:strRef>
          </c:cat>
          <c:val>
            <c:numRef>
              <c:f>Sheet1!$B$2:$B$16</c:f>
              <c:numCache>
                <c:formatCode>General</c:formatCode>
                <c:ptCount val="15"/>
                <c:pt idx="0">
                  <c:v>25.57108959</c:v>
                </c:pt>
                <c:pt idx="1">
                  <c:v>20.808054899999998</c:v>
                </c:pt>
                <c:pt idx="2">
                  <c:v>14.21599436</c:v>
                </c:pt>
                <c:pt idx="3">
                  <c:v>7.4969537610000003</c:v>
                </c:pt>
                <c:pt idx="4">
                  <c:v>7.0768934779999997</c:v>
                </c:pt>
                <c:pt idx="5">
                  <c:v>6.519592125</c:v>
                </c:pt>
                <c:pt idx="6">
                  <c:v>6.0661835440000003</c:v>
                </c:pt>
                <c:pt idx="7">
                  <c:v>2.9660745209999999</c:v>
                </c:pt>
                <c:pt idx="8">
                  <c:v>2.6781248</c:v>
                </c:pt>
                <c:pt idx="9">
                  <c:v>2.2452382480000002</c:v>
                </c:pt>
                <c:pt idx="10">
                  <c:v>1.2396588209999999</c:v>
                </c:pt>
                <c:pt idx="11">
                  <c:v>0.94850253299999998</c:v>
                </c:pt>
                <c:pt idx="12">
                  <c:v>0.81126146300000002</c:v>
                </c:pt>
                <c:pt idx="13">
                  <c:v>0.59706278499999998</c:v>
                </c:pt>
                <c:pt idx="14">
                  <c:v>0.46880010300000002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D1D-4300-B836-E0012D9BEB77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명사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F0C2-47CD-A366-B452AF6EAB6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F0C2-47CD-A366-B452AF6EAB6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F0C2-47CD-A366-B452AF6EAB6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4-F0C2-47CD-A366-B452AF6EAB64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F0C2-47CD-A366-B452AF6EAB64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6-F0C2-47CD-A366-B452AF6EAB64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F0C2-47CD-A366-B452AF6EAB64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8-F0C2-47CD-A366-B452AF6EAB64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F0C2-47CD-A366-B452AF6EAB64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A-F0C2-47CD-A366-B452AF6EAB64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F0C2-47CD-A366-B452AF6EAB64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C-F0C2-47CD-A366-B452AF6EAB64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F0C2-47CD-A366-B452AF6EAB64}"/>
              </c:ext>
            </c:extLst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E-F0C2-47CD-A366-B452AF6EAB64}"/>
              </c:ext>
            </c:extLst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F0C2-47CD-A366-B452AF6EAB64}"/>
              </c:ext>
            </c:extLst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0-F0C2-47CD-A366-B452AF6EAB64}"/>
              </c:ext>
            </c:extLst>
          </c:dPt>
          <c:dPt>
            <c:idx val="16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F0C2-47CD-A366-B452AF6EAB64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배달의민족 도현" panose="020B0600000101010101" pitchFamily="50" charset="-127"/>
                      <a:ea typeface="배달의민족 도현" panose="020B0600000101010101" pitchFamily="50" charset="-127"/>
                      <a:cs typeface="+mn-cs"/>
                    </a:defRPr>
                  </a:pPr>
                  <a:endParaRPr lang="ko-K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F0C2-47CD-A366-B452AF6EAB64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배달의민족 도현" panose="020B0600000101010101" pitchFamily="50" charset="-127"/>
                      <a:ea typeface="배달의민족 도현" panose="020B0600000101010101" pitchFamily="50" charset="-127"/>
                      <a:cs typeface="+mn-cs"/>
                    </a:defRPr>
                  </a:pPr>
                  <a:endParaRPr lang="ko-K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F0C2-47CD-A366-B452AF6EAB64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배달의민족 도현" panose="020B0600000101010101" pitchFamily="50" charset="-127"/>
                      <a:ea typeface="배달의민족 도현" panose="020B0600000101010101" pitchFamily="50" charset="-127"/>
                      <a:cs typeface="+mn-cs"/>
                    </a:defRPr>
                  </a:pPr>
                  <a:endParaRPr lang="ko-K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F0C2-47CD-A366-B452AF6EAB64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330" b="1" i="0" u="none" strike="noStrike" kern="1200" spc="0" baseline="0">
                      <a:solidFill>
                        <a:schemeClr val="accent4"/>
                      </a:solidFill>
                      <a:latin typeface="배달의민족 도현" panose="020B0600000101010101" pitchFamily="50" charset="-127"/>
                      <a:ea typeface="배달의민족 도현" panose="020B0600000101010101" pitchFamily="50" charset="-127"/>
                      <a:cs typeface="+mn-cs"/>
                    </a:defRPr>
                  </a:pPr>
                  <a:endParaRPr lang="ko-K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F0C2-47CD-A366-B452AF6EAB64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330" b="1" i="0" u="none" strike="noStrike" kern="1200" spc="0" baseline="0">
                      <a:solidFill>
                        <a:schemeClr val="accent5"/>
                      </a:solidFill>
                      <a:latin typeface="배달의민족 도현" panose="020B0600000101010101" pitchFamily="50" charset="-127"/>
                      <a:ea typeface="배달의민족 도현" panose="020B0600000101010101" pitchFamily="50" charset="-127"/>
                      <a:cs typeface="+mn-cs"/>
                    </a:defRPr>
                  </a:pPr>
                  <a:endParaRPr lang="ko-K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F0C2-47CD-A366-B452AF6EAB64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330" b="1" i="0" u="none" strike="noStrike" kern="1200" spc="0" baseline="0">
                      <a:solidFill>
                        <a:schemeClr val="accent6"/>
                      </a:solidFill>
                      <a:latin typeface="배달의민족 도현" panose="020B0600000101010101" pitchFamily="50" charset="-127"/>
                      <a:ea typeface="배달의민족 도현" panose="020B0600000101010101" pitchFamily="50" charset="-127"/>
                      <a:cs typeface="+mn-cs"/>
                    </a:defRPr>
                  </a:pPr>
                  <a:endParaRPr lang="ko-K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6-F0C2-47CD-A366-B452AF6EAB64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330" b="1" i="0" u="none" strike="noStrike" kern="1200" spc="0" baseline="0">
                      <a:solidFill>
                        <a:schemeClr val="accent1">
                          <a:lumMod val="60000"/>
                        </a:schemeClr>
                      </a:solidFill>
                      <a:latin typeface="배달의민족 도현" panose="020B0600000101010101" pitchFamily="50" charset="-127"/>
                      <a:ea typeface="배달의민족 도현" panose="020B0600000101010101" pitchFamily="50" charset="-127"/>
                      <a:cs typeface="+mn-cs"/>
                    </a:defRPr>
                  </a:pPr>
                  <a:endParaRPr lang="ko-K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F0C2-47CD-A366-B452AF6EAB64}"/>
                </c:ext>
              </c:extLst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330" b="1" i="0" u="none" strike="noStrike" kern="1200" spc="0" baseline="0">
                      <a:solidFill>
                        <a:schemeClr val="accent2">
                          <a:lumMod val="60000"/>
                        </a:schemeClr>
                      </a:solidFill>
                      <a:latin typeface="배달의민족 도현" panose="020B0600000101010101" pitchFamily="50" charset="-127"/>
                      <a:ea typeface="배달의민족 도현" panose="020B0600000101010101" pitchFamily="50" charset="-127"/>
                      <a:cs typeface="+mn-cs"/>
                    </a:defRPr>
                  </a:pPr>
                  <a:endParaRPr lang="ko-K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8-F0C2-47CD-A366-B452AF6EAB64}"/>
                </c:ext>
              </c:extLst>
            </c:dLbl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330" b="1" i="0" u="none" strike="noStrike" kern="1200" spc="0" baseline="0">
                      <a:solidFill>
                        <a:schemeClr val="accent3">
                          <a:lumMod val="60000"/>
                        </a:schemeClr>
                      </a:solidFill>
                      <a:latin typeface="배달의민족 도현" panose="020B0600000101010101" pitchFamily="50" charset="-127"/>
                      <a:ea typeface="배달의민족 도현" panose="020B0600000101010101" pitchFamily="50" charset="-127"/>
                      <a:cs typeface="+mn-cs"/>
                    </a:defRPr>
                  </a:pPr>
                  <a:endParaRPr lang="ko-K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F0C2-47CD-A366-B452AF6EAB64}"/>
                </c:ext>
              </c:extLst>
            </c:dLbl>
            <c:dLbl>
              <c:idx val="9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330" b="1" i="0" u="none" strike="noStrike" kern="1200" spc="0" baseline="0">
                      <a:solidFill>
                        <a:schemeClr val="accent4">
                          <a:lumMod val="60000"/>
                        </a:schemeClr>
                      </a:solidFill>
                      <a:latin typeface="배달의민족 도현" panose="020B0600000101010101" pitchFamily="50" charset="-127"/>
                      <a:ea typeface="배달의민족 도현" panose="020B0600000101010101" pitchFamily="50" charset="-127"/>
                      <a:cs typeface="+mn-cs"/>
                    </a:defRPr>
                  </a:pPr>
                  <a:endParaRPr lang="ko-K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A-F0C2-47CD-A366-B452AF6EAB64}"/>
                </c:ext>
              </c:extLst>
            </c:dLbl>
            <c:dLbl>
              <c:idx val="1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330" b="1" i="0" u="none" strike="noStrike" kern="1200" spc="0" baseline="0">
                      <a:solidFill>
                        <a:schemeClr val="accent5">
                          <a:lumMod val="60000"/>
                        </a:schemeClr>
                      </a:solidFill>
                      <a:latin typeface="배달의민족 도현" panose="020B0600000101010101" pitchFamily="50" charset="-127"/>
                      <a:ea typeface="배달의민족 도현" panose="020B0600000101010101" pitchFamily="50" charset="-127"/>
                      <a:cs typeface="+mn-cs"/>
                    </a:defRPr>
                  </a:pPr>
                  <a:endParaRPr lang="ko-K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B-F0C2-47CD-A366-B452AF6EAB64}"/>
                </c:ext>
              </c:extLst>
            </c:dLbl>
            <c:dLbl>
              <c:idx val="1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330" b="1" i="0" u="none" strike="noStrike" kern="1200" spc="0" baseline="0">
                      <a:solidFill>
                        <a:schemeClr val="accent6">
                          <a:lumMod val="60000"/>
                        </a:schemeClr>
                      </a:solidFill>
                      <a:latin typeface="배달의민족 도현" panose="020B0600000101010101" pitchFamily="50" charset="-127"/>
                      <a:ea typeface="배달의민족 도현" panose="020B0600000101010101" pitchFamily="50" charset="-127"/>
                      <a:cs typeface="+mn-cs"/>
                    </a:defRPr>
                  </a:pPr>
                  <a:endParaRPr lang="ko-K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C-F0C2-47CD-A366-B452AF6EAB64}"/>
                </c:ext>
              </c:extLst>
            </c:dLbl>
            <c:dLbl>
              <c:idx val="1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330" b="1" i="0" u="none" strike="noStrike" kern="1200" spc="0" baseline="0">
                      <a:solidFill>
                        <a:schemeClr val="accent1">
                          <a:lumMod val="80000"/>
                          <a:lumOff val="20000"/>
                        </a:schemeClr>
                      </a:solidFill>
                      <a:latin typeface="배달의민족 도현" panose="020B0600000101010101" pitchFamily="50" charset="-127"/>
                      <a:ea typeface="배달의민족 도현" panose="020B0600000101010101" pitchFamily="50" charset="-127"/>
                      <a:cs typeface="+mn-cs"/>
                    </a:defRPr>
                  </a:pPr>
                  <a:endParaRPr lang="ko-K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D-F0C2-47CD-A366-B452AF6EAB64}"/>
                </c:ext>
              </c:extLst>
            </c:dLbl>
            <c:dLbl>
              <c:idx val="1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330" b="1" i="0" u="none" strike="noStrike" kern="1200" spc="0" baseline="0">
                      <a:solidFill>
                        <a:schemeClr val="accent2">
                          <a:lumMod val="80000"/>
                          <a:lumOff val="20000"/>
                        </a:schemeClr>
                      </a:solidFill>
                      <a:latin typeface="배달의민족 도현" panose="020B0600000101010101" pitchFamily="50" charset="-127"/>
                      <a:ea typeface="배달의민족 도현" panose="020B0600000101010101" pitchFamily="50" charset="-127"/>
                      <a:cs typeface="+mn-cs"/>
                    </a:defRPr>
                  </a:pPr>
                  <a:endParaRPr lang="ko-K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E-F0C2-47CD-A366-B452AF6EAB64}"/>
                </c:ext>
              </c:extLst>
            </c:dLbl>
            <c:dLbl>
              <c:idx val="1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330" b="1" i="0" u="none" strike="noStrike" kern="1200" spc="0" baseline="0">
                      <a:solidFill>
                        <a:schemeClr val="accent3">
                          <a:lumMod val="80000"/>
                          <a:lumOff val="20000"/>
                        </a:schemeClr>
                      </a:solidFill>
                      <a:latin typeface="배달의민족 도현" panose="020B0600000101010101" pitchFamily="50" charset="-127"/>
                      <a:ea typeface="배달의민족 도현" panose="020B0600000101010101" pitchFamily="50" charset="-127"/>
                      <a:cs typeface="+mn-cs"/>
                    </a:defRPr>
                  </a:pPr>
                  <a:endParaRPr lang="ko-K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F-F0C2-47CD-A366-B452AF6EAB64}"/>
                </c:ext>
              </c:extLst>
            </c:dLbl>
            <c:dLbl>
              <c:idx val="1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330" b="1" i="0" u="none" strike="noStrike" kern="1200" spc="0" baseline="0">
                      <a:solidFill>
                        <a:schemeClr val="accent4">
                          <a:lumMod val="80000"/>
                          <a:lumOff val="20000"/>
                        </a:schemeClr>
                      </a:solidFill>
                      <a:latin typeface="배달의민족 도현" panose="020B0600000101010101" pitchFamily="50" charset="-127"/>
                      <a:ea typeface="배달의민족 도현" panose="020B0600000101010101" pitchFamily="50" charset="-127"/>
                      <a:cs typeface="+mn-cs"/>
                    </a:defRPr>
                  </a:pPr>
                  <a:endParaRPr lang="ko-K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0-F0C2-47CD-A366-B452AF6EAB64}"/>
                </c:ext>
              </c:extLst>
            </c:dLbl>
            <c:dLbl>
              <c:idx val="1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330" b="1" i="0" u="none" strike="noStrike" kern="1200" spc="0" baseline="0">
                      <a:solidFill>
                        <a:schemeClr val="accent5">
                          <a:lumMod val="80000"/>
                          <a:lumOff val="20000"/>
                        </a:schemeClr>
                      </a:solidFill>
                      <a:latin typeface="배달의민족 도현" panose="020B0600000101010101" pitchFamily="50" charset="-127"/>
                      <a:ea typeface="배달의민족 도현" panose="020B0600000101010101" pitchFamily="50" charset="-127"/>
                      <a:cs typeface="+mn-cs"/>
                    </a:defRPr>
                  </a:pPr>
                  <a:endParaRPr lang="ko-K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1-F0C2-47CD-A366-B452AF6EAB64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Sheet1!$A$2:$A$18</c:f>
              <c:strCache>
                <c:ptCount val="17"/>
                <c:pt idx="0">
                  <c:v>등</c:v>
                </c:pt>
                <c:pt idx="1">
                  <c:v>오</c:v>
                </c:pt>
                <c:pt idx="2">
                  <c:v>급식</c:v>
                </c:pt>
                <c:pt idx="3">
                  <c:v>세상</c:v>
                </c:pt>
                <c:pt idx="4">
                  <c:v>진짜</c:v>
                </c:pt>
                <c:pt idx="5">
                  <c:v>임</c:v>
                </c:pt>
                <c:pt idx="6">
                  <c:v>뭐</c:v>
                </c:pt>
                <c:pt idx="7">
                  <c:v>고</c:v>
                </c:pt>
                <c:pt idx="8">
                  <c:v>왜</c:v>
                </c:pt>
                <c:pt idx="9">
                  <c:v>안</c:v>
                </c:pt>
                <c:pt idx="10">
                  <c:v>인터뷰</c:v>
                </c:pt>
                <c:pt idx="11">
                  <c:v>인물</c:v>
                </c:pt>
                <c:pt idx="12">
                  <c:v>승</c:v>
                </c:pt>
                <c:pt idx="13">
                  <c:v>우승</c:v>
                </c:pt>
                <c:pt idx="14">
                  <c:v>거</c:v>
                </c:pt>
                <c:pt idx="15">
                  <c:v>너</c:v>
                </c:pt>
                <c:pt idx="16">
                  <c:v>여포</c:v>
                </c:pt>
              </c:strCache>
            </c:strRef>
          </c:cat>
          <c:val>
            <c:numRef>
              <c:f>Sheet1!$B$2:$B$18</c:f>
              <c:numCache>
                <c:formatCode>General</c:formatCode>
                <c:ptCount val="17"/>
                <c:pt idx="0">
                  <c:v>718</c:v>
                </c:pt>
                <c:pt idx="1">
                  <c:v>569</c:v>
                </c:pt>
                <c:pt idx="2">
                  <c:v>467</c:v>
                </c:pt>
                <c:pt idx="3">
                  <c:v>389</c:v>
                </c:pt>
                <c:pt idx="4">
                  <c:v>374</c:v>
                </c:pt>
                <c:pt idx="5">
                  <c:v>337</c:v>
                </c:pt>
                <c:pt idx="6">
                  <c:v>326</c:v>
                </c:pt>
                <c:pt idx="7">
                  <c:v>319</c:v>
                </c:pt>
                <c:pt idx="8">
                  <c:v>311</c:v>
                </c:pt>
                <c:pt idx="9">
                  <c:v>302</c:v>
                </c:pt>
                <c:pt idx="10">
                  <c:v>300</c:v>
                </c:pt>
                <c:pt idx="11">
                  <c:v>277</c:v>
                </c:pt>
                <c:pt idx="12">
                  <c:v>273</c:v>
                </c:pt>
                <c:pt idx="13">
                  <c:v>270</c:v>
                </c:pt>
                <c:pt idx="14">
                  <c:v>254</c:v>
                </c:pt>
                <c:pt idx="15">
                  <c:v>244</c:v>
                </c:pt>
                <c:pt idx="16">
                  <c:v>230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0C2-47CD-A366-B452AF6EAB64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배달의민족 도현" panose="020B0600000101010101" pitchFamily="50" charset="-127"/>
          <a:ea typeface="배달의민족 도현" panose="020B0600000101010101" pitchFamily="50" charset="-127"/>
        </a:defRPr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단어빈도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3399-4774-8B02-FDEBDC2B031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3399-4774-8B02-FDEBDC2B031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3399-4774-8B02-FDEBDC2B031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3399-4774-8B02-FDEBDC2B031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4-3399-4774-8B02-FDEBDC2B0316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3399-4774-8B02-FDEBDC2B0316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8-3399-4774-8B02-FDEBDC2B0316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6-3399-4774-8B02-FDEBDC2B0316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3399-4774-8B02-FDEBDC2B0316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A-3399-4774-8B02-FDEBDC2B0316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3399-4774-8B02-FDEBDC2B0316}"/>
              </c:ext>
            </c:extLst>
          </c:dPt>
          <c:dLbls>
            <c:dLbl>
              <c:idx val="0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accent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  <a:cs typeface="+mn-cs"/>
                      </a:defRPr>
                    </a:pPr>
                    <a:fld id="{3E323890-9CE2-46F4-9E5F-0506F4A51D6D}" type="CATEGORYNAME">
                      <a:rPr lang="ko-KR" altLang="en-US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rPr>
                      <a:pPr>
                        <a:defRPr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defRPr>
                      </a:pPr>
                      <a:t>[범주 이름]</a:t>
                    </a:fld>
                    <a:r>
                      <a:rPr lang="ko-KR" altLang="en-US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rPr>
                      <a:t>
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배달의민족 도현" panose="020B0600000101010101" pitchFamily="50" charset="-127"/>
                      <a:ea typeface="배달의민족 도현" panose="020B0600000101010101" pitchFamily="50" charset="-127"/>
                      <a:cs typeface="+mn-cs"/>
                    </a:defRPr>
                  </a:pPr>
                  <a:endParaRPr lang="ko-K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3399-4774-8B02-FDEBDC2B0316}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accent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  <a:cs typeface="+mn-cs"/>
                      </a:defRPr>
                    </a:pPr>
                    <a:fld id="{D93B6C19-86F6-4EE5-81C9-CD60BA7DB3AD}" type="CATEGORYNAME">
                      <a:rPr lang="ko-KR" altLang="en-US">
                        <a:solidFill>
                          <a:srgbClr val="D89F39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rPr>
                      <a:pPr>
                        <a:defRPr>
                          <a:solidFill>
                            <a:schemeClr val="accent1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defRPr>
                      </a:pPr>
                      <a:t>[범주 이름]</a:t>
                    </a:fld>
                    <a:r>
                      <a: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rPr>
                      <a:t>
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배달의민족 도현" panose="020B0600000101010101" pitchFamily="50" charset="-127"/>
                      <a:ea typeface="배달의민족 도현" panose="020B0600000101010101" pitchFamily="50" charset="-127"/>
                      <a:cs typeface="+mn-cs"/>
                    </a:defRPr>
                  </a:pPr>
                  <a:endParaRPr lang="ko-K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399-4774-8B02-FDEBDC2B0316}"/>
                </c:ext>
              </c:extLst>
            </c:dLbl>
            <c:dLbl>
              <c:idx val="2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accent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  <a:cs typeface="+mn-cs"/>
                      </a:defRPr>
                    </a:pPr>
                    <a:fld id="{E96B23B9-57E5-4F89-9350-634D3AF020A1}" type="CATEGORYNAME">
                      <a:rPr lang="en-US" altLang="ko-KR">
                        <a:solidFill>
                          <a:srgbClr val="8BAB42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rPr>
                      <a:pPr>
                        <a:defRPr>
                          <a:solidFill>
                            <a:schemeClr val="accent1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defRPr>
                      </a:pPr>
                      <a:t>[범주 이름]</a:t>
                    </a:fld>
                    <a:r>
                      <a:rPr 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rPr>
                      <a:t>
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배달의민족 도현" panose="020B0600000101010101" pitchFamily="50" charset="-127"/>
                      <a:ea typeface="배달의민족 도현" panose="020B0600000101010101" pitchFamily="50" charset="-127"/>
                      <a:cs typeface="+mn-cs"/>
                    </a:defRPr>
                  </a:pPr>
                  <a:endParaRPr lang="ko-K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3399-4774-8B02-FDEBDC2B0316}"/>
                </c:ext>
              </c:extLst>
            </c:dLbl>
            <c:dLbl>
              <c:idx val="3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accent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  <a:cs typeface="+mn-cs"/>
                      </a:defRPr>
                    </a:pPr>
                    <a:fld id="{E8F2CCC5-A4CA-4EBF-8F93-3D8C1988598D}" type="CATEGORYNAME">
                      <a:rPr lang="ko-KR" altLang="en-US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rPr>
                      <a:pPr>
                        <a:defRPr>
                          <a:solidFill>
                            <a:schemeClr val="accent1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defRPr>
                      </a:pPr>
                      <a:t>[범주 이름]</a:t>
                    </a:fld>
                    <a:r>
                      <a:rPr lang="ko-KR" altLang="en-US" dirty="0">
                        <a:solidFill>
                          <a:srgbClr val="57A7B5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rPr>
                      <a:t>
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배달의민족 도현" panose="020B0600000101010101" pitchFamily="50" charset="-127"/>
                      <a:ea typeface="배달의민족 도현" panose="020B0600000101010101" pitchFamily="50" charset="-127"/>
                      <a:cs typeface="+mn-cs"/>
                    </a:defRPr>
                  </a:pPr>
                  <a:endParaRPr lang="ko-K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399-4774-8B02-FDEBDC2B0316}"/>
                </c:ext>
              </c:extLst>
            </c:dLbl>
            <c:dLbl>
              <c:idx val="4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accent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  <a:cs typeface="+mn-cs"/>
                      </a:defRPr>
                    </a:pPr>
                    <a:fld id="{0E51A5C9-6678-4995-8759-8775307F7958}" type="CATEGORYNAME">
                      <a:rPr lang="ko-KR" altLang="en-US">
                        <a:solidFill>
                          <a:srgbClr val="8B81D2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rPr>
                      <a:pPr>
                        <a:defRPr>
                          <a:solidFill>
                            <a:schemeClr val="accent1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defRPr>
                      </a:pPr>
                      <a:t>[범주 이름]</a:t>
                    </a:fld>
                    <a:r>
                      <a: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rPr>
                      <a:t>
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배달의민족 도현" panose="020B0600000101010101" pitchFamily="50" charset="-127"/>
                      <a:ea typeface="배달의민족 도현" panose="020B0600000101010101" pitchFamily="50" charset="-127"/>
                      <a:cs typeface="+mn-cs"/>
                    </a:defRPr>
                  </a:pPr>
                  <a:endParaRPr lang="ko-K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3399-4774-8B02-FDEBDC2B0316}"/>
                </c:ext>
              </c:extLst>
            </c:dLbl>
            <c:dLbl>
              <c:idx val="5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accent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  <a:cs typeface="+mn-cs"/>
                      </a:defRPr>
                    </a:pPr>
                    <a:fld id="{F8AEC651-2674-4387-9846-4D520FABBC67}" type="CATEGORYNAME">
                      <a:rPr lang="ko-KR" altLang="en-US">
                        <a:solidFill>
                          <a:srgbClr val="963334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rPr>
                      <a:pPr>
                        <a:defRPr>
                          <a:solidFill>
                            <a:schemeClr val="accent1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defRPr>
                      </a:pPr>
                      <a:t>[범주 이름]</a:t>
                    </a:fld>
                    <a:r>
                      <a: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rPr>
                      <a:t>
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배달의민족 도현" panose="020B0600000101010101" pitchFamily="50" charset="-127"/>
                      <a:ea typeface="배달의민족 도현" panose="020B0600000101010101" pitchFamily="50" charset="-127"/>
                      <a:cs typeface="+mn-cs"/>
                    </a:defRPr>
                  </a:pPr>
                  <a:endParaRPr lang="ko-K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399-4774-8B02-FDEBDC2B0316}"/>
                </c:ext>
              </c:extLst>
            </c:dLbl>
            <c:dLbl>
              <c:idx val="6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accent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  <a:cs typeface="+mn-cs"/>
                      </a:defRPr>
                    </a:pPr>
                    <a:fld id="{B72CB007-10D2-4049-A0DD-FCB7E59207E3}" type="CATEGORYNAME">
                      <a:rPr lang="ko-KR" altLang="en-US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rPr>
                      <a:pPr>
                        <a:defRPr>
                          <a:solidFill>
                            <a:schemeClr val="accent1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defRPr>
                      </a:pPr>
                      <a:t>[범주 이름]</a:t>
                    </a:fld>
                    <a:r>
                      <a:rPr lang="ko-KR" altLang="en-US" dirty="0">
                        <a:solidFill>
                          <a:srgbClr val="234D70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rPr>
                      <a:t>
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배달의민족 도현" panose="020B0600000101010101" pitchFamily="50" charset="-127"/>
                      <a:ea typeface="배달의민족 도현" panose="020B0600000101010101" pitchFamily="50" charset="-127"/>
                      <a:cs typeface="+mn-cs"/>
                    </a:defRPr>
                  </a:pPr>
                  <a:endParaRPr lang="ko-K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3399-4774-8B02-FDEBDC2B0316}"/>
                </c:ext>
              </c:extLst>
            </c:dLbl>
            <c:dLbl>
              <c:idx val="7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accent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  <a:cs typeface="+mn-cs"/>
                      </a:defRPr>
                    </a:pPr>
                    <a:fld id="{007325CC-9EC8-454F-B98C-1E515ED0A93B}" type="CATEGORYNAME">
                      <a:rPr lang="en-US" altLang="ko-KR">
                        <a:solidFill>
                          <a:srgbClr val="89611B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rPr>
                      <a:pPr>
                        <a:defRPr>
                          <a:solidFill>
                            <a:schemeClr val="accent1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defRPr>
                      </a:pPr>
                      <a:t>[범주 이름]</a:t>
                    </a:fld>
                    <a:r>
                      <a:rPr 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rPr>
                      <a:t>
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배달의민족 도현" panose="020B0600000101010101" pitchFamily="50" charset="-127"/>
                      <a:ea typeface="배달의민족 도현" panose="020B0600000101010101" pitchFamily="50" charset="-127"/>
                      <a:cs typeface="+mn-cs"/>
                    </a:defRPr>
                  </a:pPr>
                  <a:endParaRPr lang="ko-K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3399-4774-8B02-FDEBDC2B0316}"/>
                </c:ext>
              </c:extLst>
            </c:dLbl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>
                          <a:lumMod val="60000"/>
                        </a:schemeClr>
                      </a:solidFill>
                      <a:latin typeface="배달의민족 도현" panose="020B0600000101010101" pitchFamily="50" charset="-127"/>
                      <a:ea typeface="배달의민족 도현" panose="020B0600000101010101" pitchFamily="50" charset="-127"/>
                      <a:cs typeface="+mn-cs"/>
                    </a:defRPr>
                  </a:pPr>
                  <a:endParaRPr lang="ko-K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9-3399-4774-8B02-FDEBDC2B0316}"/>
                </c:ext>
              </c:extLst>
            </c:dLbl>
            <c:dLbl>
              <c:idx val="9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>
                          <a:lumMod val="60000"/>
                        </a:schemeClr>
                      </a:solidFill>
                      <a:latin typeface="배달의민족 도현" panose="020B0600000101010101" pitchFamily="50" charset="-127"/>
                      <a:ea typeface="배달의민족 도현" panose="020B0600000101010101" pitchFamily="50" charset="-127"/>
                      <a:cs typeface="+mn-cs"/>
                    </a:defRPr>
                  </a:pPr>
                  <a:endParaRPr lang="ko-K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A-3399-4774-8B02-FDEBDC2B0316}"/>
                </c:ext>
              </c:extLst>
            </c:dLbl>
            <c:dLbl>
              <c:idx val="1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>
                          <a:lumMod val="60000"/>
                        </a:schemeClr>
                      </a:solidFill>
                      <a:latin typeface="배달의민족 도현" panose="020B0600000101010101" pitchFamily="50" charset="-127"/>
                      <a:ea typeface="배달의민족 도현" panose="020B0600000101010101" pitchFamily="50" charset="-127"/>
                      <a:cs typeface="+mn-cs"/>
                    </a:defRPr>
                  </a:pPr>
                  <a:endParaRPr lang="ko-K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B-3399-4774-8B02-FDEBDC2B031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spc="0" baseline="0">
                    <a:solidFill>
                      <a:schemeClr val="accent1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Sheet1!$A$2:$A$12</c:f>
              <c:strCache>
                <c:ptCount val="8"/>
                <c:pt idx="0">
                  <c:v>공백</c:v>
                </c:pt>
                <c:pt idx="1">
                  <c:v>ㅋㅋ</c:v>
                </c:pt>
                <c:pt idx="2">
                  <c:v>?</c:v>
                </c:pt>
                <c:pt idx="3">
                  <c:v>이</c:v>
                </c:pt>
                <c:pt idx="4">
                  <c:v>하다</c:v>
                </c:pt>
                <c:pt idx="5">
                  <c:v>ㄷㄷ</c:v>
                </c:pt>
                <c:pt idx="6">
                  <c:v>다</c:v>
                </c:pt>
                <c:pt idx="7">
                  <c:v>!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25</c:v>
                </c:pt>
                <c:pt idx="1">
                  <c:v>13.078630555084549</c:v>
                </c:pt>
                <c:pt idx="2">
                  <c:v>2.3384150571115874</c:v>
                </c:pt>
                <c:pt idx="3">
                  <c:v>2</c:v>
                </c:pt>
                <c:pt idx="4">
                  <c:v>1.3056279191651381</c:v>
                </c:pt>
                <c:pt idx="5">
                  <c:v>1</c:v>
                </c:pt>
                <c:pt idx="6">
                  <c:v>0.80387834692398996</c:v>
                </c:pt>
                <c:pt idx="7">
                  <c:v>0.62429670278852523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99-4774-8B02-FDEBDC2B0316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output.txt!$J$1</c:f>
              <c:strCache>
                <c:ptCount val="1"/>
                <c:pt idx="0">
                  <c:v>채팅횟수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output.txt!$B$2:$B$722</c:f>
              <c:numCache>
                <c:formatCode>h:mm:ss</c:formatCode>
                <c:ptCount val="721"/>
                <c:pt idx="0">
                  <c:v>0</c:v>
                </c:pt>
                <c:pt idx="1">
                  <c:v>5.7870370370370366E-5</c:v>
                </c:pt>
                <c:pt idx="2">
                  <c:v>1.1574074074074073E-4</c:v>
                </c:pt>
                <c:pt idx="3">
                  <c:v>1.7361111111111112E-4</c:v>
                </c:pt>
                <c:pt idx="4">
                  <c:v>2.3148148148148146E-4</c:v>
                </c:pt>
                <c:pt idx="5">
                  <c:v>2.8935185185185189E-4</c:v>
                </c:pt>
                <c:pt idx="6">
                  <c:v>3.4722222222222224E-4</c:v>
                </c:pt>
                <c:pt idx="7">
                  <c:v>4.0509259259259258E-4</c:v>
                </c:pt>
                <c:pt idx="8">
                  <c:v>4.6296296296296293E-4</c:v>
                </c:pt>
                <c:pt idx="9">
                  <c:v>5.2083333333333333E-4</c:v>
                </c:pt>
                <c:pt idx="10">
                  <c:v>5.7870370370370378E-4</c:v>
                </c:pt>
                <c:pt idx="11">
                  <c:v>6.3657407407407402E-4</c:v>
                </c:pt>
                <c:pt idx="12">
                  <c:v>6.9444444444444447E-4</c:v>
                </c:pt>
                <c:pt idx="13">
                  <c:v>7.5231481481481471E-4</c:v>
                </c:pt>
                <c:pt idx="14">
                  <c:v>8.1018518518518516E-4</c:v>
                </c:pt>
                <c:pt idx="15">
                  <c:v>8.6805555555555551E-4</c:v>
                </c:pt>
                <c:pt idx="16">
                  <c:v>9.2592592592592585E-4</c:v>
                </c:pt>
                <c:pt idx="17">
                  <c:v>9.8379629629629642E-4</c:v>
                </c:pt>
                <c:pt idx="18">
                  <c:v>1.0416666666666667E-3</c:v>
                </c:pt>
                <c:pt idx="19">
                  <c:v>1.0995370370370371E-3</c:v>
                </c:pt>
                <c:pt idx="20">
                  <c:v>1.1574074074074073E-3</c:v>
                </c:pt>
                <c:pt idx="21">
                  <c:v>1.2152777777777778E-3</c:v>
                </c:pt>
                <c:pt idx="22">
                  <c:v>1.2731481481481483E-3</c:v>
                </c:pt>
                <c:pt idx="23">
                  <c:v>1.3310185185185185E-3</c:v>
                </c:pt>
                <c:pt idx="24">
                  <c:v>1.3888888888888889E-3</c:v>
                </c:pt>
                <c:pt idx="25">
                  <c:v>1.4467592592592594E-3</c:v>
                </c:pt>
                <c:pt idx="26">
                  <c:v>1.5046296296296294E-3</c:v>
                </c:pt>
                <c:pt idx="27">
                  <c:v>1.5624999999999999E-3</c:v>
                </c:pt>
                <c:pt idx="28">
                  <c:v>1.6203703703703703E-3</c:v>
                </c:pt>
                <c:pt idx="29">
                  <c:v>1.6782407407407406E-3</c:v>
                </c:pt>
                <c:pt idx="30">
                  <c:v>1.736111111111111E-3</c:v>
                </c:pt>
                <c:pt idx="31">
                  <c:v>1.7939814814814815E-3</c:v>
                </c:pt>
                <c:pt idx="32">
                  <c:v>1.8518518518518517E-3</c:v>
                </c:pt>
                <c:pt idx="33">
                  <c:v>1.9097222222222222E-3</c:v>
                </c:pt>
                <c:pt idx="34">
                  <c:v>1.9675925925925928E-3</c:v>
                </c:pt>
                <c:pt idx="35">
                  <c:v>2.0254629629629629E-3</c:v>
                </c:pt>
                <c:pt idx="36">
                  <c:v>2.0833333333333333E-3</c:v>
                </c:pt>
                <c:pt idx="37">
                  <c:v>2.1412037037037038E-3</c:v>
                </c:pt>
                <c:pt idx="38">
                  <c:v>2.1990740740740742E-3</c:v>
                </c:pt>
                <c:pt idx="39">
                  <c:v>2.2569444444444447E-3</c:v>
                </c:pt>
                <c:pt idx="40">
                  <c:v>2.3148148148148151E-3</c:v>
                </c:pt>
                <c:pt idx="41">
                  <c:v>2.3726851851851851E-3</c:v>
                </c:pt>
                <c:pt idx="42">
                  <c:v>2.4305555555555556E-3</c:v>
                </c:pt>
                <c:pt idx="43">
                  <c:v>2.488425925925926E-3</c:v>
                </c:pt>
                <c:pt idx="44">
                  <c:v>2.5462962962962961E-3</c:v>
                </c:pt>
                <c:pt idx="45">
                  <c:v>2.6041666666666665E-3</c:v>
                </c:pt>
                <c:pt idx="46">
                  <c:v>2.6620370370370374E-3</c:v>
                </c:pt>
                <c:pt idx="47">
                  <c:v>2.7199074074074074E-3</c:v>
                </c:pt>
                <c:pt idx="48">
                  <c:v>2.7777777777777779E-3</c:v>
                </c:pt>
                <c:pt idx="49">
                  <c:v>2.8356481481481479E-3</c:v>
                </c:pt>
                <c:pt idx="50">
                  <c:v>2.8935185185185188E-3</c:v>
                </c:pt>
                <c:pt idx="51">
                  <c:v>2.9513888888888888E-3</c:v>
                </c:pt>
                <c:pt idx="52">
                  <c:v>3.0092592592592588E-3</c:v>
                </c:pt>
                <c:pt idx="53">
                  <c:v>3.0671296296296297E-3</c:v>
                </c:pt>
                <c:pt idx="54">
                  <c:v>3.1249999999999997E-3</c:v>
                </c:pt>
                <c:pt idx="55">
                  <c:v>3.1828703703703702E-3</c:v>
                </c:pt>
                <c:pt idx="56">
                  <c:v>3.2407407407407406E-3</c:v>
                </c:pt>
                <c:pt idx="57">
                  <c:v>3.2986111111111111E-3</c:v>
                </c:pt>
                <c:pt idx="58">
                  <c:v>3.3564814814814811E-3</c:v>
                </c:pt>
                <c:pt idx="59">
                  <c:v>3.414351851851852E-3</c:v>
                </c:pt>
                <c:pt idx="60">
                  <c:v>3.472222222222222E-3</c:v>
                </c:pt>
                <c:pt idx="61">
                  <c:v>3.530092592592592E-3</c:v>
                </c:pt>
                <c:pt idx="62">
                  <c:v>3.5879629629629629E-3</c:v>
                </c:pt>
                <c:pt idx="63">
                  <c:v>3.645833333333333E-3</c:v>
                </c:pt>
                <c:pt idx="64">
                  <c:v>3.7037037037037034E-3</c:v>
                </c:pt>
                <c:pt idx="65">
                  <c:v>3.7615740740740739E-3</c:v>
                </c:pt>
                <c:pt idx="66">
                  <c:v>3.8194444444444443E-3</c:v>
                </c:pt>
                <c:pt idx="67">
                  <c:v>3.8773148148148143E-3</c:v>
                </c:pt>
                <c:pt idx="68">
                  <c:v>3.9351851851851857E-3</c:v>
                </c:pt>
                <c:pt idx="69">
                  <c:v>3.9930555555555561E-3</c:v>
                </c:pt>
                <c:pt idx="70">
                  <c:v>4.0509259259259257E-3</c:v>
                </c:pt>
                <c:pt idx="71">
                  <c:v>4.108796296296297E-3</c:v>
                </c:pt>
                <c:pt idx="72">
                  <c:v>4.1666666666666666E-3</c:v>
                </c:pt>
                <c:pt idx="73">
                  <c:v>4.2245370370370371E-3</c:v>
                </c:pt>
                <c:pt idx="74">
                  <c:v>4.2824074074074075E-3</c:v>
                </c:pt>
                <c:pt idx="75">
                  <c:v>4.340277777777778E-3</c:v>
                </c:pt>
                <c:pt idx="76">
                  <c:v>4.3981481481481484E-3</c:v>
                </c:pt>
                <c:pt idx="77">
                  <c:v>4.4560185185185189E-3</c:v>
                </c:pt>
                <c:pt idx="78">
                  <c:v>4.5138888888888893E-3</c:v>
                </c:pt>
                <c:pt idx="79">
                  <c:v>4.5717592592592589E-3</c:v>
                </c:pt>
                <c:pt idx="80">
                  <c:v>4.6296296296296302E-3</c:v>
                </c:pt>
                <c:pt idx="81">
                  <c:v>4.6874999999999998E-3</c:v>
                </c:pt>
                <c:pt idx="82">
                  <c:v>4.7453703703703703E-3</c:v>
                </c:pt>
                <c:pt idx="83">
                  <c:v>4.8032407407407407E-3</c:v>
                </c:pt>
                <c:pt idx="84">
                  <c:v>4.8611111111111112E-3</c:v>
                </c:pt>
                <c:pt idx="85">
                  <c:v>4.9189814814814816E-3</c:v>
                </c:pt>
                <c:pt idx="86">
                  <c:v>4.9768518518518521E-3</c:v>
                </c:pt>
                <c:pt idx="87">
                  <c:v>5.0347222222222225E-3</c:v>
                </c:pt>
                <c:pt idx="88">
                  <c:v>5.0925925925925921E-3</c:v>
                </c:pt>
                <c:pt idx="89">
                  <c:v>5.1504629629629635E-3</c:v>
                </c:pt>
                <c:pt idx="90">
                  <c:v>5.208333333333333E-3</c:v>
                </c:pt>
                <c:pt idx="91">
                  <c:v>5.2662037037037035E-3</c:v>
                </c:pt>
                <c:pt idx="92">
                  <c:v>5.3240740740740748E-3</c:v>
                </c:pt>
                <c:pt idx="93">
                  <c:v>5.3819444444444453E-3</c:v>
                </c:pt>
                <c:pt idx="94">
                  <c:v>5.4398148148148149E-3</c:v>
                </c:pt>
                <c:pt idx="95">
                  <c:v>5.4976851851851853E-3</c:v>
                </c:pt>
                <c:pt idx="96">
                  <c:v>5.5555555555555558E-3</c:v>
                </c:pt>
                <c:pt idx="97">
                  <c:v>5.6134259259259271E-3</c:v>
                </c:pt>
                <c:pt idx="98">
                  <c:v>5.6712962962962958E-3</c:v>
                </c:pt>
                <c:pt idx="99">
                  <c:v>5.7291666666666671E-3</c:v>
                </c:pt>
                <c:pt idx="100">
                  <c:v>5.7870370370370376E-3</c:v>
                </c:pt>
                <c:pt idx="101">
                  <c:v>5.8449074074074072E-3</c:v>
                </c:pt>
                <c:pt idx="102">
                  <c:v>5.9027777777777776E-3</c:v>
                </c:pt>
                <c:pt idx="103">
                  <c:v>5.9606481481481489E-3</c:v>
                </c:pt>
                <c:pt idx="104">
                  <c:v>6.0185185185185177E-3</c:v>
                </c:pt>
                <c:pt idx="105">
                  <c:v>6.076388888888889E-3</c:v>
                </c:pt>
                <c:pt idx="106">
                  <c:v>6.1342592592592594E-3</c:v>
                </c:pt>
                <c:pt idx="107">
                  <c:v>6.1921296296296299E-3</c:v>
                </c:pt>
                <c:pt idx="108">
                  <c:v>6.2499999999999995E-3</c:v>
                </c:pt>
                <c:pt idx="109">
                  <c:v>6.3078703703703708E-3</c:v>
                </c:pt>
                <c:pt idx="110">
                  <c:v>6.3657407407407404E-3</c:v>
                </c:pt>
                <c:pt idx="111">
                  <c:v>6.4236111111111117E-3</c:v>
                </c:pt>
                <c:pt idx="112">
                  <c:v>6.4814814814814813E-3</c:v>
                </c:pt>
                <c:pt idx="113">
                  <c:v>6.5393518518518517E-3</c:v>
                </c:pt>
                <c:pt idx="114">
                  <c:v>6.5972222222222222E-3</c:v>
                </c:pt>
                <c:pt idx="115">
                  <c:v>6.6550925925925935E-3</c:v>
                </c:pt>
                <c:pt idx="116">
                  <c:v>6.7129629629629622E-3</c:v>
                </c:pt>
                <c:pt idx="117">
                  <c:v>6.7708333333333336E-3</c:v>
                </c:pt>
                <c:pt idx="118">
                  <c:v>6.828703703703704E-3</c:v>
                </c:pt>
                <c:pt idx="119">
                  <c:v>6.8865740740740736E-3</c:v>
                </c:pt>
                <c:pt idx="120">
                  <c:v>6.9444444444444441E-3</c:v>
                </c:pt>
                <c:pt idx="121">
                  <c:v>7.0023148148148154E-3</c:v>
                </c:pt>
                <c:pt idx="122">
                  <c:v>7.0601851851851841E-3</c:v>
                </c:pt>
                <c:pt idx="123">
                  <c:v>7.1180555555555554E-3</c:v>
                </c:pt>
                <c:pt idx="124">
                  <c:v>7.1759259259259259E-3</c:v>
                </c:pt>
                <c:pt idx="125">
                  <c:v>7.2337962962962963E-3</c:v>
                </c:pt>
                <c:pt idx="126">
                  <c:v>7.2916666666666659E-3</c:v>
                </c:pt>
                <c:pt idx="127">
                  <c:v>7.3495370370370372E-3</c:v>
                </c:pt>
                <c:pt idx="128">
                  <c:v>7.4074074074074068E-3</c:v>
                </c:pt>
                <c:pt idx="129">
                  <c:v>7.4652777777777781E-3</c:v>
                </c:pt>
                <c:pt idx="130">
                  <c:v>7.5231481481481477E-3</c:v>
                </c:pt>
                <c:pt idx="131">
                  <c:v>7.5810185185185182E-3</c:v>
                </c:pt>
                <c:pt idx="132">
                  <c:v>7.6388888888888886E-3</c:v>
                </c:pt>
                <c:pt idx="133">
                  <c:v>7.69675925925926E-3</c:v>
                </c:pt>
                <c:pt idx="134">
                  <c:v>7.7546296296296287E-3</c:v>
                </c:pt>
                <c:pt idx="135">
                  <c:v>7.8125E-3</c:v>
                </c:pt>
                <c:pt idx="136">
                  <c:v>7.8703703703703713E-3</c:v>
                </c:pt>
                <c:pt idx="137">
                  <c:v>7.9282407407407409E-3</c:v>
                </c:pt>
                <c:pt idx="138">
                  <c:v>7.9861111111111122E-3</c:v>
                </c:pt>
                <c:pt idx="139">
                  <c:v>8.0439814814814818E-3</c:v>
                </c:pt>
                <c:pt idx="140">
                  <c:v>8.1018518518518514E-3</c:v>
                </c:pt>
                <c:pt idx="141">
                  <c:v>8.1597222222222227E-3</c:v>
                </c:pt>
                <c:pt idx="142">
                  <c:v>8.217592592592594E-3</c:v>
                </c:pt>
                <c:pt idx="143">
                  <c:v>8.2754629629629619E-3</c:v>
                </c:pt>
                <c:pt idx="144">
                  <c:v>8.3333333333333332E-3</c:v>
                </c:pt>
                <c:pt idx="145">
                  <c:v>8.3912037037037045E-3</c:v>
                </c:pt>
                <c:pt idx="146">
                  <c:v>8.4490740740740741E-3</c:v>
                </c:pt>
                <c:pt idx="147">
                  <c:v>8.5069444444444437E-3</c:v>
                </c:pt>
                <c:pt idx="148">
                  <c:v>8.564814814814815E-3</c:v>
                </c:pt>
                <c:pt idx="149">
                  <c:v>8.6226851851851846E-3</c:v>
                </c:pt>
                <c:pt idx="150">
                  <c:v>8.6805555555555559E-3</c:v>
                </c:pt>
                <c:pt idx="151">
                  <c:v>8.7384259259259255E-3</c:v>
                </c:pt>
                <c:pt idx="152">
                  <c:v>8.7962962962962968E-3</c:v>
                </c:pt>
                <c:pt idx="153">
                  <c:v>8.8541666666666664E-3</c:v>
                </c:pt>
                <c:pt idx="154">
                  <c:v>8.9120370370370378E-3</c:v>
                </c:pt>
                <c:pt idx="155">
                  <c:v>8.9699074074074073E-3</c:v>
                </c:pt>
                <c:pt idx="156">
                  <c:v>9.0277777777777787E-3</c:v>
                </c:pt>
                <c:pt idx="157">
                  <c:v>9.0856481481481483E-3</c:v>
                </c:pt>
                <c:pt idx="158">
                  <c:v>9.1435185185185178E-3</c:v>
                </c:pt>
                <c:pt idx="159">
                  <c:v>9.2013888888888892E-3</c:v>
                </c:pt>
                <c:pt idx="160">
                  <c:v>9.2592592592592605E-3</c:v>
                </c:pt>
                <c:pt idx="161">
                  <c:v>9.3171296296296283E-3</c:v>
                </c:pt>
                <c:pt idx="162">
                  <c:v>9.3749999999999997E-3</c:v>
                </c:pt>
                <c:pt idx="163">
                  <c:v>9.432870370370371E-3</c:v>
                </c:pt>
                <c:pt idx="164">
                  <c:v>9.4907407407407406E-3</c:v>
                </c:pt>
                <c:pt idx="165">
                  <c:v>9.5486111111111101E-3</c:v>
                </c:pt>
                <c:pt idx="166">
                  <c:v>9.6064814814814815E-3</c:v>
                </c:pt>
                <c:pt idx="167">
                  <c:v>9.6643518518518511E-3</c:v>
                </c:pt>
                <c:pt idx="168">
                  <c:v>9.7222222222222224E-3</c:v>
                </c:pt>
                <c:pt idx="169">
                  <c:v>9.780092592592592E-3</c:v>
                </c:pt>
                <c:pt idx="170">
                  <c:v>9.8379629629629633E-3</c:v>
                </c:pt>
                <c:pt idx="171">
                  <c:v>9.8958333333333329E-3</c:v>
                </c:pt>
                <c:pt idx="172">
                  <c:v>9.9537037037037042E-3</c:v>
                </c:pt>
                <c:pt idx="173">
                  <c:v>1.0011574074074074E-2</c:v>
                </c:pt>
                <c:pt idx="174">
                  <c:v>1.0069444444444445E-2</c:v>
                </c:pt>
                <c:pt idx="175">
                  <c:v>1.0127314814814815E-2</c:v>
                </c:pt>
                <c:pt idx="176">
                  <c:v>1.0185185185185184E-2</c:v>
                </c:pt>
                <c:pt idx="177">
                  <c:v>1.0243055555555556E-2</c:v>
                </c:pt>
                <c:pt idx="178">
                  <c:v>1.0300925925925927E-2</c:v>
                </c:pt>
                <c:pt idx="179">
                  <c:v>1.0358796296296295E-2</c:v>
                </c:pt>
                <c:pt idx="180">
                  <c:v>1.0416666666666666E-2</c:v>
                </c:pt>
                <c:pt idx="181">
                  <c:v>1.0474537037037037E-2</c:v>
                </c:pt>
                <c:pt idx="182">
                  <c:v>1.0532407407407407E-2</c:v>
                </c:pt>
                <c:pt idx="183">
                  <c:v>1.0590277777777777E-2</c:v>
                </c:pt>
                <c:pt idx="184">
                  <c:v>1.064814814814815E-2</c:v>
                </c:pt>
                <c:pt idx="185">
                  <c:v>1.0706018518518517E-2</c:v>
                </c:pt>
                <c:pt idx="186">
                  <c:v>1.0763888888888891E-2</c:v>
                </c:pt>
                <c:pt idx="187">
                  <c:v>1.082175925925926E-2</c:v>
                </c:pt>
                <c:pt idx="188">
                  <c:v>1.087962962962963E-2</c:v>
                </c:pt>
                <c:pt idx="189">
                  <c:v>1.0937500000000001E-2</c:v>
                </c:pt>
                <c:pt idx="190">
                  <c:v>1.0995370370370371E-2</c:v>
                </c:pt>
                <c:pt idx="191">
                  <c:v>1.105324074074074E-2</c:v>
                </c:pt>
                <c:pt idx="192">
                  <c:v>1.1111111111111112E-2</c:v>
                </c:pt>
                <c:pt idx="193">
                  <c:v>1.1168981481481481E-2</c:v>
                </c:pt>
                <c:pt idx="194">
                  <c:v>1.1226851851851854E-2</c:v>
                </c:pt>
                <c:pt idx="195">
                  <c:v>1.1284722222222222E-2</c:v>
                </c:pt>
                <c:pt idx="196">
                  <c:v>1.1342592592592592E-2</c:v>
                </c:pt>
                <c:pt idx="197">
                  <c:v>1.1400462962962965E-2</c:v>
                </c:pt>
                <c:pt idx="198">
                  <c:v>1.1458333333333334E-2</c:v>
                </c:pt>
                <c:pt idx="199">
                  <c:v>1.1516203703703702E-2</c:v>
                </c:pt>
                <c:pt idx="200">
                  <c:v>1.1574074074074075E-2</c:v>
                </c:pt>
                <c:pt idx="201">
                  <c:v>1.1631944444444445E-2</c:v>
                </c:pt>
                <c:pt idx="202">
                  <c:v>1.1689814814814814E-2</c:v>
                </c:pt>
                <c:pt idx="203">
                  <c:v>1.1747685185185186E-2</c:v>
                </c:pt>
                <c:pt idx="204">
                  <c:v>1.1805555555555555E-2</c:v>
                </c:pt>
                <c:pt idx="205">
                  <c:v>1.1863425925925925E-2</c:v>
                </c:pt>
                <c:pt idx="206">
                  <c:v>1.1921296296296298E-2</c:v>
                </c:pt>
                <c:pt idx="207">
                  <c:v>1.1979166666666666E-2</c:v>
                </c:pt>
                <c:pt idx="208">
                  <c:v>1.2037037037037035E-2</c:v>
                </c:pt>
                <c:pt idx="209">
                  <c:v>1.2094907407407408E-2</c:v>
                </c:pt>
                <c:pt idx="210">
                  <c:v>1.2152777777777778E-2</c:v>
                </c:pt>
                <c:pt idx="211">
                  <c:v>1.2210648148148146E-2</c:v>
                </c:pt>
                <c:pt idx="212">
                  <c:v>1.2268518518518519E-2</c:v>
                </c:pt>
                <c:pt idx="213">
                  <c:v>1.2326388888888888E-2</c:v>
                </c:pt>
                <c:pt idx="214">
                  <c:v>1.238425925925926E-2</c:v>
                </c:pt>
                <c:pt idx="215">
                  <c:v>1.2442129629629629E-2</c:v>
                </c:pt>
                <c:pt idx="216">
                  <c:v>1.2499999999999999E-2</c:v>
                </c:pt>
                <c:pt idx="217">
                  <c:v>1.255787037037037E-2</c:v>
                </c:pt>
                <c:pt idx="218">
                  <c:v>1.2615740740740742E-2</c:v>
                </c:pt>
                <c:pt idx="219">
                  <c:v>1.2673611111111109E-2</c:v>
                </c:pt>
                <c:pt idx="220">
                  <c:v>1.2731481481481481E-2</c:v>
                </c:pt>
                <c:pt idx="221">
                  <c:v>1.2789351851851852E-2</c:v>
                </c:pt>
                <c:pt idx="222">
                  <c:v>1.2847222222222223E-2</c:v>
                </c:pt>
                <c:pt idx="223">
                  <c:v>1.2905092592592591E-2</c:v>
                </c:pt>
                <c:pt idx="224">
                  <c:v>1.2962962962962963E-2</c:v>
                </c:pt>
                <c:pt idx="225">
                  <c:v>1.3020833333333334E-2</c:v>
                </c:pt>
                <c:pt idx="226">
                  <c:v>1.3078703703703703E-2</c:v>
                </c:pt>
                <c:pt idx="227">
                  <c:v>1.3136574074074077E-2</c:v>
                </c:pt>
                <c:pt idx="228">
                  <c:v>1.3194444444444444E-2</c:v>
                </c:pt>
                <c:pt idx="229">
                  <c:v>1.3252314814814814E-2</c:v>
                </c:pt>
                <c:pt idx="230">
                  <c:v>1.3310185185185187E-2</c:v>
                </c:pt>
                <c:pt idx="231">
                  <c:v>1.3368055555555557E-2</c:v>
                </c:pt>
                <c:pt idx="232">
                  <c:v>1.3425925925925924E-2</c:v>
                </c:pt>
                <c:pt idx="233">
                  <c:v>1.3483796296296298E-2</c:v>
                </c:pt>
                <c:pt idx="234">
                  <c:v>1.3541666666666667E-2</c:v>
                </c:pt>
                <c:pt idx="235">
                  <c:v>1.3599537037037037E-2</c:v>
                </c:pt>
                <c:pt idx="236">
                  <c:v>1.3657407407407408E-2</c:v>
                </c:pt>
                <c:pt idx="237">
                  <c:v>1.3715277777777778E-2</c:v>
                </c:pt>
                <c:pt idx="238">
                  <c:v>1.3773148148148147E-2</c:v>
                </c:pt>
                <c:pt idx="239">
                  <c:v>1.383101851851852E-2</c:v>
                </c:pt>
                <c:pt idx="240">
                  <c:v>1.3888888888888888E-2</c:v>
                </c:pt>
                <c:pt idx="241">
                  <c:v>1.3946759259259258E-2</c:v>
                </c:pt>
                <c:pt idx="242">
                  <c:v>1.4004629629629631E-2</c:v>
                </c:pt>
                <c:pt idx="243">
                  <c:v>1.40625E-2</c:v>
                </c:pt>
                <c:pt idx="244">
                  <c:v>1.4120370370370368E-2</c:v>
                </c:pt>
                <c:pt idx="245">
                  <c:v>1.4178240740740741E-2</c:v>
                </c:pt>
                <c:pt idx="246">
                  <c:v>1.4236111111111111E-2</c:v>
                </c:pt>
                <c:pt idx="247">
                  <c:v>1.4293981481481482E-2</c:v>
                </c:pt>
                <c:pt idx="248">
                  <c:v>1.4351851851851852E-2</c:v>
                </c:pt>
                <c:pt idx="249">
                  <c:v>1.4409722222222221E-2</c:v>
                </c:pt>
                <c:pt idx="250">
                  <c:v>1.4467592592592593E-2</c:v>
                </c:pt>
                <c:pt idx="251">
                  <c:v>1.4525462962962964E-2</c:v>
                </c:pt>
                <c:pt idx="252">
                  <c:v>1.4583333333333332E-2</c:v>
                </c:pt>
                <c:pt idx="253">
                  <c:v>1.4641203703703703E-2</c:v>
                </c:pt>
                <c:pt idx="254">
                  <c:v>1.4699074074074074E-2</c:v>
                </c:pt>
                <c:pt idx="255">
                  <c:v>1.4756944444444446E-2</c:v>
                </c:pt>
                <c:pt idx="256">
                  <c:v>1.4814814814814814E-2</c:v>
                </c:pt>
                <c:pt idx="257">
                  <c:v>1.4872685185185185E-2</c:v>
                </c:pt>
                <c:pt idx="258">
                  <c:v>1.4930555555555556E-2</c:v>
                </c:pt>
                <c:pt idx="259">
                  <c:v>1.4988425925925926E-2</c:v>
                </c:pt>
                <c:pt idx="260">
                  <c:v>1.5046296296296295E-2</c:v>
                </c:pt>
                <c:pt idx="261">
                  <c:v>1.5104166666666667E-2</c:v>
                </c:pt>
                <c:pt idx="262">
                  <c:v>1.5162037037037036E-2</c:v>
                </c:pt>
                <c:pt idx="263">
                  <c:v>1.5219907407407409E-2</c:v>
                </c:pt>
                <c:pt idx="264">
                  <c:v>1.5277777777777777E-2</c:v>
                </c:pt>
                <c:pt idx="265">
                  <c:v>1.5335648148148147E-2</c:v>
                </c:pt>
                <c:pt idx="266">
                  <c:v>1.539351851851852E-2</c:v>
                </c:pt>
                <c:pt idx="267">
                  <c:v>1.545138888888889E-2</c:v>
                </c:pt>
                <c:pt idx="268">
                  <c:v>1.5509259259259257E-2</c:v>
                </c:pt>
                <c:pt idx="269">
                  <c:v>1.556712962962963E-2</c:v>
                </c:pt>
                <c:pt idx="270">
                  <c:v>1.5625E-2</c:v>
                </c:pt>
                <c:pt idx="271">
                  <c:v>1.5682870370370371E-2</c:v>
                </c:pt>
                <c:pt idx="272">
                  <c:v>1.5740740740740743E-2</c:v>
                </c:pt>
                <c:pt idx="273">
                  <c:v>1.579861111111111E-2</c:v>
                </c:pt>
                <c:pt idx="274">
                  <c:v>1.5856481481481482E-2</c:v>
                </c:pt>
                <c:pt idx="275">
                  <c:v>1.5914351851851853E-2</c:v>
                </c:pt>
                <c:pt idx="276">
                  <c:v>1.5972222222222224E-2</c:v>
                </c:pt>
                <c:pt idx="277">
                  <c:v>1.6030092592592592E-2</c:v>
                </c:pt>
                <c:pt idx="278">
                  <c:v>1.6087962962962964E-2</c:v>
                </c:pt>
                <c:pt idx="279">
                  <c:v>1.6145833333333335E-2</c:v>
                </c:pt>
                <c:pt idx="280">
                  <c:v>1.6203703703703703E-2</c:v>
                </c:pt>
                <c:pt idx="281">
                  <c:v>1.6261574074074074E-2</c:v>
                </c:pt>
                <c:pt idx="282">
                  <c:v>1.6319444444444445E-2</c:v>
                </c:pt>
                <c:pt idx="283">
                  <c:v>1.6377314814814813E-2</c:v>
                </c:pt>
                <c:pt idx="284">
                  <c:v>1.6435185185185188E-2</c:v>
                </c:pt>
                <c:pt idx="285">
                  <c:v>1.6493055555555556E-2</c:v>
                </c:pt>
                <c:pt idx="286">
                  <c:v>1.6550925925925924E-2</c:v>
                </c:pt>
                <c:pt idx="287">
                  <c:v>1.6608796296296299E-2</c:v>
                </c:pt>
                <c:pt idx="288">
                  <c:v>1.6666666666666666E-2</c:v>
                </c:pt>
                <c:pt idx="289">
                  <c:v>1.6724537037037034E-2</c:v>
                </c:pt>
                <c:pt idx="290">
                  <c:v>1.6782407407407409E-2</c:v>
                </c:pt>
                <c:pt idx="291">
                  <c:v>1.6840277777777777E-2</c:v>
                </c:pt>
                <c:pt idx="292">
                  <c:v>1.6898148148148148E-2</c:v>
                </c:pt>
                <c:pt idx="293">
                  <c:v>1.695601851851852E-2</c:v>
                </c:pt>
                <c:pt idx="294">
                  <c:v>1.7013888888888887E-2</c:v>
                </c:pt>
                <c:pt idx="295">
                  <c:v>1.7071759259259259E-2</c:v>
                </c:pt>
                <c:pt idx="296">
                  <c:v>1.712962962962963E-2</c:v>
                </c:pt>
                <c:pt idx="297">
                  <c:v>1.7187499999999998E-2</c:v>
                </c:pt>
                <c:pt idx="298">
                  <c:v>1.7245370370370369E-2</c:v>
                </c:pt>
                <c:pt idx="299">
                  <c:v>1.7303240740740741E-2</c:v>
                </c:pt>
                <c:pt idx="300">
                  <c:v>1.7361111111111112E-2</c:v>
                </c:pt>
                <c:pt idx="301">
                  <c:v>1.741898148148148E-2</c:v>
                </c:pt>
                <c:pt idx="302">
                  <c:v>1.7476851851851851E-2</c:v>
                </c:pt>
                <c:pt idx="303">
                  <c:v>1.7534722222222222E-2</c:v>
                </c:pt>
                <c:pt idx="304">
                  <c:v>1.7592592592592594E-2</c:v>
                </c:pt>
                <c:pt idx="305">
                  <c:v>1.7650462962962962E-2</c:v>
                </c:pt>
                <c:pt idx="306">
                  <c:v>1.7708333333333333E-2</c:v>
                </c:pt>
                <c:pt idx="307">
                  <c:v>1.7766203703703704E-2</c:v>
                </c:pt>
                <c:pt idx="308">
                  <c:v>1.7824074074074076E-2</c:v>
                </c:pt>
                <c:pt idx="309">
                  <c:v>1.7881944444444443E-2</c:v>
                </c:pt>
                <c:pt idx="310">
                  <c:v>1.7939814814814815E-2</c:v>
                </c:pt>
                <c:pt idx="311">
                  <c:v>1.7997685185185186E-2</c:v>
                </c:pt>
                <c:pt idx="312">
                  <c:v>1.8055555555555557E-2</c:v>
                </c:pt>
                <c:pt idx="313">
                  <c:v>1.8113425925925925E-2</c:v>
                </c:pt>
                <c:pt idx="314">
                  <c:v>1.8171296296296297E-2</c:v>
                </c:pt>
                <c:pt idx="315">
                  <c:v>1.8229166666666668E-2</c:v>
                </c:pt>
                <c:pt idx="316">
                  <c:v>1.8287037037037036E-2</c:v>
                </c:pt>
                <c:pt idx="317">
                  <c:v>1.834490740740741E-2</c:v>
                </c:pt>
                <c:pt idx="318">
                  <c:v>1.8402777777777778E-2</c:v>
                </c:pt>
                <c:pt idx="319">
                  <c:v>1.8460648148148146E-2</c:v>
                </c:pt>
                <c:pt idx="320">
                  <c:v>1.8518518518518521E-2</c:v>
                </c:pt>
                <c:pt idx="321">
                  <c:v>1.8576388888888889E-2</c:v>
                </c:pt>
                <c:pt idx="322">
                  <c:v>1.8634259259259257E-2</c:v>
                </c:pt>
                <c:pt idx="323">
                  <c:v>1.8692129629629631E-2</c:v>
                </c:pt>
                <c:pt idx="324">
                  <c:v>1.8749999999999999E-2</c:v>
                </c:pt>
                <c:pt idx="325">
                  <c:v>1.8807870370370371E-2</c:v>
                </c:pt>
                <c:pt idx="326">
                  <c:v>1.8865740740740742E-2</c:v>
                </c:pt>
                <c:pt idx="327">
                  <c:v>1.892361111111111E-2</c:v>
                </c:pt>
                <c:pt idx="328">
                  <c:v>1.8981481481481481E-2</c:v>
                </c:pt>
                <c:pt idx="329">
                  <c:v>1.9039351851851852E-2</c:v>
                </c:pt>
                <c:pt idx="330">
                  <c:v>1.909722222222222E-2</c:v>
                </c:pt>
                <c:pt idx="331">
                  <c:v>1.9155092592592592E-2</c:v>
                </c:pt>
                <c:pt idx="332">
                  <c:v>1.9212962962962963E-2</c:v>
                </c:pt>
                <c:pt idx="333">
                  <c:v>1.9270833333333334E-2</c:v>
                </c:pt>
                <c:pt idx="334">
                  <c:v>1.9328703703703702E-2</c:v>
                </c:pt>
                <c:pt idx="335">
                  <c:v>1.9386574074074073E-2</c:v>
                </c:pt>
                <c:pt idx="336">
                  <c:v>1.9444444444444445E-2</c:v>
                </c:pt>
                <c:pt idx="337">
                  <c:v>1.9502314814814816E-2</c:v>
                </c:pt>
                <c:pt idx="338">
                  <c:v>1.9560185185185184E-2</c:v>
                </c:pt>
                <c:pt idx="339">
                  <c:v>1.9618055555555555E-2</c:v>
                </c:pt>
                <c:pt idx="340">
                  <c:v>1.9675925925925927E-2</c:v>
                </c:pt>
                <c:pt idx="341">
                  <c:v>1.9733796296296298E-2</c:v>
                </c:pt>
                <c:pt idx="342">
                  <c:v>1.9791666666666666E-2</c:v>
                </c:pt>
                <c:pt idx="343">
                  <c:v>1.9849537037037037E-2</c:v>
                </c:pt>
                <c:pt idx="344">
                  <c:v>1.9907407407407408E-2</c:v>
                </c:pt>
                <c:pt idx="345">
                  <c:v>1.996527777777778E-2</c:v>
                </c:pt>
                <c:pt idx="346">
                  <c:v>2.0023148148148148E-2</c:v>
                </c:pt>
                <c:pt idx="347">
                  <c:v>2.0081018518518519E-2</c:v>
                </c:pt>
                <c:pt idx="348">
                  <c:v>2.013888888888889E-2</c:v>
                </c:pt>
                <c:pt idx="349">
                  <c:v>2.0196759259259258E-2</c:v>
                </c:pt>
                <c:pt idx="350">
                  <c:v>2.0254629629629629E-2</c:v>
                </c:pt>
                <c:pt idx="351">
                  <c:v>2.0312500000000001E-2</c:v>
                </c:pt>
                <c:pt idx="352">
                  <c:v>2.0370370370370369E-2</c:v>
                </c:pt>
                <c:pt idx="353">
                  <c:v>2.0428240740740743E-2</c:v>
                </c:pt>
                <c:pt idx="354">
                  <c:v>2.0486111111111111E-2</c:v>
                </c:pt>
                <c:pt idx="355">
                  <c:v>2.0543981481481479E-2</c:v>
                </c:pt>
                <c:pt idx="356">
                  <c:v>2.0601851851851854E-2</c:v>
                </c:pt>
                <c:pt idx="357">
                  <c:v>2.0659722222222222E-2</c:v>
                </c:pt>
                <c:pt idx="358">
                  <c:v>2.071759259259259E-2</c:v>
                </c:pt>
                <c:pt idx="359">
                  <c:v>2.0775462962962964E-2</c:v>
                </c:pt>
                <c:pt idx="360">
                  <c:v>2.0833333333333332E-2</c:v>
                </c:pt>
                <c:pt idx="361">
                  <c:v>2.0891203703703703E-2</c:v>
                </c:pt>
                <c:pt idx="362">
                  <c:v>2.0949074074074075E-2</c:v>
                </c:pt>
                <c:pt idx="363">
                  <c:v>2.1006944444444443E-2</c:v>
                </c:pt>
                <c:pt idx="364">
                  <c:v>2.1064814814814814E-2</c:v>
                </c:pt>
                <c:pt idx="365">
                  <c:v>2.1122685185185185E-2</c:v>
                </c:pt>
                <c:pt idx="366">
                  <c:v>2.1180555555555553E-2</c:v>
                </c:pt>
                <c:pt idx="367">
                  <c:v>2.1238425925925924E-2</c:v>
                </c:pt>
                <c:pt idx="368">
                  <c:v>2.1296296296296299E-2</c:v>
                </c:pt>
                <c:pt idx="369">
                  <c:v>2.1354166666666664E-2</c:v>
                </c:pt>
                <c:pt idx="370">
                  <c:v>2.1412037037037035E-2</c:v>
                </c:pt>
                <c:pt idx="371">
                  <c:v>2.146990740740741E-2</c:v>
                </c:pt>
                <c:pt idx="372">
                  <c:v>2.1527777777777781E-2</c:v>
                </c:pt>
                <c:pt idx="373">
                  <c:v>2.1585648148148145E-2</c:v>
                </c:pt>
                <c:pt idx="374">
                  <c:v>2.164351851851852E-2</c:v>
                </c:pt>
                <c:pt idx="375">
                  <c:v>2.1701388888888892E-2</c:v>
                </c:pt>
                <c:pt idx="376">
                  <c:v>2.1759259259259259E-2</c:v>
                </c:pt>
                <c:pt idx="377">
                  <c:v>2.1817129629629631E-2</c:v>
                </c:pt>
                <c:pt idx="378">
                  <c:v>2.1875000000000002E-2</c:v>
                </c:pt>
                <c:pt idx="379">
                  <c:v>2.193287037037037E-2</c:v>
                </c:pt>
                <c:pt idx="380">
                  <c:v>2.1990740740740741E-2</c:v>
                </c:pt>
                <c:pt idx="381">
                  <c:v>2.2048611111111113E-2</c:v>
                </c:pt>
                <c:pt idx="382">
                  <c:v>2.210648148148148E-2</c:v>
                </c:pt>
                <c:pt idx="383">
                  <c:v>2.2164351851851852E-2</c:v>
                </c:pt>
                <c:pt idx="384">
                  <c:v>2.2222222222222223E-2</c:v>
                </c:pt>
                <c:pt idx="385">
                  <c:v>2.2280092592592591E-2</c:v>
                </c:pt>
                <c:pt idx="386">
                  <c:v>2.2337962962962962E-2</c:v>
                </c:pt>
                <c:pt idx="387">
                  <c:v>2.2395833333333334E-2</c:v>
                </c:pt>
                <c:pt idx="388">
                  <c:v>2.2453703703703708E-2</c:v>
                </c:pt>
                <c:pt idx="389">
                  <c:v>2.2511574074074073E-2</c:v>
                </c:pt>
                <c:pt idx="390">
                  <c:v>2.2569444444444444E-2</c:v>
                </c:pt>
                <c:pt idx="391">
                  <c:v>2.2627314814814819E-2</c:v>
                </c:pt>
                <c:pt idx="392">
                  <c:v>2.2685185185185183E-2</c:v>
                </c:pt>
                <c:pt idx="393">
                  <c:v>2.2743055555555555E-2</c:v>
                </c:pt>
                <c:pt idx="394">
                  <c:v>2.2800925925925929E-2</c:v>
                </c:pt>
                <c:pt idx="395">
                  <c:v>2.2858796296296294E-2</c:v>
                </c:pt>
                <c:pt idx="396">
                  <c:v>2.2916666666666669E-2</c:v>
                </c:pt>
                <c:pt idx="397">
                  <c:v>2.297453703703704E-2</c:v>
                </c:pt>
                <c:pt idx="398">
                  <c:v>2.3032407407407404E-2</c:v>
                </c:pt>
                <c:pt idx="399">
                  <c:v>2.3090277777777779E-2</c:v>
                </c:pt>
                <c:pt idx="400">
                  <c:v>2.314814814814815E-2</c:v>
                </c:pt>
                <c:pt idx="401">
                  <c:v>2.3206018518518515E-2</c:v>
                </c:pt>
                <c:pt idx="402">
                  <c:v>2.326388888888889E-2</c:v>
                </c:pt>
                <c:pt idx="403">
                  <c:v>2.3321759259259261E-2</c:v>
                </c:pt>
                <c:pt idx="404">
                  <c:v>2.3379629629629629E-2</c:v>
                </c:pt>
                <c:pt idx="405">
                  <c:v>2.34375E-2</c:v>
                </c:pt>
                <c:pt idx="406">
                  <c:v>2.3495370370370371E-2</c:v>
                </c:pt>
                <c:pt idx="407">
                  <c:v>2.3553240740740739E-2</c:v>
                </c:pt>
                <c:pt idx="408">
                  <c:v>2.361111111111111E-2</c:v>
                </c:pt>
                <c:pt idx="409">
                  <c:v>2.3668981481481485E-2</c:v>
                </c:pt>
                <c:pt idx="410">
                  <c:v>2.372685185185185E-2</c:v>
                </c:pt>
                <c:pt idx="411">
                  <c:v>2.3784722222222221E-2</c:v>
                </c:pt>
                <c:pt idx="412">
                  <c:v>2.3842592592592596E-2</c:v>
                </c:pt>
                <c:pt idx="413">
                  <c:v>2.390046296296296E-2</c:v>
                </c:pt>
                <c:pt idx="414">
                  <c:v>2.3958333333333331E-2</c:v>
                </c:pt>
                <c:pt idx="415">
                  <c:v>2.4016203703703706E-2</c:v>
                </c:pt>
                <c:pt idx="416">
                  <c:v>2.4074074074074071E-2</c:v>
                </c:pt>
                <c:pt idx="417">
                  <c:v>2.4131944444444445E-2</c:v>
                </c:pt>
                <c:pt idx="418">
                  <c:v>2.4189814814814817E-2</c:v>
                </c:pt>
                <c:pt idx="419">
                  <c:v>2.4247685185185181E-2</c:v>
                </c:pt>
                <c:pt idx="420">
                  <c:v>2.4305555555555556E-2</c:v>
                </c:pt>
                <c:pt idx="421">
                  <c:v>2.4363425925925927E-2</c:v>
                </c:pt>
                <c:pt idx="422">
                  <c:v>2.4421296296296292E-2</c:v>
                </c:pt>
                <c:pt idx="423">
                  <c:v>2.4479166666666666E-2</c:v>
                </c:pt>
                <c:pt idx="424">
                  <c:v>2.4537037037037038E-2</c:v>
                </c:pt>
                <c:pt idx="425">
                  <c:v>2.4594907407407409E-2</c:v>
                </c:pt>
                <c:pt idx="426">
                  <c:v>2.4652777777777777E-2</c:v>
                </c:pt>
                <c:pt idx="427">
                  <c:v>2.4710648148148148E-2</c:v>
                </c:pt>
                <c:pt idx="428">
                  <c:v>2.476851851851852E-2</c:v>
                </c:pt>
                <c:pt idx="429">
                  <c:v>2.4826388888888887E-2</c:v>
                </c:pt>
                <c:pt idx="430">
                  <c:v>2.4884259259259259E-2</c:v>
                </c:pt>
                <c:pt idx="431">
                  <c:v>2.494212962962963E-2</c:v>
                </c:pt>
                <c:pt idx="432">
                  <c:v>2.4999999999999998E-2</c:v>
                </c:pt>
                <c:pt idx="433">
                  <c:v>2.5057870370370373E-2</c:v>
                </c:pt>
                <c:pt idx="434">
                  <c:v>2.5115740740740741E-2</c:v>
                </c:pt>
                <c:pt idx="435">
                  <c:v>2.5173611111111108E-2</c:v>
                </c:pt>
                <c:pt idx="436">
                  <c:v>2.5231481481481483E-2</c:v>
                </c:pt>
                <c:pt idx="437">
                  <c:v>2.5289351851851851E-2</c:v>
                </c:pt>
                <c:pt idx="438">
                  <c:v>2.5347222222222219E-2</c:v>
                </c:pt>
                <c:pt idx="439">
                  <c:v>2.5405092592592594E-2</c:v>
                </c:pt>
                <c:pt idx="440">
                  <c:v>2.5462962962962962E-2</c:v>
                </c:pt>
                <c:pt idx="441">
                  <c:v>2.5520833333333336E-2</c:v>
                </c:pt>
                <c:pt idx="442">
                  <c:v>2.5578703703703704E-2</c:v>
                </c:pt>
                <c:pt idx="443">
                  <c:v>2.5636574074074072E-2</c:v>
                </c:pt>
                <c:pt idx="444">
                  <c:v>2.5694444444444447E-2</c:v>
                </c:pt>
                <c:pt idx="445">
                  <c:v>2.5752314814814815E-2</c:v>
                </c:pt>
                <c:pt idx="446">
                  <c:v>2.5810185185185183E-2</c:v>
                </c:pt>
                <c:pt idx="447">
                  <c:v>2.5868055555555557E-2</c:v>
                </c:pt>
                <c:pt idx="448">
                  <c:v>2.5925925925925925E-2</c:v>
                </c:pt>
                <c:pt idx="449">
                  <c:v>2.5983796296296297E-2</c:v>
                </c:pt>
                <c:pt idx="450">
                  <c:v>2.6041666666666668E-2</c:v>
                </c:pt>
                <c:pt idx="451">
                  <c:v>2.6099537037037036E-2</c:v>
                </c:pt>
                <c:pt idx="452">
                  <c:v>2.6157407407407407E-2</c:v>
                </c:pt>
                <c:pt idx="453">
                  <c:v>2.6215277777777778E-2</c:v>
                </c:pt>
                <c:pt idx="454">
                  <c:v>2.6273148148148153E-2</c:v>
                </c:pt>
                <c:pt idx="455">
                  <c:v>2.6331018518518517E-2</c:v>
                </c:pt>
                <c:pt idx="456">
                  <c:v>2.6388888888888889E-2</c:v>
                </c:pt>
                <c:pt idx="457">
                  <c:v>2.6446759259259264E-2</c:v>
                </c:pt>
                <c:pt idx="458">
                  <c:v>2.6504629629629628E-2</c:v>
                </c:pt>
                <c:pt idx="459">
                  <c:v>2.6562499999999999E-2</c:v>
                </c:pt>
                <c:pt idx="460">
                  <c:v>2.6620370370370374E-2</c:v>
                </c:pt>
                <c:pt idx="461">
                  <c:v>2.6678240740740738E-2</c:v>
                </c:pt>
                <c:pt idx="462">
                  <c:v>2.6736111111111113E-2</c:v>
                </c:pt>
                <c:pt idx="463">
                  <c:v>2.6793981481481485E-2</c:v>
                </c:pt>
                <c:pt idx="464">
                  <c:v>2.6851851851851849E-2</c:v>
                </c:pt>
                <c:pt idx="465">
                  <c:v>2.6909722222222224E-2</c:v>
                </c:pt>
                <c:pt idx="466">
                  <c:v>2.6967592592592595E-2</c:v>
                </c:pt>
                <c:pt idx="467">
                  <c:v>2.7025462962962959E-2</c:v>
                </c:pt>
                <c:pt idx="468">
                  <c:v>2.7083333333333334E-2</c:v>
                </c:pt>
                <c:pt idx="469">
                  <c:v>2.7141203703703706E-2</c:v>
                </c:pt>
                <c:pt idx="470">
                  <c:v>2.7199074074074073E-2</c:v>
                </c:pt>
                <c:pt idx="471">
                  <c:v>2.7256944444444445E-2</c:v>
                </c:pt>
                <c:pt idx="472">
                  <c:v>2.7314814814814816E-2</c:v>
                </c:pt>
                <c:pt idx="473">
                  <c:v>2.7372685185185184E-2</c:v>
                </c:pt>
                <c:pt idx="474">
                  <c:v>2.7430555555555555E-2</c:v>
                </c:pt>
                <c:pt idx="475">
                  <c:v>2.7488425925925927E-2</c:v>
                </c:pt>
                <c:pt idx="476">
                  <c:v>2.7546296296296294E-2</c:v>
                </c:pt>
                <c:pt idx="477">
                  <c:v>2.7604166666666666E-2</c:v>
                </c:pt>
                <c:pt idx="478">
                  <c:v>2.7662037037037041E-2</c:v>
                </c:pt>
                <c:pt idx="479">
                  <c:v>2.7719907407407405E-2</c:v>
                </c:pt>
                <c:pt idx="480">
                  <c:v>2.7777777777777776E-2</c:v>
                </c:pt>
                <c:pt idx="481">
                  <c:v>2.7835648148148151E-2</c:v>
                </c:pt>
                <c:pt idx="482">
                  <c:v>2.7893518518518515E-2</c:v>
                </c:pt>
                <c:pt idx="483">
                  <c:v>2.7951388888888887E-2</c:v>
                </c:pt>
                <c:pt idx="484">
                  <c:v>2.8009259259259262E-2</c:v>
                </c:pt>
                <c:pt idx="485">
                  <c:v>2.8067129629629626E-2</c:v>
                </c:pt>
                <c:pt idx="486">
                  <c:v>2.8125000000000001E-2</c:v>
                </c:pt>
                <c:pt idx="487">
                  <c:v>2.8182870370370372E-2</c:v>
                </c:pt>
                <c:pt idx="488">
                  <c:v>2.8240740740740736E-2</c:v>
                </c:pt>
                <c:pt idx="489">
                  <c:v>2.8298611111111111E-2</c:v>
                </c:pt>
                <c:pt idx="490">
                  <c:v>2.8356481481481483E-2</c:v>
                </c:pt>
                <c:pt idx="491">
                  <c:v>2.8414351851851847E-2</c:v>
                </c:pt>
                <c:pt idx="492">
                  <c:v>2.8472222222222222E-2</c:v>
                </c:pt>
                <c:pt idx="493">
                  <c:v>2.8530092592592593E-2</c:v>
                </c:pt>
                <c:pt idx="494">
                  <c:v>2.8587962962962964E-2</c:v>
                </c:pt>
                <c:pt idx="495">
                  <c:v>2.8645833333333332E-2</c:v>
                </c:pt>
                <c:pt idx="496">
                  <c:v>2.8703703703703703E-2</c:v>
                </c:pt>
                <c:pt idx="497">
                  <c:v>2.8761574074074075E-2</c:v>
                </c:pt>
                <c:pt idx="498">
                  <c:v>2.8819444444444443E-2</c:v>
                </c:pt>
                <c:pt idx="499">
                  <c:v>2.8877314814814817E-2</c:v>
                </c:pt>
                <c:pt idx="500">
                  <c:v>2.8935185185185185E-2</c:v>
                </c:pt>
                <c:pt idx="501">
                  <c:v>2.8993055555555553E-2</c:v>
                </c:pt>
                <c:pt idx="502">
                  <c:v>2.9050925925925928E-2</c:v>
                </c:pt>
                <c:pt idx="503">
                  <c:v>2.9108796296296296E-2</c:v>
                </c:pt>
                <c:pt idx="504">
                  <c:v>2.9166666666666664E-2</c:v>
                </c:pt>
                <c:pt idx="505">
                  <c:v>2.9224537037037038E-2</c:v>
                </c:pt>
                <c:pt idx="506">
                  <c:v>2.9282407407407406E-2</c:v>
                </c:pt>
                <c:pt idx="507">
                  <c:v>2.9340277777777781E-2</c:v>
                </c:pt>
                <c:pt idx="508">
                  <c:v>2.9398148148148149E-2</c:v>
                </c:pt>
                <c:pt idx="509">
                  <c:v>2.9456018518518517E-2</c:v>
                </c:pt>
                <c:pt idx="510">
                  <c:v>2.9513888888888892E-2</c:v>
                </c:pt>
                <c:pt idx="511">
                  <c:v>2.9571759259259259E-2</c:v>
                </c:pt>
                <c:pt idx="512">
                  <c:v>2.9629629629629627E-2</c:v>
                </c:pt>
                <c:pt idx="513">
                  <c:v>2.9687500000000002E-2</c:v>
                </c:pt>
                <c:pt idx="514">
                  <c:v>2.974537037037037E-2</c:v>
                </c:pt>
                <c:pt idx="515">
                  <c:v>2.9803240740740741E-2</c:v>
                </c:pt>
                <c:pt idx="516">
                  <c:v>2.9861111111111113E-2</c:v>
                </c:pt>
                <c:pt idx="517">
                  <c:v>2.991898148148148E-2</c:v>
                </c:pt>
                <c:pt idx="518">
                  <c:v>2.9976851851851852E-2</c:v>
                </c:pt>
                <c:pt idx="519">
                  <c:v>3.0034722222222223E-2</c:v>
                </c:pt>
                <c:pt idx="520">
                  <c:v>3.0092592592592591E-2</c:v>
                </c:pt>
                <c:pt idx="521">
                  <c:v>3.0150462962962962E-2</c:v>
                </c:pt>
                <c:pt idx="522">
                  <c:v>3.0208333333333334E-2</c:v>
                </c:pt>
                <c:pt idx="523">
                  <c:v>3.0266203703703708E-2</c:v>
                </c:pt>
                <c:pt idx="524">
                  <c:v>3.0324074074074073E-2</c:v>
                </c:pt>
                <c:pt idx="525">
                  <c:v>3.0381944444444444E-2</c:v>
                </c:pt>
                <c:pt idx="526">
                  <c:v>3.0439814814814819E-2</c:v>
                </c:pt>
                <c:pt idx="527">
                  <c:v>3.0497685185185183E-2</c:v>
                </c:pt>
                <c:pt idx="528">
                  <c:v>3.0555555555555555E-2</c:v>
                </c:pt>
                <c:pt idx="529">
                  <c:v>3.0613425925925929E-2</c:v>
                </c:pt>
                <c:pt idx="530">
                  <c:v>3.0671296296296294E-2</c:v>
                </c:pt>
                <c:pt idx="531">
                  <c:v>3.0729166666666669E-2</c:v>
                </c:pt>
                <c:pt idx="532">
                  <c:v>3.078703703703704E-2</c:v>
                </c:pt>
                <c:pt idx="533">
                  <c:v>3.0844907407407404E-2</c:v>
                </c:pt>
                <c:pt idx="534">
                  <c:v>3.0902777777777779E-2</c:v>
                </c:pt>
                <c:pt idx="535">
                  <c:v>3.096064814814815E-2</c:v>
                </c:pt>
                <c:pt idx="536">
                  <c:v>3.1018518518518515E-2</c:v>
                </c:pt>
                <c:pt idx="537">
                  <c:v>3.107638888888889E-2</c:v>
                </c:pt>
                <c:pt idx="538">
                  <c:v>3.1134259259259261E-2</c:v>
                </c:pt>
                <c:pt idx="539">
                  <c:v>3.1192129629629629E-2</c:v>
                </c:pt>
                <c:pt idx="540">
                  <c:v>3.125E-2</c:v>
                </c:pt>
                <c:pt idx="541">
                  <c:v>3.1307870370370368E-2</c:v>
                </c:pt>
                <c:pt idx="542">
                  <c:v>3.1365740740740743E-2</c:v>
                </c:pt>
                <c:pt idx="543">
                  <c:v>3.142361111111111E-2</c:v>
                </c:pt>
                <c:pt idx="544">
                  <c:v>3.1481481481481485E-2</c:v>
                </c:pt>
                <c:pt idx="545">
                  <c:v>3.1539351851851853E-2</c:v>
                </c:pt>
                <c:pt idx="546">
                  <c:v>3.1597222222222221E-2</c:v>
                </c:pt>
                <c:pt idx="547">
                  <c:v>3.1655092592592596E-2</c:v>
                </c:pt>
                <c:pt idx="548">
                  <c:v>3.1712962962962964E-2</c:v>
                </c:pt>
                <c:pt idx="549">
                  <c:v>3.1770833333333331E-2</c:v>
                </c:pt>
                <c:pt idx="550">
                  <c:v>3.1828703703703706E-2</c:v>
                </c:pt>
                <c:pt idx="551">
                  <c:v>3.1886574074074074E-2</c:v>
                </c:pt>
                <c:pt idx="552">
                  <c:v>3.1944444444444449E-2</c:v>
                </c:pt>
                <c:pt idx="553">
                  <c:v>3.2002314814814817E-2</c:v>
                </c:pt>
                <c:pt idx="554">
                  <c:v>3.2060185185185185E-2</c:v>
                </c:pt>
                <c:pt idx="555">
                  <c:v>3.2118055555555559E-2</c:v>
                </c:pt>
                <c:pt idx="556">
                  <c:v>3.2175925925925927E-2</c:v>
                </c:pt>
                <c:pt idx="557">
                  <c:v>3.2233796296296295E-2</c:v>
                </c:pt>
                <c:pt idx="558">
                  <c:v>3.229166666666667E-2</c:v>
                </c:pt>
                <c:pt idx="559">
                  <c:v>3.2349537037037038E-2</c:v>
                </c:pt>
                <c:pt idx="560">
                  <c:v>3.2407407407407406E-2</c:v>
                </c:pt>
                <c:pt idx="561">
                  <c:v>3.246527777777778E-2</c:v>
                </c:pt>
                <c:pt idx="562">
                  <c:v>3.2523148148148148E-2</c:v>
                </c:pt>
                <c:pt idx="563">
                  <c:v>3.2581018518518516E-2</c:v>
                </c:pt>
                <c:pt idx="564">
                  <c:v>3.2638888888888891E-2</c:v>
                </c:pt>
                <c:pt idx="565">
                  <c:v>3.2696759259259259E-2</c:v>
                </c:pt>
                <c:pt idx="566">
                  <c:v>3.2754629629629627E-2</c:v>
                </c:pt>
                <c:pt idx="567">
                  <c:v>3.2812500000000001E-2</c:v>
                </c:pt>
                <c:pt idx="568">
                  <c:v>3.2870370370370376E-2</c:v>
                </c:pt>
                <c:pt idx="569">
                  <c:v>3.2928240740740737E-2</c:v>
                </c:pt>
                <c:pt idx="570">
                  <c:v>3.2986111111111112E-2</c:v>
                </c:pt>
                <c:pt idx="571">
                  <c:v>3.3043981481481487E-2</c:v>
                </c:pt>
                <c:pt idx="572">
                  <c:v>3.3101851851851848E-2</c:v>
                </c:pt>
                <c:pt idx="573">
                  <c:v>3.3159722222222222E-2</c:v>
                </c:pt>
                <c:pt idx="574">
                  <c:v>3.3217592592592597E-2</c:v>
                </c:pt>
                <c:pt idx="575">
                  <c:v>3.3275462962962958E-2</c:v>
                </c:pt>
                <c:pt idx="576">
                  <c:v>3.3333333333333333E-2</c:v>
                </c:pt>
                <c:pt idx="577">
                  <c:v>3.3391203703703708E-2</c:v>
                </c:pt>
                <c:pt idx="578">
                  <c:v>3.3449074074074069E-2</c:v>
                </c:pt>
                <c:pt idx="579">
                  <c:v>3.3506944444444443E-2</c:v>
                </c:pt>
                <c:pt idx="580">
                  <c:v>3.3564814814814818E-2</c:v>
                </c:pt>
                <c:pt idx="581">
                  <c:v>3.3622685185185179E-2</c:v>
                </c:pt>
                <c:pt idx="582">
                  <c:v>3.3680555555555554E-2</c:v>
                </c:pt>
                <c:pt idx="583">
                  <c:v>3.3738425925925929E-2</c:v>
                </c:pt>
                <c:pt idx="584">
                  <c:v>3.3796296296296297E-2</c:v>
                </c:pt>
                <c:pt idx="585">
                  <c:v>3.3854166666666664E-2</c:v>
                </c:pt>
                <c:pt idx="586">
                  <c:v>3.3912037037037039E-2</c:v>
                </c:pt>
                <c:pt idx="587">
                  <c:v>3.3969907407407407E-2</c:v>
                </c:pt>
                <c:pt idx="588">
                  <c:v>3.4027777777777775E-2</c:v>
                </c:pt>
                <c:pt idx="589">
                  <c:v>3.408564814814815E-2</c:v>
                </c:pt>
                <c:pt idx="590">
                  <c:v>3.4143518518518517E-2</c:v>
                </c:pt>
                <c:pt idx="591">
                  <c:v>3.4201388888888885E-2</c:v>
                </c:pt>
                <c:pt idx="592">
                  <c:v>3.425925925925926E-2</c:v>
                </c:pt>
                <c:pt idx="593">
                  <c:v>3.4317129629629628E-2</c:v>
                </c:pt>
                <c:pt idx="594">
                  <c:v>3.4374999999999996E-2</c:v>
                </c:pt>
                <c:pt idx="595">
                  <c:v>3.4432870370370371E-2</c:v>
                </c:pt>
                <c:pt idx="596">
                  <c:v>3.4490740740740738E-2</c:v>
                </c:pt>
                <c:pt idx="597">
                  <c:v>3.4548611111111113E-2</c:v>
                </c:pt>
                <c:pt idx="598">
                  <c:v>3.4606481481481481E-2</c:v>
                </c:pt>
                <c:pt idx="599">
                  <c:v>3.4664351851851849E-2</c:v>
                </c:pt>
                <c:pt idx="600">
                  <c:v>3.4722222222222224E-2</c:v>
                </c:pt>
                <c:pt idx="601">
                  <c:v>3.4780092592592592E-2</c:v>
                </c:pt>
                <c:pt idx="602">
                  <c:v>3.4837962962962959E-2</c:v>
                </c:pt>
                <c:pt idx="603">
                  <c:v>3.4895833333333334E-2</c:v>
                </c:pt>
                <c:pt idx="604">
                  <c:v>3.4953703703703702E-2</c:v>
                </c:pt>
                <c:pt idx="605">
                  <c:v>3.5011574074074077E-2</c:v>
                </c:pt>
                <c:pt idx="606">
                  <c:v>3.5069444444444445E-2</c:v>
                </c:pt>
                <c:pt idx="607">
                  <c:v>3.5127314814814813E-2</c:v>
                </c:pt>
                <c:pt idx="608">
                  <c:v>3.5185185185185187E-2</c:v>
                </c:pt>
                <c:pt idx="609">
                  <c:v>3.5243055555555555E-2</c:v>
                </c:pt>
                <c:pt idx="610">
                  <c:v>3.5300925925925923E-2</c:v>
                </c:pt>
                <c:pt idx="611">
                  <c:v>3.5358796296296298E-2</c:v>
                </c:pt>
                <c:pt idx="612">
                  <c:v>3.5416666666666666E-2</c:v>
                </c:pt>
                <c:pt idx="613">
                  <c:v>3.5474537037037041E-2</c:v>
                </c:pt>
                <c:pt idx="614">
                  <c:v>3.5532407407407408E-2</c:v>
                </c:pt>
                <c:pt idx="615">
                  <c:v>3.5590277777777776E-2</c:v>
                </c:pt>
                <c:pt idx="616">
                  <c:v>3.5648148148148151E-2</c:v>
                </c:pt>
                <c:pt idx="617">
                  <c:v>3.5706018518518519E-2</c:v>
                </c:pt>
                <c:pt idx="618">
                  <c:v>3.5763888888888887E-2</c:v>
                </c:pt>
                <c:pt idx="619">
                  <c:v>3.5821759259259262E-2</c:v>
                </c:pt>
                <c:pt idx="620">
                  <c:v>3.5879629629629629E-2</c:v>
                </c:pt>
                <c:pt idx="621">
                  <c:v>3.5937500000000004E-2</c:v>
                </c:pt>
                <c:pt idx="622">
                  <c:v>3.5995370370370372E-2</c:v>
                </c:pt>
                <c:pt idx="623">
                  <c:v>3.605324074074074E-2</c:v>
                </c:pt>
                <c:pt idx="624">
                  <c:v>3.6111111111111115E-2</c:v>
                </c:pt>
                <c:pt idx="625">
                  <c:v>3.6168981481481483E-2</c:v>
                </c:pt>
                <c:pt idx="626">
                  <c:v>3.622685185185185E-2</c:v>
                </c:pt>
                <c:pt idx="627">
                  <c:v>3.6284722222222225E-2</c:v>
                </c:pt>
                <c:pt idx="628">
                  <c:v>3.6342592592592593E-2</c:v>
                </c:pt>
                <c:pt idx="629">
                  <c:v>3.6400462962962961E-2</c:v>
                </c:pt>
                <c:pt idx="630">
                  <c:v>3.6458333333333336E-2</c:v>
                </c:pt>
                <c:pt idx="631">
                  <c:v>3.6516203703703703E-2</c:v>
                </c:pt>
                <c:pt idx="632">
                  <c:v>3.6574074074074071E-2</c:v>
                </c:pt>
                <c:pt idx="633">
                  <c:v>3.6631944444444446E-2</c:v>
                </c:pt>
                <c:pt idx="634">
                  <c:v>3.6689814814814821E-2</c:v>
                </c:pt>
                <c:pt idx="635">
                  <c:v>3.6747685185185182E-2</c:v>
                </c:pt>
                <c:pt idx="636">
                  <c:v>3.6805555555555557E-2</c:v>
                </c:pt>
                <c:pt idx="637">
                  <c:v>3.6863425925925931E-2</c:v>
                </c:pt>
                <c:pt idx="638">
                  <c:v>3.6921296296296292E-2</c:v>
                </c:pt>
                <c:pt idx="639">
                  <c:v>3.6979166666666667E-2</c:v>
                </c:pt>
                <c:pt idx="640">
                  <c:v>3.7037037037037042E-2</c:v>
                </c:pt>
                <c:pt idx="641">
                  <c:v>3.7094907407407403E-2</c:v>
                </c:pt>
                <c:pt idx="642">
                  <c:v>3.7152777777777778E-2</c:v>
                </c:pt>
                <c:pt idx="643">
                  <c:v>3.7210648148148152E-2</c:v>
                </c:pt>
                <c:pt idx="644">
                  <c:v>3.7268518518518513E-2</c:v>
                </c:pt>
                <c:pt idx="645">
                  <c:v>3.7326388888888888E-2</c:v>
                </c:pt>
                <c:pt idx="646">
                  <c:v>3.7384259259259263E-2</c:v>
                </c:pt>
                <c:pt idx="647">
                  <c:v>3.7442129629629624E-2</c:v>
                </c:pt>
                <c:pt idx="648">
                  <c:v>3.7499999999999999E-2</c:v>
                </c:pt>
                <c:pt idx="649">
                  <c:v>3.7557870370370373E-2</c:v>
                </c:pt>
                <c:pt idx="650">
                  <c:v>3.7615740740740741E-2</c:v>
                </c:pt>
                <c:pt idx="651">
                  <c:v>3.7673611111111109E-2</c:v>
                </c:pt>
                <c:pt idx="652">
                  <c:v>3.7731481481481484E-2</c:v>
                </c:pt>
                <c:pt idx="653">
                  <c:v>3.7789351851851852E-2</c:v>
                </c:pt>
                <c:pt idx="654">
                  <c:v>3.784722222222222E-2</c:v>
                </c:pt>
                <c:pt idx="655">
                  <c:v>3.7905092592592594E-2</c:v>
                </c:pt>
                <c:pt idx="656">
                  <c:v>3.7962962962962962E-2</c:v>
                </c:pt>
                <c:pt idx="657">
                  <c:v>3.802083333333333E-2</c:v>
                </c:pt>
                <c:pt idx="658">
                  <c:v>3.8078703703703705E-2</c:v>
                </c:pt>
                <c:pt idx="659">
                  <c:v>3.8136574074074073E-2</c:v>
                </c:pt>
                <c:pt idx="660">
                  <c:v>3.8194444444444441E-2</c:v>
                </c:pt>
                <c:pt idx="661">
                  <c:v>3.8252314814814815E-2</c:v>
                </c:pt>
                <c:pt idx="662">
                  <c:v>3.8310185185185183E-2</c:v>
                </c:pt>
                <c:pt idx="663">
                  <c:v>3.8368055555555551E-2</c:v>
                </c:pt>
                <c:pt idx="664">
                  <c:v>3.8425925925925926E-2</c:v>
                </c:pt>
                <c:pt idx="665">
                  <c:v>3.8483796296296294E-2</c:v>
                </c:pt>
                <c:pt idx="666">
                  <c:v>3.8541666666666669E-2</c:v>
                </c:pt>
                <c:pt idx="667">
                  <c:v>3.8599537037037036E-2</c:v>
                </c:pt>
                <c:pt idx="668">
                  <c:v>3.8657407407407404E-2</c:v>
                </c:pt>
                <c:pt idx="669">
                  <c:v>3.8715277777777779E-2</c:v>
                </c:pt>
                <c:pt idx="670">
                  <c:v>3.8773148148148147E-2</c:v>
                </c:pt>
                <c:pt idx="671">
                  <c:v>3.8831018518518515E-2</c:v>
                </c:pt>
                <c:pt idx="672">
                  <c:v>3.888888888888889E-2</c:v>
                </c:pt>
                <c:pt idx="673">
                  <c:v>3.8946759259259257E-2</c:v>
                </c:pt>
                <c:pt idx="674">
                  <c:v>3.9004629629629632E-2</c:v>
                </c:pt>
                <c:pt idx="675">
                  <c:v>3.90625E-2</c:v>
                </c:pt>
                <c:pt idx="676">
                  <c:v>3.9120370370370368E-2</c:v>
                </c:pt>
                <c:pt idx="677">
                  <c:v>3.9178240740740743E-2</c:v>
                </c:pt>
                <c:pt idx="678">
                  <c:v>3.923611111111111E-2</c:v>
                </c:pt>
                <c:pt idx="679">
                  <c:v>3.9293981481481485E-2</c:v>
                </c:pt>
                <c:pt idx="680">
                  <c:v>3.9351851851851853E-2</c:v>
                </c:pt>
                <c:pt idx="681">
                  <c:v>3.9409722222222221E-2</c:v>
                </c:pt>
                <c:pt idx="682">
                  <c:v>3.9467592592592596E-2</c:v>
                </c:pt>
                <c:pt idx="683">
                  <c:v>3.9525462962962964E-2</c:v>
                </c:pt>
                <c:pt idx="684">
                  <c:v>3.9583333333333331E-2</c:v>
                </c:pt>
                <c:pt idx="685">
                  <c:v>3.9641203703703706E-2</c:v>
                </c:pt>
                <c:pt idx="686">
                  <c:v>3.9699074074074074E-2</c:v>
                </c:pt>
                <c:pt idx="687">
                  <c:v>3.9756944444444449E-2</c:v>
                </c:pt>
                <c:pt idx="688">
                  <c:v>3.9814814814814817E-2</c:v>
                </c:pt>
                <c:pt idx="689">
                  <c:v>3.9872685185185185E-2</c:v>
                </c:pt>
                <c:pt idx="690">
                  <c:v>3.9930555555555559E-2</c:v>
                </c:pt>
                <c:pt idx="691">
                  <c:v>3.9988425925925927E-2</c:v>
                </c:pt>
                <c:pt idx="692">
                  <c:v>4.0046296296296295E-2</c:v>
                </c:pt>
                <c:pt idx="693">
                  <c:v>4.010416666666667E-2</c:v>
                </c:pt>
                <c:pt idx="694">
                  <c:v>4.0162037037037038E-2</c:v>
                </c:pt>
                <c:pt idx="695">
                  <c:v>4.0219907407407406E-2</c:v>
                </c:pt>
                <c:pt idx="696">
                  <c:v>4.027777777777778E-2</c:v>
                </c:pt>
                <c:pt idx="697">
                  <c:v>4.0335648148148148E-2</c:v>
                </c:pt>
                <c:pt idx="698">
                  <c:v>4.0393518518518516E-2</c:v>
                </c:pt>
                <c:pt idx="699">
                  <c:v>4.0451388888888891E-2</c:v>
                </c:pt>
                <c:pt idx="700">
                  <c:v>4.0509259259259259E-2</c:v>
                </c:pt>
                <c:pt idx="701">
                  <c:v>4.0567129629629627E-2</c:v>
                </c:pt>
                <c:pt idx="702">
                  <c:v>4.0625000000000001E-2</c:v>
                </c:pt>
                <c:pt idx="703">
                  <c:v>4.0682870370370376E-2</c:v>
                </c:pt>
                <c:pt idx="704">
                  <c:v>4.0740740740740737E-2</c:v>
                </c:pt>
                <c:pt idx="705">
                  <c:v>4.0798611111111112E-2</c:v>
                </c:pt>
                <c:pt idx="706">
                  <c:v>4.0856481481481487E-2</c:v>
                </c:pt>
                <c:pt idx="707">
                  <c:v>4.0914351851851848E-2</c:v>
                </c:pt>
                <c:pt idx="708">
                  <c:v>4.0972222222222222E-2</c:v>
                </c:pt>
                <c:pt idx="709">
                  <c:v>4.1030092592592597E-2</c:v>
                </c:pt>
                <c:pt idx="710">
                  <c:v>4.1087962962962958E-2</c:v>
                </c:pt>
                <c:pt idx="711">
                  <c:v>4.1145833333333333E-2</c:v>
                </c:pt>
                <c:pt idx="712">
                  <c:v>4.1203703703703708E-2</c:v>
                </c:pt>
                <c:pt idx="713">
                  <c:v>4.1261574074074069E-2</c:v>
                </c:pt>
                <c:pt idx="714">
                  <c:v>4.1319444444444443E-2</c:v>
                </c:pt>
                <c:pt idx="715">
                  <c:v>4.1377314814814818E-2</c:v>
                </c:pt>
                <c:pt idx="716">
                  <c:v>4.1435185185185179E-2</c:v>
                </c:pt>
                <c:pt idx="717">
                  <c:v>4.1493055555555554E-2</c:v>
                </c:pt>
                <c:pt idx="718">
                  <c:v>4.1550925925925929E-2</c:v>
                </c:pt>
                <c:pt idx="719">
                  <c:v>4.1608796296296297E-2</c:v>
                </c:pt>
                <c:pt idx="720">
                  <c:v>4.1666666666666664E-2</c:v>
                </c:pt>
              </c:numCache>
            </c:numRef>
          </c:cat>
          <c:val>
            <c:numRef>
              <c:f>output.txt!$J$2:$J$722</c:f>
              <c:numCache>
                <c:formatCode>General</c:formatCode>
                <c:ptCount val="721"/>
                <c:pt idx="0">
                  <c:v>35</c:v>
                </c:pt>
                <c:pt idx="1">
                  <c:v>50</c:v>
                </c:pt>
                <c:pt idx="2">
                  <c:v>60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50</c:v>
                </c:pt>
                <c:pt idx="7">
                  <c:v>20</c:v>
                </c:pt>
                <c:pt idx="8">
                  <c:v>50</c:v>
                </c:pt>
                <c:pt idx="9">
                  <c:v>45</c:v>
                </c:pt>
                <c:pt idx="10">
                  <c:v>75</c:v>
                </c:pt>
                <c:pt idx="11">
                  <c:v>25</c:v>
                </c:pt>
                <c:pt idx="12">
                  <c:v>20</c:v>
                </c:pt>
                <c:pt idx="13">
                  <c:v>15</c:v>
                </c:pt>
                <c:pt idx="14">
                  <c:v>20</c:v>
                </c:pt>
                <c:pt idx="15">
                  <c:v>20</c:v>
                </c:pt>
                <c:pt idx="16">
                  <c:v>25</c:v>
                </c:pt>
                <c:pt idx="17">
                  <c:v>15</c:v>
                </c:pt>
                <c:pt idx="18">
                  <c:v>10</c:v>
                </c:pt>
                <c:pt idx="19">
                  <c:v>20</c:v>
                </c:pt>
                <c:pt idx="20">
                  <c:v>15</c:v>
                </c:pt>
                <c:pt idx="21">
                  <c:v>30</c:v>
                </c:pt>
                <c:pt idx="22">
                  <c:v>10</c:v>
                </c:pt>
                <c:pt idx="23">
                  <c:v>25</c:v>
                </c:pt>
                <c:pt idx="24">
                  <c:v>20</c:v>
                </c:pt>
                <c:pt idx="25">
                  <c:v>55</c:v>
                </c:pt>
                <c:pt idx="26">
                  <c:v>30</c:v>
                </c:pt>
                <c:pt idx="27">
                  <c:v>30</c:v>
                </c:pt>
                <c:pt idx="28">
                  <c:v>20</c:v>
                </c:pt>
                <c:pt idx="29">
                  <c:v>10</c:v>
                </c:pt>
                <c:pt idx="30">
                  <c:v>15</c:v>
                </c:pt>
                <c:pt idx="31">
                  <c:v>20</c:v>
                </c:pt>
                <c:pt idx="32">
                  <c:v>10</c:v>
                </c:pt>
                <c:pt idx="33">
                  <c:v>10</c:v>
                </c:pt>
                <c:pt idx="34">
                  <c:v>15</c:v>
                </c:pt>
                <c:pt idx="35">
                  <c:v>55</c:v>
                </c:pt>
                <c:pt idx="36">
                  <c:v>25</c:v>
                </c:pt>
                <c:pt idx="37">
                  <c:v>40</c:v>
                </c:pt>
                <c:pt idx="38">
                  <c:v>25</c:v>
                </c:pt>
                <c:pt idx="39">
                  <c:v>30</c:v>
                </c:pt>
                <c:pt idx="40">
                  <c:v>10</c:v>
                </c:pt>
                <c:pt idx="41">
                  <c:v>10</c:v>
                </c:pt>
                <c:pt idx="42">
                  <c:v>10</c:v>
                </c:pt>
                <c:pt idx="43">
                  <c:v>0</c:v>
                </c:pt>
                <c:pt idx="44">
                  <c:v>30</c:v>
                </c:pt>
                <c:pt idx="45">
                  <c:v>15</c:v>
                </c:pt>
                <c:pt idx="46">
                  <c:v>35</c:v>
                </c:pt>
                <c:pt idx="47">
                  <c:v>15</c:v>
                </c:pt>
                <c:pt idx="48">
                  <c:v>25</c:v>
                </c:pt>
                <c:pt idx="49">
                  <c:v>15</c:v>
                </c:pt>
                <c:pt idx="50">
                  <c:v>40</c:v>
                </c:pt>
                <c:pt idx="51">
                  <c:v>20</c:v>
                </c:pt>
                <c:pt idx="52">
                  <c:v>20</c:v>
                </c:pt>
                <c:pt idx="53">
                  <c:v>20</c:v>
                </c:pt>
                <c:pt idx="54">
                  <c:v>35</c:v>
                </c:pt>
                <c:pt idx="55">
                  <c:v>30</c:v>
                </c:pt>
                <c:pt idx="56">
                  <c:v>20</c:v>
                </c:pt>
                <c:pt idx="57">
                  <c:v>45</c:v>
                </c:pt>
                <c:pt idx="58">
                  <c:v>30</c:v>
                </c:pt>
                <c:pt idx="59">
                  <c:v>15</c:v>
                </c:pt>
                <c:pt idx="60">
                  <c:v>55</c:v>
                </c:pt>
                <c:pt idx="61">
                  <c:v>10</c:v>
                </c:pt>
                <c:pt idx="62">
                  <c:v>15</c:v>
                </c:pt>
                <c:pt idx="63">
                  <c:v>25</c:v>
                </c:pt>
                <c:pt idx="64">
                  <c:v>25</c:v>
                </c:pt>
                <c:pt idx="65">
                  <c:v>10</c:v>
                </c:pt>
                <c:pt idx="66">
                  <c:v>95</c:v>
                </c:pt>
                <c:pt idx="67">
                  <c:v>120</c:v>
                </c:pt>
                <c:pt idx="68">
                  <c:v>60</c:v>
                </c:pt>
                <c:pt idx="69">
                  <c:v>55</c:v>
                </c:pt>
                <c:pt idx="70">
                  <c:v>5</c:v>
                </c:pt>
                <c:pt idx="71">
                  <c:v>35</c:v>
                </c:pt>
                <c:pt idx="72">
                  <c:v>10</c:v>
                </c:pt>
                <c:pt idx="73">
                  <c:v>50</c:v>
                </c:pt>
                <c:pt idx="74">
                  <c:v>25</c:v>
                </c:pt>
                <c:pt idx="75">
                  <c:v>25</c:v>
                </c:pt>
                <c:pt idx="76">
                  <c:v>35</c:v>
                </c:pt>
                <c:pt idx="77">
                  <c:v>15</c:v>
                </c:pt>
                <c:pt idx="78">
                  <c:v>20</c:v>
                </c:pt>
                <c:pt idx="79">
                  <c:v>20</c:v>
                </c:pt>
                <c:pt idx="80">
                  <c:v>75</c:v>
                </c:pt>
                <c:pt idx="81">
                  <c:v>55</c:v>
                </c:pt>
                <c:pt idx="82">
                  <c:v>35</c:v>
                </c:pt>
                <c:pt idx="83">
                  <c:v>75</c:v>
                </c:pt>
                <c:pt idx="84">
                  <c:v>65</c:v>
                </c:pt>
                <c:pt idx="85">
                  <c:v>65</c:v>
                </c:pt>
                <c:pt idx="86">
                  <c:v>20</c:v>
                </c:pt>
                <c:pt idx="87">
                  <c:v>30</c:v>
                </c:pt>
                <c:pt idx="88">
                  <c:v>25</c:v>
                </c:pt>
                <c:pt idx="89">
                  <c:v>65</c:v>
                </c:pt>
                <c:pt idx="90">
                  <c:v>25</c:v>
                </c:pt>
                <c:pt idx="91">
                  <c:v>55</c:v>
                </c:pt>
                <c:pt idx="92">
                  <c:v>15</c:v>
                </c:pt>
                <c:pt idx="93">
                  <c:v>20</c:v>
                </c:pt>
                <c:pt idx="94">
                  <c:v>30</c:v>
                </c:pt>
                <c:pt idx="95">
                  <c:v>50</c:v>
                </c:pt>
                <c:pt idx="96">
                  <c:v>20</c:v>
                </c:pt>
                <c:pt idx="97">
                  <c:v>15</c:v>
                </c:pt>
                <c:pt idx="98">
                  <c:v>30</c:v>
                </c:pt>
                <c:pt idx="99">
                  <c:v>5</c:v>
                </c:pt>
                <c:pt idx="100">
                  <c:v>25</c:v>
                </c:pt>
                <c:pt idx="101">
                  <c:v>65</c:v>
                </c:pt>
                <c:pt idx="102">
                  <c:v>110</c:v>
                </c:pt>
                <c:pt idx="103">
                  <c:v>60</c:v>
                </c:pt>
                <c:pt idx="104">
                  <c:v>25</c:v>
                </c:pt>
                <c:pt idx="105">
                  <c:v>20</c:v>
                </c:pt>
                <c:pt idx="106">
                  <c:v>35</c:v>
                </c:pt>
                <c:pt idx="107">
                  <c:v>50</c:v>
                </c:pt>
                <c:pt idx="108">
                  <c:v>20</c:v>
                </c:pt>
                <c:pt idx="109">
                  <c:v>55</c:v>
                </c:pt>
                <c:pt idx="110">
                  <c:v>75</c:v>
                </c:pt>
                <c:pt idx="111">
                  <c:v>105</c:v>
                </c:pt>
                <c:pt idx="112">
                  <c:v>50</c:v>
                </c:pt>
                <c:pt idx="113">
                  <c:v>35</c:v>
                </c:pt>
                <c:pt idx="114">
                  <c:v>45</c:v>
                </c:pt>
                <c:pt idx="115">
                  <c:v>10</c:v>
                </c:pt>
                <c:pt idx="116">
                  <c:v>55</c:v>
                </c:pt>
                <c:pt idx="117">
                  <c:v>15</c:v>
                </c:pt>
                <c:pt idx="118">
                  <c:v>30</c:v>
                </c:pt>
                <c:pt idx="119">
                  <c:v>25</c:v>
                </c:pt>
                <c:pt idx="120">
                  <c:v>40</c:v>
                </c:pt>
                <c:pt idx="121">
                  <c:v>45</c:v>
                </c:pt>
                <c:pt idx="122">
                  <c:v>40</c:v>
                </c:pt>
                <c:pt idx="123">
                  <c:v>95</c:v>
                </c:pt>
                <c:pt idx="124">
                  <c:v>90</c:v>
                </c:pt>
                <c:pt idx="125">
                  <c:v>50</c:v>
                </c:pt>
                <c:pt idx="126">
                  <c:v>35</c:v>
                </c:pt>
                <c:pt idx="127">
                  <c:v>25</c:v>
                </c:pt>
                <c:pt idx="128">
                  <c:v>10</c:v>
                </c:pt>
                <c:pt idx="129">
                  <c:v>20</c:v>
                </c:pt>
                <c:pt idx="130">
                  <c:v>30</c:v>
                </c:pt>
                <c:pt idx="131">
                  <c:v>30</c:v>
                </c:pt>
                <c:pt idx="132">
                  <c:v>70</c:v>
                </c:pt>
                <c:pt idx="133">
                  <c:v>25</c:v>
                </c:pt>
                <c:pt idx="134">
                  <c:v>30</c:v>
                </c:pt>
                <c:pt idx="135">
                  <c:v>55</c:v>
                </c:pt>
                <c:pt idx="136">
                  <c:v>20</c:v>
                </c:pt>
                <c:pt idx="137">
                  <c:v>30</c:v>
                </c:pt>
                <c:pt idx="138">
                  <c:v>25</c:v>
                </c:pt>
                <c:pt idx="139">
                  <c:v>50</c:v>
                </c:pt>
                <c:pt idx="140">
                  <c:v>100</c:v>
                </c:pt>
                <c:pt idx="141">
                  <c:v>65</c:v>
                </c:pt>
                <c:pt idx="142">
                  <c:v>20</c:v>
                </c:pt>
                <c:pt idx="143">
                  <c:v>35</c:v>
                </c:pt>
                <c:pt idx="144">
                  <c:v>15</c:v>
                </c:pt>
                <c:pt idx="145">
                  <c:v>30</c:v>
                </c:pt>
                <c:pt idx="146">
                  <c:v>10</c:v>
                </c:pt>
                <c:pt idx="147">
                  <c:v>10</c:v>
                </c:pt>
                <c:pt idx="148">
                  <c:v>20</c:v>
                </c:pt>
                <c:pt idx="149">
                  <c:v>30</c:v>
                </c:pt>
                <c:pt idx="150">
                  <c:v>35</c:v>
                </c:pt>
                <c:pt idx="151">
                  <c:v>30</c:v>
                </c:pt>
                <c:pt idx="152">
                  <c:v>25</c:v>
                </c:pt>
                <c:pt idx="153">
                  <c:v>40</c:v>
                </c:pt>
                <c:pt idx="154">
                  <c:v>45</c:v>
                </c:pt>
                <c:pt idx="155">
                  <c:v>80</c:v>
                </c:pt>
                <c:pt idx="156">
                  <c:v>35</c:v>
                </c:pt>
                <c:pt idx="157">
                  <c:v>40</c:v>
                </c:pt>
                <c:pt idx="158">
                  <c:v>25</c:v>
                </c:pt>
                <c:pt idx="159">
                  <c:v>30</c:v>
                </c:pt>
                <c:pt idx="160">
                  <c:v>35</c:v>
                </c:pt>
                <c:pt idx="161">
                  <c:v>25</c:v>
                </c:pt>
                <c:pt idx="162">
                  <c:v>5</c:v>
                </c:pt>
                <c:pt idx="163">
                  <c:v>50</c:v>
                </c:pt>
                <c:pt idx="164">
                  <c:v>45</c:v>
                </c:pt>
                <c:pt idx="165">
                  <c:v>50</c:v>
                </c:pt>
                <c:pt idx="166">
                  <c:v>40</c:v>
                </c:pt>
                <c:pt idx="167">
                  <c:v>60</c:v>
                </c:pt>
                <c:pt idx="168">
                  <c:v>105</c:v>
                </c:pt>
                <c:pt idx="169">
                  <c:v>150</c:v>
                </c:pt>
                <c:pt idx="170">
                  <c:v>115</c:v>
                </c:pt>
                <c:pt idx="171">
                  <c:v>75</c:v>
                </c:pt>
                <c:pt idx="172">
                  <c:v>65</c:v>
                </c:pt>
                <c:pt idx="173">
                  <c:v>25</c:v>
                </c:pt>
                <c:pt idx="174">
                  <c:v>5</c:v>
                </c:pt>
                <c:pt idx="175">
                  <c:v>30</c:v>
                </c:pt>
                <c:pt idx="176">
                  <c:v>30</c:v>
                </c:pt>
                <c:pt idx="177">
                  <c:v>50</c:v>
                </c:pt>
                <c:pt idx="178">
                  <c:v>60</c:v>
                </c:pt>
                <c:pt idx="179">
                  <c:v>25</c:v>
                </c:pt>
                <c:pt idx="180">
                  <c:v>40</c:v>
                </c:pt>
                <c:pt idx="181">
                  <c:v>80</c:v>
                </c:pt>
                <c:pt idx="182">
                  <c:v>130</c:v>
                </c:pt>
                <c:pt idx="183">
                  <c:v>140</c:v>
                </c:pt>
                <c:pt idx="184">
                  <c:v>90</c:v>
                </c:pt>
                <c:pt idx="185">
                  <c:v>80</c:v>
                </c:pt>
                <c:pt idx="186">
                  <c:v>90</c:v>
                </c:pt>
                <c:pt idx="187">
                  <c:v>75</c:v>
                </c:pt>
                <c:pt idx="188">
                  <c:v>65</c:v>
                </c:pt>
                <c:pt idx="189">
                  <c:v>95</c:v>
                </c:pt>
                <c:pt idx="190">
                  <c:v>45</c:v>
                </c:pt>
                <c:pt idx="191">
                  <c:v>90</c:v>
                </c:pt>
                <c:pt idx="192">
                  <c:v>95</c:v>
                </c:pt>
                <c:pt idx="193">
                  <c:v>115</c:v>
                </c:pt>
                <c:pt idx="194">
                  <c:v>100</c:v>
                </c:pt>
                <c:pt idx="195">
                  <c:v>75</c:v>
                </c:pt>
                <c:pt idx="196">
                  <c:v>60</c:v>
                </c:pt>
                <c:pt idx="197">
                  <c:v>80</c:v>
                </c:pt>
                <c:pt idx="198">
                  <c:v>85</c:v>
                </c:pt>
                <c:pt idx="199">
                  <c:v>70</c:v>
                </c:pt>
                <c:pt idx="200">
                  <c:v>50</c:v>
                </c:pt>
                <c:pt idx="201">
                  <c:v>40</c:v>
                </c:pt>
                <c:pt idx="202">
                  <c:v>55</c:v>
                </c:pt>
                <c:pt idx="203">
                  <c:v>55</c:v>
                </c:pt>
                <c:pt idx="204">
                  <c:v>25</c:v>
                </c:pt>
                <c:pt idx="205">
                  <c:v>65</c:v>
                </c:pt>
                <c:pt idx="206">
                  <c:v>125</c:v>
                </c:pt>
                <c:pt idx="207">
                  <c:v>65</c:v>
                </c:pt>
                <c:pt idx="208">
                  <c:v>45</c:v>
                </c:pt>
                <c:pt idx="209">
                  <c:v>25</c:v>
                </c:pt>
                <c:pt idx="210">
                  <c:v>45</c:v>
                </c:pt>
                <c:pt idx="211">
                  <c:v>50</c:v>
                </c:pt>
                <c:pt idx="212">
                  <c:v>40</c:v>
                </c:pt>
                <c:pt idx="213">
                  <c:v>145</c:v>
                </c:pt>
                <c:pt idx="214">
                  <c:v>165</c:v>
                </c:pt>
                <c:pt idx="215">
                  <c:v>80</c:v>
                </c:pt>
                <c:pt idx="216">
                  <c:v>55</c:v>
                </c:pt>
                <c:pt idx="217">
                  <c:v>35</c:v>
                </c:pt>
                <c:pt idx="218">
                  <c:v>80</c:v>
                </c:pt>
                <c:pt idx="219">
                  <c:v>135</c:v>
                </c:pt>
                <c:pt idx="220">
                  <c:v>80</c:v>
                </c:pt>
                <c:pt idx="221">
                  <c:v>170</c:v>
                </c:pt>
                <c:pt idx="222">
                  <c:v>180</c:v>
                </c:pt>
                <c:pt idx="223">
                  <c:v>195</c:v>
                </c:pt>
                <c:pt idx="224">
                  <c:v>195</c:v>
                </c:pt>
                <c:pt idx="225">
                  <c:v>250</c:v>
                </c:pt>
                <c:pt idx="226">
                  <c:v>210</c:v>
                </c:pt>
                <c:pt idx="227">
                  <c:v>215</c:v>
                </c:pt>
                <c:pt idx="228">
                  <c:v>170</c:v>
                </c:pt>
                <c:pt idx="229">
                  <c:v>70</c:v>
                </c:pt>
                <c:pt idx="230">
                  <c:v>45</c:v>
                </c:pt>
                <c:pt idx="231">
                  <c:v>50</c:v>
                </c:pt>
                <c:pt idx="232">
                  <c:v>90</c:v>
                </c:pt>
                <c:pt idx="233">
                  <c:v>110</c:v>
                </c:pt>
                <c:pt idx="234">
                  <c:v>70</c:v>
                </c:pt>
                <c:pt idx="235">
                  <c:v>50</c:v>
                </c:pt>
                <c:pt idx="236">
                  <c:v>65</c:v>
                </c:pt>
                <c:pt idx="237">
                  <c:v>105</c:v>
                </c:pt>
                <c:pt idx="238">
                  <c:v>60</c:v>
                </c:pt>
                <c:pt idx="239">
                  <c:v>85</c:v>
                </c:pt>
                <c:pt idx="240">
                  <c:v>80</c:v>
                </c:pt>
                <c:pt idx="241">
                  <c:v>85</c:v>
                </c:pt>
                <c:pt idx="242">
                  <c:v>145</c:v>
                </c:pt>
                <c:pt idx="243">
                  <c:v>110</c:v>
                </c:pt>
                <c:pt idx="244">
                  <c:v>195</c:v>
                </c:pt>
                <c:pt idx="245">
                  <c:v>270</c:v>
                </c:pt>
                <c:pt idx="246">
                  <c:v>315</c:v>
                </c:pt>
                <c:pt idx="247">
                  <c:v>195</c:v>
                </c:pt>
                <c:pt idx="248">
                  <c:v>110</c:v>
                </c:pt>
                <c:pt idx="249">
                  <c:v>130</c:v>
                </c:pt>
                <c:pt idx="250">
                  <c:v>135</c:v>
                </c:pt>
                <c:pt idx="251">
                  <c:v>120</c:v>
                </c:pt>
                <c:pt idx="252">
                  <c:v>120</c:v>
                </c:pt>
                <c:pt idx="253">
                  <c:v>125</c:v>
                </c:pt>
                <c:pt idx="254">
                  <c:v>50</c:v>
                </c:pt>
                <c:pt idx="255">
                  <c:v>150</c:v>
                </c:pt>
                <c:pt idx="256">
                  <c:v>245</c:v>
                </c:pt>
                <c:pt idx="257">
                  <c:v>195</c:v>
                </c:pt>
                <c:pt idx="258">
                  <c:v>265</c:v>
                </c:pt>
                <c:pt idx="259">
                  <c:v>185</c:v>
                </c:pt>
                <c:pt idx="260">
                  <c:v>150</c:v>
                </c:pt>
                <c:pt idx="261">
                  <c:v>190</c:v>
                </c:pt>
                <c:pt idx="262">
                  <c:v>235</c:v>
                </c:pt>
                <c:pt idx="263">
                  <c:v>190</c:v>
                </c:pt>
                <c:pt idx="264">
                  <c:v>135</c:v>
                </c:pt>
                <c:pt idx="265">
                  <c:v>60</c:v>
                </c:pt>
                <c:pt idx="266">
                  <c:v>25</c:v>
                </c:pt>
                <c:pt idx="267">
                  <c:v>45</c:v>
                </c:pt>
                <c:pt idx="268">
                  <c:v>145</c:v>
                </c:pt>
                <c:pt idx="269">
                  <c:v>210</c:v>
                </c:pt>
                <c:pt idx="270">
                  <c:v>130</c:v>
                </c:pt>
                <c:pt idx="271">
                  <c:v>120</c:v>
                </c:pt>
                <c:pt idx="272">
                  <c:v>165</c:v>
                </c:pt>
                <c:pt idx="273">
                  <c:v>185</c:v>
                </c:pt>
                <c:pt idx="274">
                  <c:v>270</c:v>
                </c:pt>
                <c:pt idx="275">
                  <c:v>200</c:v>
                </c:pt>
                <c:pt idx="276">
                  <c:v>110</c:v>
                </c:pt>
                <c:pt idx="277">
                  <c:v>145</c:v>
                </c:pt>
                <c:pt idx="278">
                  <c:v>205</c:v>
                </c:pt>
                <c:pt idx="279">
                  <c:v>125</c:v>
                </c:pt>
                <c:pt idx="280">
                  <c:v>185</c:v>
                </c:pt>
                <c:pt idx="281">
                  <c:v>225</c:v>
                </c:pt>
                <c:pt idx="282">
                  <c:v>130</c:v>
                </c:pt>
                <c:pt idx="283">
                  <c:v>35</c:v>
                </c:pt>
                <c:pt idx="284">
                  <c:v>60</c:v>
                </c:pt>
                <c:pt idx="285">
                  <c:v>215</c:v>
                </c:pt>
                <c:pt idx="286">
                  <c:v>225</c:v>
                </c:pt>
                <c:pt idx="287">
                  <c:v>60</c:v>
                </c:pt>
                <c:pt idx="288">
                  <c:v>125</c:v>
                </c:pt>
                <c:pt idx="289">
                  <c:v>225</c:v>
                </c:pt>
                <c:pt idx="290">
                  <c:v>170</c:v>
                </c:pt>
                <c:pt idx="291">
                  <c:v>80</c:v>
                </c:pt>
                <c:pt idx="292">
                  <c:v>75</c:v>
                </c:pt>
                <c:pt idx="293">
                  <c:v>125</c:v>
                </c:pt>
                <c:pt idx="294">
                  <c:v>90</c:v>
                </c:pt>
                <c:pt idx="295">
                  <c:v>85</c:v>
                </c:pt>
                <c:pt idx="296">
                  <c:v>90</c:v>
                </c:pt>
                <c:pt idx="297">
                  <c:v>220</c:v>
                </c:pt>
                <c:pt idx="298">
                  <c:v>110</c:v>
                </c:pt>
                <c:pt idx="299">
                  <c:v>75</c:v>
                </c:pt>
                <c:pt idx="300">
                  <c:v>245</c:v>
                </c:pt>
                <c:pt idx="301">
                  <c:v>225</c:v>
                </c:pt>
                <c:pt idx="302">
                  <c:v>115</c:v>
                </c:pt>
                <c:pt idx="303">
                  <c:v>75</c:v>
                </c:pt>
                <c:pt idx="304">
                  <c:v>45</c:v>
                </c:pt>
                <c:pt idx="305">
                  <c:v>95</c:v>
                </c:pt>
                <c:pt idx="306">
                  <c:v>35</c:v>
                </c:pt>
                <c:pt idx="307">
                  <c:v>60</c:v>
                </c:pt>
                <c:pt idx="308">
                  <c:v>60</c:v>
                </c:pt>
                <c:pt idx="309">
                  <c:v>90</c:v>
                </c:pt>
                <c:pt idx="310">
                  <c:v>80</c:v>
                </c:pt>
                <c:pt idx="311">
                  <c:v>80</c:v>
                </c:pt>
                <c:pt idx="312">
                  <c:v>35</c:v>
                </c:pt>
                <c:pt idx="313">
                  <c:v>55</c:v>
                </c:pt>
                <c:pt idx="314">
                  <c:v>45</c:v>
                </c:pt>
                <c:pt idx="315">
                  <c:v>40</c:v>
                </c:pt>
                <c:pt idx="316">
                  <c:v>60</c:v>
                </c:pt>
                <c:pt idx="317">
                  <c:v>75</c:v>
                </c:pt>
                <c:pt idx="318">
                  <c:v>195</c:v>
                </c:pt>
                <c:pt idx="319">
                  <c:v>215</c:v>
                </c:pt>
                <c:pt idx="320">
                  <c:v>240</c:v>
                </c:pt>
                <c:pt idx="321">
                  <c:v>155</c:v>
                </c:pt>
                <c:pt idx="322">
                  <c:v>80</c:v>
                </c:pt>
                <c:pt idx="323">
                  <c:v>15</c:v>
                </c:pt>
                <c:pt idx="324">
                  <c:v>65</c:v>
                </c:pt>
                <c:pt idx="325">
                  <c:v>70</c:v>
                </c:pt>
                <c:pt idx="326">
                  <c:v>60</c:v>
                </c:pt>
                <c:pt idx="327">
                  <c:v>85</c:v>
                </c:pt>
                <c:pt idx="328">
                  <c:v>15</c:v>
                </c:pt>
                <c:pt idx="329">
                  <c:v>60</c:v>
                </c:pt>
                <c:pt idx="330">
                  <c:v>55</c:v>
                </c:pt>
                <c:pt idx="331">
                  <c:v>50</c:v>
                </c:pt>
                <c:pt idx="332">
                  <c:v>50</c:v>
                </c:pt>
                <c:pt idx="333">
                  <c:v>135</c:v>
                </c:pt>
                <c:pt idx="334">
                  <c:v>55</c:v>
                </c:pt>
                <c:pt idx="335">
                  <c:v>40</c:v>
                </c:pt>
                <c:pt idx="336">
                  <c:v>5</c:v>
                </c:pt>
                <c:pt idx="337">
                  <c:v>40</c:v>
                </c:pt>
                <c:pt idx="338">
                  <c:v>10</c:v>
                </c:pt>
                <c:pt idx="339">
                  <c:v>35</c:v>
                </c:pt>
                <c:pt idx="340">
                  <c:v>70</c:v>
                </c:pt>
                <c:pt idx="341">
                  <c:v>75</c:v>
                </c:pt>
                <c:pt idx="342">
                  <c:v>55</c:v>
                </c:pt>
                <c:pt idx="343">
                  <c:v>45</c:v>
                </c:pt>
                <c:pt idx="344">
                  <c:v>40</c:v>
                </c:pt>
                <c:pt idx="345">
                  <c:v>75</c:v>
                </c:pt>
                <c:pt idx="346">
                  <c:v>195</c:v>
                </c:pt>
                <c:pt idx="347">
                  <c:v>150</c:v>
                </c:pt>
                <c:pt idx="348">
                  <c:v>90</c:v>
                </c:pt>
                <c:pt idx="349">
                  <c:v>35</c:v>
                </c:pt>
                <c:pt idx="350">
                  <c:v>5</c:v>
                </c:pt>
                <c:pt idx="351">
                  <c:v>50</c:v>
                </c:pt>
                <c:pt idx="352">
                  <c:v>50</c:v>
                </c:pt>
                <c:pt idx="353">
                  <c:v>35</c:v>
                </c:pt>
                <c:pt idx="354">
                  <c:v>20</c:v>
                </c:pt>
                <c:pt idx="355">
                  <c:v>30</c:v>
                </c:pt>
                <c:pt idx="356">
                  <c:v>225</c:v>
                </c:pt>
                <c:pt idx="357">
                  <c:v>220</c:v>
                </c:pt>
                <c:pt idx="358">
                  <c:v>335</c:v>
                </c:pt>
                <c:pt idx="359">
                  <c:v>175</c:v>
                </c:pt>
                <c:pt idx="360">
                  <c:v>80</c:v>
                </c:pt>
                <c:pt idx="361">
                  <c:v>55</c:v>
                </c:pt>
                <c:pt idx="362">
                  <c:v>15</c:v>
                </c:pt>
                <c:pt idx="363">
                  <c:v>35</c:v>
                </c:pt>
                <c:pt idx="364">
                  <c:v>105</c:v>
                </c:pt>
                <c:pt idx="365">
                  <c:v>90</c:v>
                </c:pt>
                <c:pt idx="366">
                  <c:v>85</c:v>
                </c:pt>
                <c:pt idx="367">
                  <c:v>120</c:v>
                </c:pt>
                <c:pt idx="368">
                  <c:v>140</c:v>
                </c:pt>
                <c:pt idx="369">
                  <c:v>105</c:v>
                </c:pt>
                <c:pt idx="370">
                  <c:v>115</c:v>
                </c:pt>
                <c:pt idx="371">
                  <c:v>105</c:v>
                </c:pt>
                <c:pt idx="372">
                  <c:v>40</c:v>
                </c:pt>
                <c:pt idx="373">
                  <c:v>70</c:v>
                </c:pt>
                <c:pt idx="374">
                  <c:v>160</c:v>
                </c:pt>
                <c:pt idx="375">
                  <c:v>210</c:v>
                </c:pt>
                <c:pt idx="376">
                  <c:v>125</c:v>
                </c:pt>
                <c:pt idx="377">
                  <c:v>65</c:v>
                </c:pt>
                <c:pt idx="378">
                  <c:v>35</c:v>
                </c:pt>
                <c:pt idx="379">
                  <c:v>200</c:v>
                </c:pt>
                <c:pt idx="380">
                  <c:v>260</c:v>
                </c:pt>
                <c:pt idx="381">
                  <c:v>120</c:v>
                </c:pt>
                <c:pt idx="382">
                  <c:v>110</c:v>
                </c:pt>
                <c:pt idx="383">
                  <c:v>115</c:v>
                </c:pt>
                <c:pt idx="384">
                  <c:v>135</c:v>
                </c:pt>
                <c:pt idx="385">
                  <c:v>75</c:v>
                </c:pt>
                <c:pt idx="386">
                  <c:v>60</c:v>
                </c:pt>
                <c:pt idx="387">
                  <c:v>100</c:v>
                </c:pt>
                <c:pt idx="388">
                  <c:v>90</c:v>
                </c:pt>
                <c:pt idx="389">
                  <c:v>85</c:v>
                </c:pt>
                <c:pt idx="390">
                  <c:v>125</c:v>
                </c:pt>
                <c:pt idx="391">
                  <c:v>115</c:v>
                </c:pt>
                <c:pt idx="392">
                  <c:v>235</c:v>
                </c:pt>
                <c:pt idx="393">
                  <c:v>180</c:v>
                </c:pt>
                <c:pt idx="394">
                  <c:v>115</c:v>
                </c:pt>
                <c:pt idx="395">
                  <c:v>140</c:v>
                </c:pt>
                <c:pt idx="396">
                  <c:v>180</c:v>
                </c:pt>
                <c:pt idx="397">
                  <c:v>175</c:v>
                </c:pt>
                <c:pt idx="398">
                  <c:v>250</c:v>
                </c:pt>
                <c:pt idx="399">
                  <c:v>105</c:v>
                </c:pt>
                <c:pt idx="400">
                  <c:v>105</c:v>
                </c:pt>
                <c:pt idx="401">
                  <c:v>30</c:v>
                </c:pt>
                <c:pt idx="402">
                  <c:v>55</c:v>
                </c:pt>
                <c:pt idx="403">
                  <c:v>80</c:v>
                </c:pt>
                <c:pt idx="404">
                  <c:v>60</c:v>
                </c:pt>
                <c:pt idx="405">
                  <c:v>75</c:v>
                </c:pt>
                <c:pt idx="406">
                  <c:v>35</c:v>
                </c:pt>
                <c:pt idx="407">
                  <c:v>65</c:v>
                </c:pt>
                <c:pt idx="408">
                  <c:v>80</c:v>
                </c:pt>
                <c:pt idx="409">
                  <c:v>60</c:v>
                </c:pt>
                <c:pt idx="410">
                  <c:v>15</c:v>
                </c:pt>
                <c:pt idx="411">
                  <c:v>180</c:v>
                </c:pt>
                <c:pt idx="412">
                  <c:v>155</c:v>
                </c:pt>
                <c:pt idx="413">
                  <c:v>90</c:v>
                </c:pt>
                <c:pt idx="414">
                  <c:v>30</c:v>
                </c:pt>
                <c:pt idx="415">
                  <c:v>85</c:v>
                </c:pt>
                <c:pt idx="416">
                  <c:v>70</c:v>
                </c:pt>
                <c:pt idx="417">
                  <c:v>40</c:v>
                </c:pt>
                <c:pt idx="418">
                  <c:v>15</c:v>
                </c:pt>
                <c:pt idx="419">
                  <c:v>80</c:v>
                </c:pt>
                <c:pt idx="420">
                  <c:v>155</c:v>
                </c:pt>
                <c:pt idx="421">
                  <c:v>85</c:v>
                </c:pt>
                <c:pt idx="422">
                  <c:v>55</c:v>
                </c:pt>
                <c:pt idx="423">
                  <c:v>115</c:v>
                </c:pt>
                <c:pt idx="424">
                  <c:v>100</c:v>
                </c:pt>
                <c:pt idx="425">
                  <c:v>85</c:v>
                </c:pt>
                <c:pt idx="426">
                  <c:v>30</c:v>
                </c:pt>
                <c:pt idx="427">
                  <c:v>45</c:v>
                </c:pt>
                <c:pt idx="428">
                  <c:v>15</c:v>
                </c:pt>
                <c:pt idx="429">
                  <c:v>40</c:v>
                </c:pt>
                <c:pt idx="430">
                  <c:v>75</c:v>
                </c:pt>
                <c:pt idx="431">
                  <c:v>115</c:v>
                </c:pt>
                <c:pt idx="432">
                  <c:v>135</c:v>
                </c:pt>
                <c:pt idx="433">
                  <c:v>70</c:v>
                </c:pt>
                <c:pt idx="434">
                  <c:v>130</c:v>
                </c:pt>
                <c:pt idx="435">
                  <c:v>55</c:v>
                </c:pt>
                <c:pt idx="436">
                  <c:v>65</c:v>
                </c:pt>
                <c:pt idx="437">
                  <c:v>100</c:v>
                </c:pt>
                <c:pt idx="438">
                  <c:v>65</c:v>
                </c:pt>
                <c:pt idx="439">
                  <c:v>30</c:v>
                </c:pt>
                <c:pt idx="440">
                  <c:v>15</c:v>
                </c:pt>
                <c:pt idx="441">
                  <c:v>75</c:v>
                </c:pt>
                <c:pt idx="442">
                  <c:v>20</c:v>
                </c:pt>
                <c:pt idx="443">
                  <c:v>35</c:v>
                </c:pt>
                <c:pt idx="444">
                  <c:v>160</c:v>
                </c:pt>
                <c:pt idx="445">
                  <c:v>95</c:v>
                </c:pt>
                <c:pt idx="446">
                  <c:v>200</c:v>
                </c:pt>
                <c:pt idx="447">
                  <c:v>190</c:v>
                </c:pt>
                <c:pt idx="448">
                  <c:v>80</c:v>
                </c:pt>
                <c:pt idx="449">
                  <c:v>50</c:v>
                </c:pt>
                <c:pt idx="450">
                  <c:v>185</c:v>
                </c:pt>
                <c:pt idx="451">
                  <c:v>180</c:v>
                </c:pt>
                <c:pt idx="452">
                  <c:v>80</c:v>
                </c:pt>
                <c:pt idx="453">
                  <c:v>90</c:v>
                </c:pt>
                <c:pt idx="454">
                  <c:v>50</c:v>
                </c:pt>
                <c:pt idx="455">
                  <c:v>15</c:v>
                </c:pt>
                <c:pt idx="456">
                  <c:v>35</c:v>
                </c:pt>
                <c:pt idx="457">
                  <c:v>25</c:v>
                </c:pt>
                <c:pt idx="458">
                  <c:v>25</c:v>
                </c:pt>
                <c:pt idx="459">
                  <c:v>25</c:v>
                </c:pt>
                <c:pt idx="460">
                  <c:v>15</c:v>
                </c:pt>
                <c:pt idx="461">
                  <c:v>5</c:v>
                </c:pt>
                <c:pt idx="462">
                  <c:v>65</c:v>
                </c:pt>
                <c:pt idx="463">
                  <c:v>50</c:v>
                </c:pt>
                <c:pt idx="464">
                  <c:v>225</c:v>
                </c:pt>
                <c:pt idx="465">
                  <c:v>190</c:v>
                </c:pt>
                <c:pt idx="466">
                  <c:v>55</c:v>
                </c:pt>
                <c:pt idx="467">
                  <c:v>30</c:v>
                </c:pt>
                <c:pt idx="468">
                  <c:v>60</c:v>
                </c:pt>
                <c:pt idx="469">
                  <c:v>90</c:v>
                </c:pt>
                <c:pt idx="470">
                  <c:v>130</c:v>
                </c:pt>
                <c:pt idx="471">
                  <c:v>35</c:v>
                </c:pt>
                <c:pt idx="472">
                  <c:v>70</c:v>
                </c:pt>
                <c:pt idx="473">
                  <c:v>25</c:v>
                </c:pt>
                <c:pt idx="474">
                  <c:v>35</c:v>
                </c:pt>
                <c:pt idx="475">
                  <c:v>45</c:v>
                </c:pt>
                <c:pt idx="476">
                  <c:v>55</c:v>
                </c:pt>
                <c:pt idx="477">
                  <c:v>15</c:v>
                </c:pt>
                <c:pt idx="478">
                  <c:v>50</c:v>
                </c:pt>
                <c:pt idx="479">
                  <c:v>65</c:v>
                </c:pt>
                <c:pt idx="480">
                  <c:v>45</c:v>
                </c:pt>
                <c:pt idx="481">
                  <c:v>50</c:v>
                </c:pt>
                <c:pt idx="482">
                  <c:v>90</c:v>
                </c:pt>
                <c:pt idx="483">
                  <c:v>115</c:v>
                </c:pt>
                <c:pt idx="484">
                  <c:v>75</c:v>
                </c:pt>
                <c:pt idx="485">
                  <c:v>55</c:v>
                </c:pt>
                <c:pt idx="486">
                  <c:v>235</c:v>
                </c:pt>
                <c:pt idx="487">
                  <c:v>255</c:v>
                </c:pt>
                <c:pt idx="488">
                  <c:v>140</c:v>
                </c:pt>
                <c:pt idx="489">
                  <c:v>55</c:v>
                </c:pt>
                <c:pt idx="490">
                  <c:v>30</c:v>
                </c:pt>
                <c:pt idx="491">
                  <c:v>25</c:v>
                </c:pt>
                <c:pt idx="492">
                  <c:v>20</c:v>
                </c:pt>
                <c:pt idx="493">
                  <c:v>5</c:v>
                </c:pt>
                <c:pt idx="494">
                  <c:v>55</c:v>
                </c:pt>
                <c:pt idx="495">
                  <c:v>190</c:v>
                </c:pt>
                <c:pt idx="496">
                  <c:v>130</c:v>
                </c:pt>
                <c:pt idx="497">
                  <c:v>75</c:v>
                </c:pt>
                <c:pt idx="498">
                  <c:v>55</c:v>
                </c:pt>
                <c:pt idx="499">
                  <c:v>270</c:v>
                </c:pt>
                <c:pt idx="500">
                  <c:v>180</c:v>
                </c:pt>
                <c:pt idx="501">
                  <c:v>125</c:v>
                </c:pt>
                <c:pt idx="502">
                  <c:v>195</c:v>
                </c:pt>
                <c:pt idx="503">
                  <c:v>80</c:v>
                </c:pt>
                <c:pt idx="504">
                  <c:v>65</c:v>
                </c:pt>
                <c:pt idx="505">
                  <c:v>105</c:v>
                </c:pt>
                <c:pt idx="506">
                  <c:v>75</c:v>
                </c:pt>
                <c:pt idx="507">
                  <c:v>35</c:v>
                </c:pt>
                <c:pt idx="508">
                  <c:v>85</c:v>
                </c:pt>
                <c:pt idx="509">
                  <c:v>175</c:v>
                </c:pt>
                <c:pt idx="510">
                  <c:v>95</c:v>
                </c:pt>
                <c:pt idx="511">
                  <c:v>95</c:v>
                </c:pt>
                <c:pt idx="512">
                  <c:v>145</c:v>
                </c:pt>
                <c:pt idx="513">
                  <c:v>195</c:v>
                </c:pt>
                <c:pt idx="514">
                  <c:v>115</c:v>
                </c:pt>
                <c:pt idx="515">
                  <c:v>85</c:v>
                </c:pt>
                <c:pt idx="516">
                  <c:v>115</c:v>
                </c:pt>
                <c:pt idx="517">
                  <c:v>180</c:v>
                </c:pt>
                <c:pt idx="518">
                  <c:v>150</c:v>
                </c:pt>
                <c:pt idx="519">
                  <c:v>40</c:v>
                </c:pt>
                <c:pt idx="520">
                  <c:v>30</c:v>
                </c:pt>
                <c:pt idx="521">
                  <c:v>10</c:v>
                </c:pt>
                <c:pt idx="522">
                  <c:v>20</c:v>
                </c:pt>
                <c:pt idx="523">
                  <c:v>20</c:v>
                </c:pt>
                <c:pt idx="524">
                  <c:v>60</c:v>
                </c:pt>
                <c:pt idx="525">
                  <c:v>10</c:v>
                </c:pt>
                <c:pt idx="526">
                  <c:v>140</c:v>
                </c:pt>
                <c:pt idx="527">
                  <c:v>230</c:v>
                </c:pt>
                <c:pt idx="528">
                  <c:v>200</c:v>
                </c:pt>
                <c:pt idx="529">
                  <c:v>80</c:v>
                </c:pt>
                <c:pt idx="530">
                  <c:v>265</c:v>
                </c:pt>
                <c:pt idx="531">
                  <c:v>265</c:v>
                </c:pt>
                <c:pt idx="532">
                  <c:v>295</c:v>
                </c:pt>
                <c:pt idx="533">
                  <c:v>225</c:v>
                </c:pt>
                <c:pt idx="534">
                  <c:v>105</c:v>
                </c:pt>
                <c:pt idx="535">
                  <c:v>100</c:v>
                </c:pt>
                <c:pt idx="536">
                  <c:v>95</c:v>
                </c:pt>
                <c:pt idx="537">
                  <c:v>40</c:v>
                </c:pt>
                <c:pt idx="538">
                  <c:v>10</c:v>
                </c:pt>
                <c:pt idx="539">
                  <c:v>20</c:v>
                </c:pt>
                <c:pt idx="540">
                  <c:v>10</c:v>
                </c:pt>
                <c:pt idx="541">
                  <c:v>150</c:v>
                </c:pt>
                <c:pt idx="542">
                  <c:v>135</c:v>
                </c:pt>
                <c:pt idx="543">
                  <c:v>155</c:v>
                </c:pt>
                <c:pt idx="544">
                  <c:v>95</c:v>
                </c:pt>
                <c:pt idx="545">
                  <c:v>140</c:v>
                </c:pt>
                <c:pt idx="546">
                  <c:v>260</c:v>
                </c:pt>
                <c:pt idx="547">
                  <c:v>220</c:v>
                </c:pt>
                <c:pt idx="548">
                  <c:v>235</c:v>
                </c:pt>
                <c:pt idx="549">
                  <c:v>115</c:v>
                </c:pt>
                <c:pt idx="550">
                  <c:v>90</c:v>
                </c:pt>
                <c:pt idx="551">
                  <c:v>35</c:v>
                </c:pt>
                <c:pt idx="552">
                  <c:v>40</c:v>
                </c:pt>
                <c:pt idx="553">
                  <c:v>95</c:v>
                </c:pt>
                <c:pt idx="554">
                  <c:v>60</c:v>
                </c:pt>
                <c:pt idx="555">
                  <c:v>50</c:v>
                </c:pt>
                <c:pt idx="556">
                  <c:v>40</c:v>
                </c:pt>
                <c:pt idx="557">
                  <c:v>30</c:v>
                </c:pt>
                <c:pt idx="558">
                  <c:v>25</c:v>
                </c:pt>
                <c:pt idx="559">
                  <c:v>20</c:v>
                </c:pt>
                <c:pt idx="560">
                  <c:v>35</c:v>
                </c:pt>
                <c:pt idx="561">
                  <c:v>25</c:v>
                </c:pt>
                <c:pt idx="562">
                  <c:v>30</c:v>
                </c:pt>
                <c:pt idx="563">
                  <c:v>160</c:v>
                </c:pt>
                <c:pt idx="564">
                  <c:v>235</c:v>
                </c:pt>
                <c:pt idx="565">
                  <c:v>185</c:v>
                </c:pt>
                <c:pt idx="566">
                  <c:v>125</c:v>
                </c:pt>
                <c:pt idx="567">
                  <c:v>30</c:v>
                </c:pt>
                <c:pt idx="568">
                  <c:v>15</c:v>
                </c:pt>
                <c:pt idx="569">
                  <c:v>50</c:v>
                </c:pt>
                <c:pt idx="570">
                  <c:v>15</c:v>
                </c:pt>
                <c:pt idx="571">
                  <c:v>55</c:v>
                </c:pt>
                <c:pt idx="572">
                  <c:v>110</c:v>
                </c:pt>
                <c:pt idx="573">
                  <c:v>155</c:v>
                </c:pt>
                <c:pt idx="574">
                  <c:v>170</c:v>
                </c:pt>
                <c:pt idx="575">
                  <c:v>130</c:v>
                </c:pt>
                <c:pt idx="576">
                  <c:v>65</c:v>
                </c:pt>
                <c:pt idx="577">
                  <c:v>45</c:v>
                </c:pt>
                <c:pt idx="578">
                  <c:v>20</c:v>
                </c:pt>
                <c:pt idx="579">
                  <c:v>55</c:v>
                </c:pt>
                <c:pt idx="580">
                  <c:v>140</c:v>
                </c:pt>
                <c:pt idx="581">
                  <c:v>90</c:v>
                </c:pt>
                <c:pt idx="582">
                  <c:v>40</c:v>
                </c:pt>
                <c:pt idx="583">
                  <c:v>70</c:v>
                </c:pt>
                <c:pt idx="584">
                  <c:v>85</c:v>
                </c:pt>
                <c:pt idx="585">
                  <c:v>110</c:v>
                </c:pt>
                <c:pt idx="586">
                  <c:v>110</c:v>
                </c:pt>
                <c:pt idx="587">
                  <c:v>75</c:v>
                </c:pt>
                <c:pt idx="588">
                  <c:v>250</c:v>
                </c:pt>
                <c:pt idx="589">
                  <c:v>260</c:v>
                </c:pt>
                <c:pt idx="590">
                  <c:v>140</c:v>
                </c:pt>
                <c:pt idx="591">
                  <c:v>75</c:v>
                </c:pt>
                <c:pt idx="592">
                  <c:v>60</c:v>
                </c:pt>
                <c:pt idx="593">
                  <c:v>40</c:v>
                </c:pt>
                <c:pt idx="594">
                  <c:v>60</c:v>
                </c:pt>
                <c:pt idx="595">
                  <c:v>35</c:v>
                </c:pt>
                <c:pt idx="596">
                  <c:v>50</c:v>
                </c:pt>
                <c:pt idx="597">
                  <c:v>190</c:v>
                </c:pt>
                <c:pt idx="598">
                  <c:v>260</c:v>
                </c:pt>
                <c:pt idx="599">
                  <c:v>310</c:v>
                </c:pt>
                <c:pt idx="600">
                  <c:v>280</c:v>
                </c:pt>
                <c:pt idx="601">
                  <c:v>250</c:v>
                </c:pt>
                <c:pt idx="602">
                  <c:v>180</c:v>
                </c:pt>
                <c:pt idx="603">
                  <c:v>340</c:v>
                </c:pt>
                <c:pt idx="604">
                  <c:v>150</c:v>
                </c:pt>
                <c:pt idx="605">
                  <c:v>205</c:v>
                </c:pt>
                <c:pt idx="606">
                  <c:v>250</c:v>
                </c:pt>
                <c:pt idx="607">
                  <c:v>145</c:v>
                </c:pt>
                <c:pt idx="608">
                  <c:v>240</c:v>
                </c:pt>
                <c:pt idx="609">
                  <c:v>130</c:v>
                </c:pt>
                <c:pt idx="610">
                  <c:v>110</c:v>
                </c:pt>
                <c:pt idx="611">
                  <c:v>50</c:v>
                </c:pt>
                <c:pt idx="612">
                  <c:v>65</c:v>
                </c:pt>
                <c:pt idx="613">
                  <c:v>65</c:v>
                </c:pt>
                <c:pt idx="614">
                  <c:v>80</c:v>
                </c:pt>
                <c:pt idx="615">
                  <c:v>45</c:v>
                </c:pt>
                <c:pt idx="616">
                  <c:v>75</c:v>
                </c:pt>
                <c:pt idx="617">
                  <c:v>25</c:v>
                </c:pt>
                <c:pt idx="618">
                  <c:v>25</c:v>
                </c:pt>
                <c:pt idx="619">
                  <c:v>30</c:v>
                </c:pt>
                <c:pt idx="620">
                  <c:v>10</c:v>
                </c:pt>
                <c:pt idx="621">
                  <c:v>90</c:v>
                </c:pt>
                <c:pt idx="622">
                  <c:v>40</c:v>
                </c:pt>
                <c:pt idx="623">
                  <c:v>50</c:v>
                </c:pt>
                <c:pt idx="624">
                  <c:v>45</c:v>
                </c:pt>
                <c:pt idx="625">
                  <c:v>40</c:v>
                </c:pt>
                <c:pt idx="626">
                  <c:v>45</c:v>
                </c:pt>
                <c:pt idx="627">
                  <c:v>45</c:v>
                </c:pt>
                <c:pt idx="628">
                  <c:v>75</c:v>
                </c:pt>
                <c:pt idx="629">
                  <c:v>140</c:v>
                </c:pt>
                <c:pt idx="630">
                  <c:v>225</c:v>
                </c:pt>
                <c:pt idx="631">
                  <c:v>155</c:v>
                </c:pt>
                <c:pt idx="632">
                  <c:v>215</c:v>
                </c:pt>
                <c:pt idx="633">
                  <c:v>190</c:v>
                </c:pt>
                <c:pt idx="634">
                  <c:v>165</c:v>
                </c:pt>
                <c:pt idx="635">
                  <c:v>175</c:v>
                </c:pt>
                <c:pt idx="636">
                  <c:v>90</c:v>
                </c:pt>
                <c:pt idx="637">
                  <c:v>75</c:v>
                </c:pt>
                <c:pt idx="638">
                  <c:v>115</c:v>
                </c:pt>
                <c:pt idx="639">
                  <c:v>140</c:v>
                </c:pt>
                <c:pt idx="640">
                  <c:v>285</c:v>
                </c:pt>
                <c:pt idx="641">
                  <c:v>190</c:v>
                </c:pt>
                <c:pt idx="642">
                  <c:v>155</c:v>
                </c:pt>
                <c:pt idx="643">
                  <c:v>190</c:v>
                </c:pt>
                <c:pt idx="644">
                  <c:v>225</c:v>
                </c:pt>
                <c:pt idx="645">
                  <c:v>245</c:v>
                </c:pt>
                <c:pt idx="646">
                  <c:v>170</c:v>
                </c:pt>
                <c:pt idx="647">
                  <c:v>190</c:v>
                </c:pt>
                <c:pt idx="648">
                  <c:v>230</c:v>
                </c:pt>
                <c:pt idx="649">
                  <c:v>160</c:v>
                </c:pt>
                <c:pt idx="650">
                  <c:v>145</c:v>
                </c:pt>
                <c:pt idx="651">
                  <c:v>105</c:v>
                </c:pt>
                <c:pt idx="652">
                  <c:v>85</c:v>
                </c:pt>
                <c:pt idx="653">
                  <c:v>115</c:v>
                </c:pt>
                <c:pt idx="654">
                  <c:v>85</c:v>
                </c:pt>
                <c:pt idx="655">
                  <c:v>55</c:v>
                </c:pt>
                <c:pt idx="656">
                  <c:v>60</c:v>
                </c:pt>
                <c:pt idx="657">
                  <c:v>40</c:v>
                </c:pt>
                <c:pt idx="658">
                  <c:v>30</c:v>
                </c:pt>
                <c:pt idx="659">
                  <c:v>60</c:v>
                </c:pt>
                <c:pt idx="660">
                  <c:v>20</c:v>
                </c:pt>
                <c:pt idx="661">
                  <c:v>35</c:v>
                </c:pt>
                <c:pt idx="662">
                  <c:v>25</c:v>
                </c:pt>
                <c:pt idx="663">
                  <c:v>45</c:v>
                </c:pt>
                <c:pt idx="664">
                  <c:v>30</c:v>
                </c:pt>
                <c:pt idx="665">
                  <c:v>25</c:v>
                </c:pt>
                <c:pt idx="666">
                  <c:v>15</c:v>
                </c:pt>
                <c:pt idx="667">
                  <c:v>25</c:v>
                </c:pt>
                <c:pt idx="668">
                  <c:v>20</c:v>
                </c:pt>
                <c:pt idx="669">
                  <c:v>35</c:v>
                </c:pt>
                <c:pt idx="670">
                  <c:v>20</c:v>
                </c:pt>
                <c:pt idx="671">
                  <c:v>40</c:v>
                </c:pt>
                <c:pt idx="672">
                  <c:v>15</c:v>
                </c:pt>
                <c:pt idx="673">
                  <c:v>20</c:v>
                </c:pt>
                <c:pt idx="674">
                  <c:v>35</c:v>
                </c:pt>
                <c:pt idx="675">
                  <c:v>35</c:v>
                </c:pt>
                <c:pt idx="676">
                  <c:v>35</c:v>
                </c:pt>
                <c:pt idx="677">
                  <c:v>30</c:v>
                </c:pt>
                <c:pt idx="678">
                  <c:v>35</c:v>
                </c:pt>
                <c:pt idx="679">
                  <c:v>55</c:v>
                </c:pt>
                <c:pt idx="680">
                  <c:v>85</c:v>
                </c:pt>
                <c:pt idx="681">
                  <c:v>120</c:v>
                </c:pt>
                <c:pt idx="682">
                  <c:v>90</c:v>
                </c:pt>
                <c:pt idx="683">
                  <c:v>75</c:v>
                </c:pt>
                <c:pt idx="684">
                  <c:v>35</c:v>
                </c:pt>
                <c:pt idx="685">
                  <c:v>20</c:v>
                </c:pt>
                <c:pt idx="686">
                  <c:v>20</c:v>
                </c:pt>
                <c:pt idx="687">
                  <c:v>25</c:v>
                </c:pt>
                <c:pt idx="688">
                  <c:v>150</c:v>
                </c:pt>
                <c:pt idx="689">
                  <c:v>190</c:v>
                </c:pt>
                <c:pt idx="690">
                  <c:v>165</c:v>
                </c:pt>
                <c:pt idx="691">
                  <c:v>160</c:v>
                </c:pt>
                <c:pt idx="692">
                  <c:v>180</c:v>
                </c:pt>
                <c:pt idx="693">
                  <c:v>220</c:v>
                </c:pt>
                <c:pt idx="694">
                  <c:v>190</c:v>
                </c:pt>
                <c:pt idx="695">
                  <c:v>110</c:v>
                </c:pt>
                <c:pt idx="696">
                  <c:v>105</c:v>
                </c:pt>
                <c:pt idx="697">
                  <c:v>75</c:v>
                </c:pt>
                <c:pt idx="698">
                  <c:v>70</c:v>
                </c:pt>
                <c:pt idx="699">
                  <c:v>55</c:v>
                </c:pt>
                <c:pt idx="700">
                  <c:v>60</c:v>
                </c:pt>
                <c:pt idx="701">
                  <c:v>50</c:v>
                </c:pt>
                <c:pt idx="702">
                  <c:v>50</c:v>
                </c:pt>
                <c:pt idx="703">
                  <c:v>20</c:v>
                </c:pt>
                <c:pt idx="704">
                  <c:v>35</c:v>
                </c:pt>
                <c:pt idx="705">
                  <c:v>35</c:v>
                </c:pt>
                <c:pt idx="706">
                  <c:v>40</c:v>
                </c:pt>
                <c:pt idx="707">
                  <c:v>45</c:v>
                </c:pt>
                <c:pt idx="708">
                  <c:v>25</c:v>
                </c:pt>
                <c:pt idx="709">
                  <c:v>30</c:v>
                </c:pt>
                <c:pt idx="710">
                  <c:v>25</c:v>
                </c:pt>
                <c:pt idx="711">
                  <c:v>5</c:v>
                </c:pt>
                <c:pt idx="712">
                  <c:v>30</c:v>
                </c:pt>
                <c:pt idx="713">
                  <c:v>25</c:v>
                </c:pt>
                <c:pt idx="714">
                  <c:v>20</c:v>
                </c:pt>
                <c:pt idx="715">
                  <c:v>40</c:v>
                </c:pt>
                <c:pt idx="716">
                  <c:v>10</c:v>
                </c:pt>
                <c:pt idx="717">
                  <c:v>10</c:v>
                </c:pt>
                <c:pt idx="718">
                  <c:v>10</c:v>
                </c:pt>
                <c:pt idx="719">
                  <c:v>30</c:v>
                </c:pt>
                <c:pt idx="720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160-4482-8B6F-7FD8BA0784EF}"/>
            </c:ext>
          </c:extLst>
        </c:ser>
        <c:ser>
          <c:idx val="1"/>
          <c:order val="1"/>
          <c:tx>
            <c:strRef>
              <c:f>output.txt!$D$1</c:f>
              <c:strCache>
                <c:ptCount val="1"/>
                <c:pt idx="0">
                  <c:v>하이라이트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output.txt!$B$2:$B$722</c:f>
              <c:numCache>
                <c:formatCode>h:mm:ss</c:formatCode>
                <c:ptCount val="721"/>
                <c:pt idx="0">
                  <c:v>0</c:v>
                </c:pt>
                <c:pt idx="1">
                  <c:v>5.7870370370370366E-5</c:v>
                </c:pt>
                <c:pt idx="2">
                  <c:v>1.1574074074074073E-4</c:v>
                </c:pt>
                <c:pt idx="3">
                  <c:v>1.7361111111111112E-4</c:v>
                </c:pt>
                <c:pt idx="4">
                  <c:v>2.3148148148148146E-4</c:v>
                </c:pt>
                <c:pt idx="5">
                  <c:v>2.8935185185185189E-4</c:v>
                </c:pt>
                <c:pt idx="6">
                  <c:v>3.4722222222222224E-4</c:v>
                </c:pt>
                <c:pt idx="7">
                  <c:v>4.0509259259259258E-4</c:v>
                </c:pt>
                <c:pt idx="8">
                  <c:v>4.6296296296296293E-4</c:v>
                </c:pt>
                <c:pt idx="9">
                  <c:v>5.2083333333333333E-4</c:v>
                </c:pt>
                <c:pt idx="10">
                  <c:v>5.7870370370370378E-4</c:v>
                </c:pt>
                <c:pt idx="11">
                  <c:v>6.3657407407407402E-4</c:v>
                </c:pt>
                <c:pt idx="12">
                  <c:v>6.9444444444444447E-4</c:v>
                </c:pt>
                <c:pt idx="13">
                  <c:v>7.5231481481481471E-4</c:v>
                </c:pt>
                <c:pt idx="14">
                  <c:v>8.1018518518518516E-4</c:v>
                </c:pt>
                <c:pt idx="15">
                  <c:v>8.6805555555555551E-4</c:v>
                </c:pt>
                <c:pt idx="16">
                  <c:v>9.2592592592592585E-4</c:v>
                </c:pt>
                <c:pt idx="17">
                  <c:v>9.8379629629629642E-4</c:v>
                </c:pt>
                <c:pt idx="18">
                  <c:v>1.0416666666666667E-3</c:v>
                </c:pt>
                <c:pt idx="19">
                  <c:v>1.0995370370370371E-3</c:v>
                </c:pt>
                <c:pt idx="20">
                  <c:v>1.1574074074074073E-3</c:v>
                </c:pt>
                <c:pt idx="21">
                  <c:v>1.2152777777777778E-3</c:v>
                </c:pt>
                <c:pt idx="22">
                  <c:v>1.2731481481481483E-3</c:v>
                </c:pt>
                <c:pt idx="23">
                  <c:v>1.3310185185185185E-3</c:v>
                </c:pt>
                <c:pt idx="24">
                  <c:v>1.3888888888888889E-3</c:v>
                </c:pt>
                <c:pt idx="25">
                  <c:v>1.4467592592592594E-3</c:v>
                </c:pt>
                <c:pt idx="26">
                  <c:v>1.5046296296296294E-3</c:v>
                </c:pt>
                <c:pt idx="27">
                  <c:v>1.5624999999999999E-3</c:v>
                </c:pt>
                <c:pt idx="28">
                  <c:v>1.6203703703703703E-3</c:v>
                </c:pt>
                <c:pt idx="29">
                  <c:v>1.6782407407407406E-3</c:v>
                </c:pt>
                <c:pt idx="30">
                  <c:v>1.736111111111111E-3</c:v>
                </c:pt>
                <c:pt idx="31">
                  <c:v>1.7939814814814815E-3</c:v>
                </c:pt>
                <c:pt idx="32">
                  <c:v>1.8518518518518517E-3</c:v>
                </c:pt>
                <c:pt idx="33">
                  <c:v>1.9097222222222222E-3</c:v>
                </c:pt>
                <c:pt idx="34">
                  <c:v>1.9675925925925928E-3</c:v>
                </c:pt>
                <c:pt idx="35">
                  <c:v>2.0254629629629629E-3</c:v>
                </c:pt>
                <c:pt idx="36">
                  <c:v>2.0833333333333333E-3</c:v>
                </c:pt>
                <c:pt idx="37">
                  <c:v>2.1412037037037038E-3</c:v>
                </c:pt>
                <c:pt idx="38">
                  <c:v>2.1990740740740742E-3</c:v>
                </c:pt>
                <c:pt idx="39">
                  <c:v>2.2569444444444447E-3</c:v>
                </c:pt>
                <c:pt idx="40">
                  <c:v>2.3148148148148151E-3</c:v>
                </c:pt>
                <c:pt idx="41">
                  <c:v>2.3726851851851851E-3</c:v>
                </c:pt>
                <c:pt idx="42">
                  <c:v>2.4305555555555556E-3</c:v>
                </c:pt>
                <c:pt idx="43">
                  <c:v>2.488425925925926E-3</c:v>
                </c:pt>
                <c:pt idx="44">
                  <c:v>2.5462962962962961E-3</c:v>
                </c:pt>
                <c:pt idx="45">
                  <c:v>2.6041666666666665E-3</c:v>
                </c:pt>
                <c:pt idx="46">
                  <c:v>2.6620370370370374E-3</c:v>
                </c:pt>
                <c:pt idx="47">
                  <c:v>2.7199074074074074E-3</c:v>
                </c:pt>
                <c:pt idx="48">
                  <c:v>2.7777777777777779E-3</c:v>
                </c:pt>
                <c:pt idx="49">
                  <c:v>2.8356481481481479E-3</c:v>
                </c:pt>
                <c:pt idx="50">
                  <c:v>2.8935185185185188E-3</c:v>
                </c:pt>
                <c:pt idx="51">
                  <c:v>2.9513888888888888E-3</c:v>
                </c:pt>
                <c:pt idx="52">
                  <c:v>3.0092592592592588E-3</c:v>
                </c:pt>
                <c:pt idx="53">
                  <c:v>3.0671296296296297E-3</c:v>
                </c:pt>
                <c:pt idx="54">
                  <c:v>3.1249999999999997E-3</c:v>
                </c:pt>
                <c:pt idx="55">
                  <c:v>3.1828703703703702E-3</c:v>
                </c:pt>
                <c:pt idx="56">
                  <c:v>3.2407407407407406E-3</c:v>
                </c:pt>
                <c:pt idx="57">
                  <c:v>3.2986111111111111E-3</c:v>
                </c:pt>
                <c:pt idx="58">
                  <c:v>3.3564814814814811E-3</c:v>
                </c:pt>
                <c:pt idx="59">
                  <c:v>3.414351851851852E-3</c:v>
                </c:pt>
                <c:pt idx="60">
                  <c:v>3.472222222222222E-3</c:v>
                </c:pt>
                <c:pt idx="61">
                  <c:v>3.530092592592592E-3</c:v>
                </c:pt>
                <c:pt idx="62">
                  <c:v>3.5879629629629629E-3</c:v>
                </c:pt>
                <c:pt idx="63">
                  <c:v>3.645833333333333E-3</c:v>
                </c:pt>
                <c:pt idx="64">
                  <c:v>3.7037037037037034E-3</c:v>
                </c:pt>
                <c:pt idx="65">
                  <c:v>3.7615740740740739E-3</c:v>
                </c:pt>
                <c:pt idx="66">
                  <c:v>3.8194444444444443E-3</c:v>
                </c:pt>
                <c:pt idx="67">
                  <c:v>3.8773148148148143E-3</c:v>
                </c:pt>
                <c:pt idx="68">
                  <c:v>3.9351851851851857E-3</c:v>
                </c:pt>
                <c:pt idx="69">
                  <c:v>3.9930555555555561E-3</c:v>
                </c:pt>
                <c:pt idx="70">
                  <c:v>4.0509259259259257E-3</c:v>
                </c:pt>
                <c:pt idx="71">
                  <c:v>4.108796296296297E-3</c:v>
                </c:pt>
                <c:pt idx="72">
                  <c:v>4.1666666666666666E-3</c:v>
                </c:pt>
                <c:pt idx="73">
                  <c:v>4.2245370370370371E-3</c:v>
                </c:pt>
                <c:pt idx="74">
                  <c:v>4.2824074074074075E-3</c:v>
                </c:pt>
                <c:pt idx="75">
                  <c:v>4.340277777777778E-3</c:v>
                </c:pt>
                <c:pt idx="76">
                  <c:v>4.3981481481481484E-3</c:v>
                </c:pt>
                <c:pt idx="77">
                  <c:v>4.4560185185185189E-3</c:v>
                </c:pt>
                <c:pt idx="78">
                  <c:v>4.5138888888888893E-3</c:v>
                </c:pt>
                <c:pt idx="79">
                  <c:v>4.5717592592592589E-3</c:v>
                </c:pt>
                <c:pt idx="80">
                  <c:v>4.6296296296296302E-3</c:v>
                </c:pt>
                <c:pt idx="81">
                  <c:v>4.6874999999999998E-3</c:v>
                </c:pt>
                <c:pt idx="82">
                  <c:v>4.7453703703703703E-3</c:v>
                </c:pt>
                <c:pt idx="83">
                  <c:v>4.8032407407407407E-3</c:v>
                </c:pt>
                <c:pt idx="84">
                  <c:v>4.8611111111111112E-3</c:v>
                </c:pt>
                <c:pt idx="85">
                  <c:v>4.9189814814814816E-3</c:v>
                </c:pt>
                <c:pt idx="86">
                  <c:v>4.9768518518518521E-3</c:v>
                </c:pt>
                <c:pt idx="87">
                  <c:v>5.0347222222222225E-3</c:v>
                </c:pt>
                <c:pt idx="88">
                  <c:v>5.0925925925925921E-3</c:v>
                </c:pt>
                <c:pt idx="89">
                  <c:v>5.1504629629629635E-3</c:v>
                </c:pt>
                <c:pt idx="90">
                  <c:v>5.208333333333333E-3</c:v>
                </c:pt>
                <c:pt idx="91">
                  <c:v>5.2662037037037035E-3</c:v>
                </c:pt>
                <c:pt idx="92">
                  <c:v>5.3240740740740748E-3</c:v>
                </c:pt>
                <c:pt idx="93">
                  <c:v>5.3819444444444453E-3</c:v>
                </c:pt>
                <c:pt idx="94">
                  <c:v>5.4398148148148149E-3</c:v>
                </c:pt>
                <c:pt idx="95">
                  <c:v>5.4976851851851853E-3</c:v>
                </c:pt>
                <c:pt idx="96">
                  <c:v>5.5555555555555558E-3</c:v>
                </c:pt>
                <c:pt idx="97">
                  <c:v>5.6134259259259271E-3</c:v>
                </c:pt>
                <c:pt idx="98">
                  <c:v>5.6712962962962958E-3</c:v>
                </c:pt>
                <c:pt idx="99">
                  <c:v>5.7291666666666671E-3</c:v>
                </c:pt>
                <c:pt idx="100">
                  <c:v>5.7870370370370376E-3</c:v>
                </c:pt>
                <c:pt idx="101">
                  <c:v>5.8449074074074072E-3</c:v>
                </c:pt>
                <c:pt idx="102">
                  <c:v>5.9027777777777776E-3</c:v>
                </c:pt>
                <c:pt idx="103">
                  <c:v>5.9606481481481489E-3</c:v>
                </c:pt>
                <c:pt idx="104">
                  <c:v>6.0185185185185177E-3</c:v>
                </c:pt>
                <c:pt idx="105">
                  <c:v>6.076388888888889E-3</c:v>
                </c:pt>
                <c:pt idx="106">
                  <c:v>6.1342592592592594E-3</c:v>
                </c:pt>
                <c:pt idx="107">
                  <c:v>6.1921296296296299E-3</c:v>
                </c:pt>
                <c:pt idx="108">
                  <c:v>6.2499999999999995E-3</c:v>
                </c:pt>
                <c:pt idx="109">
                  <c:v>6.3078703703703708E-3</c:v>
                </c:pt>
                <c:pt idx="110">
                  <c:v>6.3657407407407404E-3</c:v>
                </c:pt>
                <c:pt idx="111">
                  <c:v>6.4236111111111117E-3</c:v>
                </c:pt>
                <c:pt idx="112">
                  <c:v>6.4814814814814813E-3</c:v>
                </c:pt>
                <c:pt idx="113">
                  <c:v>6.5393518518518517E-3</c:v>
                </c:pt>
                <c:pt idx="114">
                  <c:v>6.5972222222222222E-3</c:v>
                </c:pt>
                <c:pt idx="115">
                  <c:v>6.6550925925925935E-3</c:v>
                </c:pt>
                <c:pt idx="116">
                  <c:v>6.7129629629629622E-3</c:v>
                </c:pt>
                <c:pt idx="117">
                  <c:v>6.7708333333333336E-3</c:v>
                </c:pt>
                <c:pt idx="118">
                  <c:v>6.828703703703704E-3</c:v>
                </c:pt>
                <c:pt idx="119">
                  <c:v>6.8865740740740736E-3</c:v>
                </c:pt>
                <c:pt idx="120">
                  <c:v>6.9444444444444441E-3</c:v>
                </c:pt>
                <c:pt idx="121">
                  <c:v>7.0023148148148154E-3</c:v>
                </c:pt>
                <c:pt idx="122">
                  <c:v>7.0601851851851841E-3</c:v>
                </c:pt>
                <c:pt idx="123">
                  <c:v>7.1180555555555554E-3</c:v>
                </c:pt>
                <c:pt idx="124">
                  <c:v>7.1759259259259259E-3</c:v>
                </c:pt>
                <c:pt idx="125">
                  <c:v>7.2337962962962963E-3</c:v>
                </c:pt>
                <c:pt idx="126">
                  <c:v>7.2916666666666659E-3</c:v>
                </c:pt>
                <c:pt idx="127">
                  <c:v>7.3495370370370372E-3</c:v>
                </c:pt>
                <c:pt idx="128">
                  <c:v>7.4074074074074068E-3</c:v>
                </c:pt>
                <c:pt idx="129">
                  <c:v>7.4652777777777781E-3</c:v>
                </c:pt>
                <c:pt idx="130">
                  <c:v>7.5231481481481477E-3</c:v>
                </c:pt>
                <c:pt idx="131">
                  <c:v>7.5810185185185182E-3</c:v>
                </c:pt>
                <c:pt idx="132">
                  <c:v>7.6388888888888886E-3</c:v>
                </c:pt>
                <c:pt idx="133">
                  <c:v>7.69675925925926E-3</c:v>
                </c:pt>
                <c:pt idx="134">
                  <c:v>7.7546296296296287E-3</c:v>
                </c:pt>
                <c:pt idx="135">
                  <c:v>7.8125E-3</c:v>
                </c:pt>
                <c:pt idx="136">
                  <c:v>7.8703703703703713E-3</c:v>
                </c:pt>
                <c:pt idx="137">
                  <c:v>7.9282407407407409E-3</c:v>
                </c:pt>
                <c:pt idx="138">
                  <c:v>7.9861111111111122E-3</c:v>
                </c:pt>
                <c:pt idx="139">
                  <c:v>8.0439814814814818E-3</c:v>
                </c:pt>
                <c:pt idx="140">
                  <c:v>8.1018518518518514E-3</c:v>
                </c:pt>
                <c:pt idx="141">
                  <c:v>8.1597222222222227E-3</c:v>
                </c:pt>
                <c:pt idx="142">
                  <c:v>8.217592592592594E-3</c:v>
                </c:pt>
                <c:pt idx="143">
                  <c:v>8.2754629629629619E-3</c:v>
                </c:pt>
                <c:pt idx="144">
                  <c:v>8.3333333333333332E-3</c:v>
                </c:pt>
                <c:pt idx="145">
                  <c:v>8.3912037037037045E-3</c:v>
                </c:pt>
                <c:pt idx="146">
                  <c:v>8.4490740740740741E-3</c:v>
                </c:pt>
                <c:pt idx="147">
                  <c:v>8.5069444444444437E-3</c:v>
                </c:pt>
                <c:pt idx="148">
                  <c:v>8.564814814814815E-3</c:v>
                </c:pt>
                <c:pt idx="149">
                  <c:v>8.6226851851851846E-3</c:v>
                </c:pt>
                <c:pt idx="150">
                  <c:v>8.6805555555555559E-3</c:v>
                </c:pt>
                <c:pt idx="151">
                  <c:v>8.7384259259259255E-3</c:v>
                </c:pt>
                <c:pt idx="152">
                  <c:v>8.7962962962962968E-3</c:v>
                </c:pt>
                <c:pt idx="153">
                  <c:v>8.8541666666666664E-3</c:v>
                </c:pt>
                <c:pt idx="154">
                  <c:v>8.9120370370370378E-3</c:v>
                </c:pt>
                <c:pt idx="155">
                  <c:v>8.9699074074074073E-3</c:v>
                </c:pt>
                <c:pt idx="156">
                  <c:v>9.0277777777777787E-3</c:v>
                </c:pt>
                <c:pt idx="157">
                  <c:v>9.0856481481481483E-3</c:v>
                </c:pt>
                <c:pt idx="158">
                  <c:v>9.1435185185185178E-3</c:v>
                </c:pt>
                <c:pt idx="159">
                  <c:v>9.2013888888888892E-3</c:v>
                </c:pt>
                <c:pt idx="160">
                  <c:v>9.2592592592592605E-3</c:v>
                </c:pt>
                <c:pt idx="161">
                  <c:v>9.3171296296296283E-3</c:v>
                </c:pt>
                <c:pt idx="162">
                  <c:v>9.3749999999999997E-3</c:v>
                </c:pt>
                <c:pt idx="163">
                  <c:v>9.432870370370371E-3</c:v>
                </c:pt>
                <c:pt idx="164">
                  <c:v>9.4907407407407406E-3</c:v>
                </c:pt>
                <c:pt idx="165">
                  <c:v>9.5486111111111101E-3</c:v>
                </c:pt>
                <c:pt idx="166">
                  <c:v>9.6064814814814815E-3</c:v>
                </c:pt>
                <c:pt idx="167">
                  <c:v>9.6643518518518511E-3</c:v>
                </c:pt>
                <c:pt idx="168">
                  <c:v>9.7222222222222224E-3</c:v>
                </c:pt>
                <c:pt idx="169">
                  <c:v>9.780092592592592E-3</c:v>
                </c:pt>
                <c:pt idx="170">
                  <c:v>9.8379629629629633E-3</c:v>
                </c:pt>
                <c:pt idx="171">
                  <c:v>9.8958333333333329E-3</c:v>
                </c:pt>
                <c:pt idx="172">
                  <c:v>9.9537037037037042E-3</c:v>
                </c:pt>
                <c:pt idx="173">
                  <c:v>1.0011574074074074E-2</c:v>
                </c:pt>
                <c:pt idx="174">
                  <c:v>1.0069444444444445E-2</c:v>
                </c:pt>
                <c:pt idx="175">
                  <c:v>1.0127314814814815E-2</c:v>
                </c:pt>
                <c:pt idx="176">
                  <c:v>1.0185185185185184E-2</c:v>
                </c:pt>
                <c:pt idx="177">
                  <c:v>1.0243055555555556E-2</c:v>
                </c:pt>
                <c:pt idx="178">
                  <c:v>1.0300925925925927E-2</c:v>
                </c:pt>
                <c:pt idx="179">
                  <c:v>1.0358796296296295E-2</c:v>
                </c:pt>
                <c:pt idx="180">
                  <c:v>1.0416666666666666E-2</c:v>
                </c:pt>
                <c:pt idx="181">
                  <c:v>1.0474537037037037E-2</c:v>
                </c:pt>
                <c:pt idx="182">
                  <c:v>1.0532407407407407E-2</c:v>
                </c:pt>
                <c:pt idx="183">
                  <c:v>1.0590277777777777E-2</c:v>
                </c:pt>
                <c:pt idx="184">
                  <c:v>1.064814814814815E-2</c:v>
                </c:pt>
                <c:pt idx="185">
                  <c:v>1.0706018518518517E-2</c:v>
                </c:pt>
                <c:pt idx="186">
                  <c:v>1.0763888888888891E-2</c:v>
                </c:pt>
                <c:pt idx="187">
                  <c:v>1.082175925925926E-2</c:v>
                </c:pt>
                <c:pt idx="188">
                  <c:v>1.087962962962963E-2</c:v>
                </c:pt>
                <c:pt idx="189">
                  <c:v>1.0937500000000001E-2</c:v>
                </c:pt>
                <c:pt idx="190">
                  <c:v>1.0995370370370371E-2</c:v>
                </c:pt>
                <c:pt idx="191">
                  <c:v>1.105324074074074E-2</c:v>
                </c:pt>
                <c:pt idx="192">
                  <c:v>1.1111111111111112E-2</c:v>
                </c:pt>
                <c:pt idx="193">
                  <c:v>1.1168981481481481E-2</c:v>
                </c:pt>
                <c:pt idx="194">
                  <c:v>1.1226851851851854E-2</c:v>
                </c:pt>
                <c:pt idx="195">
                  <c:v>1.1284722222222222E-2</c:v>
                </c:pt>
                <c:pt idx="196">
                  <c:v>1.1342592592592592E-2</c:v>
                </c:pt>
                <c:pt idx="197">
                  <c:v>1.1400462962962965E-2</c:v>
                </c:pt>
                <c:pt idx="198">
                  <c:v>1.1458333333333334E-2</c:v>
                </c:pt>
                <c:pt idx="199">
                  <c:v>1.1516203703703702E-2</c:v>
                </c:pt>
                <c:pt idx="200">
                  <c:v>1.1574074074074075E-2</c:v>
                </c:pt>
                <c:pt idx="201">
                  <c:v>1.1631944444444445E-2</c:v>
                </c:pt>
                <c:pt idx="202">
                  <c:v>1.1689814814814814E-2</c:v>
                </c:pt>
                <c:pt idx="203">
                  <c:v>1.1747685185185186E-2</c:v>
                </c:pt>
                <c:pt idx="204">
                  <c:v>1.1805555555555555E-2</c:v>
                </c:pt>
                <c:pt idx="205">
                  <c:v>1.1863425925925925E-2</c:v>
                </c:pt>
                <c:pt idx="206">
                  <c:v>1.1921296296296298E-2</c:v>
                </c:pt>
                <c:pt idx="207">
                  <c:v>1.1979166666666666E-2</c:v>
                </c:pt>
                <c:pt idx="208">
                  <c:v>1.2037037037037035E-2</c:v>
                </c:pt>
                <c:pt idx="209">
                  <c:v>1.2094907407407408E-2</c:v>
                </c:pt>
                <c:pt idx="210">
                  <c:v>1.2152777777777778E-2</c:v>
                </c:pt>
                <c:pt idx="211">
                  <c:v>1.2210648148148146E-2</c:v>
                </c:pt>
                <c:pt idx="212">
                  <c:v>1.2268518518518519E-2</c:v>
                </c:pt>
                <c:pt idx="213">
                  <c:v>1.2326388888888888E-2</c:v>
                </c:pt>
                <c:pt idx="214">
                  <c:v>1.238425925925926E-2</c:v>
                </c:pt>
                <c:pt idx="215">
                  <c:v>1.2442129629629629E-2</c:v>
                </c:pt>
                <c:pt idx="216">
                  <c:v>1.2499999999999999E-2</c:v>
                </c:pt>
                <c:pt idx="217">
                  <c:v>1.255787037037037E-2</c:v>
                </c:pt>
                <c:pt idx="218">
                  <c:v>1.2615740740740742E-2</c:v>
                </c:pt>
                <c:pt idx="219">
                  <c:v>1.2673611111111109E-2</c:v>
                </c:pt>
                <c:pt idx="220">
                  <c:v>1.2731481481481481E-2</c:v>
                </c:pt>
                <c:pt idx="221">
                  <c:v>1.2789351851851852E-2</c:v>
                </c:pt>
                <c:pt idx="222">
                  <c:v>1.2847222222222223E-2</c:v>
                </c:pt>
                <c:pt idx="223">
                  <c:v>1.2905092592592591E-2</c:v>
                </c:pt>
                <c:pt idx="224">
                  <c:v>1.2962962962962963E-2</c:v>
                </c:pt>
                <c:pt idx="225">
                  <c:v>1.3020833333333334E-2</c:v>
                </c:pt>
                <c:pt idx="226">
                  <c:v>1.3078703703703703E-2</c:v>
                </c:pt>
                <c:pt idx="227">
                  <c:v>1.3136574074074077E-2</c:v>
                </c:pt>
                <c:pt idx="228">
                  <c:v>1.3194444444444444E-2</c:v>
                </c:pt>
                <c:pt idx="229">
                  <c:v>1.3252314814814814E-2</c:v>
                </c:pt>
                <c:pt idx="230">
                  <c:v>1.3310185185185187E-2</c:v>
                </c:pt>
                <c:pt idx="231">
                  <c:v>1.3368055555555557E-2</c:v>
                </c:pt>
                <c:pt idx="232">
                  <c:v>1.3425925925925924E-2</c:v>
                </c:pt>
                <c:pt idx="233">
                  <c:v>1.3483796296296298E-2</c:v>
                </c:pt>
                <c:pt idx="234">
                  <c:v>1.3541666666666667E-2</c:v>
                </c:pt>
                <c:pt idx="235">
                  <c:v>1.3599537037037037E-2</c:v>
                </c:pt>
                <c:pt idx="236">
                  <c:v>1.3657407407407408E-2</c:v>
                </c:pt>
                <c:pt idx="237">
                  <c:v>1.3715277777777778E-2</c:v>
                </c:pt>
                <c:pt idx="238">
                  <c:v>1.3773148148148147E-2</c:v>
                </c:pt>
                <c:pt idx="239">
                  <c:v>1.383101851851852E-2</c:v>
                </c:pt>
                <c:pt idx="240">
                  <c:v>1.3888888888888888E-2</c:v>
                </c:pt>
                <c:pt idx="241">
                  <c:v>1.3946759259259258E-2</c:v>
                </c:pt>
                <c:pt idx="242">
                  <c:v>1.4004629629629631E-2</c:v>
                </c:pt>
                <c:pt idx="243">
                  <c:v>1.40625E-2</c:v>
                </c:pt>
                <c:pt idx="244">
                  <c:v>1.4120370370370368E-2</c:v>
                </c:pt>
                <c:pt idx="245">
                  <c:v>1.4178240740740741E-2</c:v>
                </c:pt>
                <c:pt idx="246">
                  <c:v>1.4236111111111111E-2</c:v>
                </c:pt>
                <c:pt idx="247">
                  <c:v>1.4293981481481482E-2</c:v>
                </c:pt>
                <c:pt idx="248">
                  <c:v>1.4351851851851852E-2</c:v>
                </c:pt>
                <c:pt idx="249">
                  <c:v>1.4409722222222221E-2</c:v>
                </c:pt>
                <c:pt idx="250">
                  <c:v>1.4467592592592593E-2</c:v>
                </c:pt>
                <c:pt idx="251">
                  <c:v>1.4525462962962964E-2</c:v>
                </c:pt>
                <c:pt idx="252">
                  <c:v>1.4583333333333332E-2</c:v>
                </c:pt>
                <c:pt idx="253">
                  <c:v>1.4641203703703703E-2</c:v>
                </c:pt>
                <c:pt idx="254">
                  <c:v>1.4699074074074074E-2</c:v>
                </c:pt>
                <c:pt idx="255">
                  <c:v>1.4756944444444446E-2</c:v>
                </c:pt>
                <c:pt idx="256">
                  <c:v>1.4814814814814814E-2</c:v>
                </c:pt>
                <c:pt idx="257">
                  <c:v>1.4872685185185185E-2</c:v>
                </c:pt>
                <c:pt idx="258">
                  <c:v>1.4930555555555556E-2</c:v>
                </c:pt>
                <c:pt idx="259">
                  <c:v>1.4988425925925926E-2</c:v>
                </c:pt>
                <c:pt idx="260">
                  <c:v>1.5046296296296295E-2</c:v>
                </c:pt>
                <c:pt idx="261">
                  <c:v>1.5104166666666667E-2</c:v>
                </c:pt>
                <c:pt idx="262">
                  <c:v>1.5162037037037036E-2</c:v>
                </c:pt>
                <c:pt idx="263">
                  <c:v>1.5219907407407409E-2</c:v>
                </c:pt>
                <c:pt idx="264">
                  <c:v>1.5277777777777777E-2</c:v>
                </c:pt>
                <c:pt idx="265">
                  <c:v>1.5335648148148147E-2</c:v>
                </c:pt>
                <c:pt idx="266">
                  <c:v>1.539351851851852E-2</c:v>
                </c:pt>
                <c:pt idx="267">
                  <c:v>1.545138888888889E-2</c:v>
                </c:pt>
                <c:pt idx="268">
                  <c:v>1.5509259259259257E-2</c:v>
                </c:pt>
                <c:pt idx="269">
                  <c:v>1.556712962962963E-2</c:v>
                </c:pt>
                <c:pt idx="270">
                  <c:v>1.5625E-2</c:v>
                </c:pt>
                <c:pt idx="271">
                  <c:v>1.5682870370370371E-2</c:v>
                </c:pt>
                <c:pt idx="272">
                  <c:v>1.5740740740740743E-2</c:v>
                </c:pt>
                <c:pt idx="273">
                  <c:v>1.579861111111111E-2</c:v>
                </c:pt>
                <c:pt idx="274">
                  <c:v>1.5856481481481482E-2</c:v>
                </c:pt>
                <c:pt idx="275">
                  <c:v>1.5914351851851853E-2</c:v>
                </c:pt>
                <c:pt idx="276">
                  <c:v>1.5972222222222224E-2</c:v>
                </c:pt>
                <c:pt idx="277">
                  <c:v>1.6030092592592592E-2</c:v>
                </c:pt>
                <c:pt idx="278">
                  <c:v>1.6087962962962964E-2</c:v>
                </c:pt>
                <c:pt idx="279">
                  <c:v>1.6145833333333335E-2</c:v>
                </c:pt>
                <c:pt idx="280">
                  <c:v>1.6203703703703703E-2</c:v>
                </c:pt>
                <c:pt idx="281">
                  <c:v>1.6261574074074074E-2</c:v>
                </c:pt>
                <c:pt idx="282">
                  <c:v>1.6319444444444445E-2</c:v>
                </c:pt>
                <c:pt idx="283">
                  <c:v>1.6377314814814813E-2</c:v>
                </c:pt>
                <c:pt idx="284">
                  <c:v>1.6435185185185188E-2</c:v>
                </c:pt>
                <c:pt idx="285">
                  <c:v>1.6493055555555556E-2</c:v>
                </c:pt>
                <c:pt idx="286">
                  <c:v>1.6550925925925924E-2</c:v>
                </c:pt>
                <c:pt idx="287">
                  <c:v>1.6608796296296299E-2</c:v>
                </c:pt>
                <c:pt idx="288">
                  <c:v>1.6666666666666666E-2</c:v>
                </c:pt>
                <c:pt idx="289">
                  <c:v>1.6724537037037034E-2</c:v>
                </c:pt>
                <c:pt idx="290">
                  <c:v>1.6782407407407409E-2</c:v>
                </c:pt>
                <c:pt idx="291">
                  <c:v>1.6840277777777777E-2</c:v>
                </c:pt>
                <c:pt idx="292">
                  <c:v>1.6898148148148148E-2</c:v>
                </c:pt>
                <c:pt idx="293">
                  <c:v>1.695601851851852E-2</c:v>
                </c:pt>
                <c:pt idx="294">
                  <c:v>1.7013888888888887E-2</c:v>
                </c:pt>
                <c:pt idx="295">
                  <c:v>1.7071759259259259E-2</c:v>
                </c:pt>
                <c:pt idx="296">
                  <c:v>1.712962962962963E-2</c:v>
                </c:pt>
                <c:pt idx="297">
                  <c:v>1.7187499999999998E-2</c:v>
                </c:pt>
                <c:pt idx="298">
                  <c:v>1.7245370370370369E-2</c:v>
                </c:pt>
                <c:pt idx="299">
                  <c:v>1.7303240740740741E-2</c:v>
                </c:pt>
                <c:pt idx="300">
                  <c:v>1.7361111111111112E-2</c:v>
                </c:pt>
                <c:pt idx="301">
                  <c:v>1.741898148148148E-2</c:v>
                </c:pt>
                <c:pt idx="302">
                  <c:v>1.7476851851851851E-2</c:v>
                </c:pt>
                <c:pt idx="303">
                  <c:v>1.7534722222222222E-2</c:v>
                </c:pt>
                <c:pt idx="304">
                  <c:v>1.7592592592592594E-2</c:v>
                </c:pt>
                <c:pt idx="305">
                  <c:v>1.7650462962962962E-2</c:v>
                </c:pt>
                <c:pt idx="306">
                  <c:v>1.7708333333333333E-2</c:v>
                </c:pt>
                <c:pt idx="307">
                  <c:v>1.7766203703703704E-2</c:v>
                </c:pt>
                <c:pt idx="308">
                  <c:v>1.7824074074074076E-2</c:v>
                </c:pt>
                <c:pt idx="309">
                  <c:v>1.7881944444444443E-2</c:v>
                </c:pt>
                <c:pt idx="310">
                  <c:v>1.7939814814814815E-2</c:v>
                </c:pt>
                <c:pt idx="311">
                  <c:v>1.7997685185185186E-2</c:v>
                </c:pt>
                <c:pt idx="312">
                  <c:v>1.8055555555555557E-2</c:v>
                </c:pt>
                <c:pt idx="313">
                  <c:v>1.8113425925925925E-2</c:v>
                </c:pt>
                <c:pt idx="314">
                  <c:v>1.8171296296296297E-2</c:v>
                </c:pt>
                <c:pt idx="315">
                  <c:v>1.8229166666666668E-2</c:v>
                </c:pt>
                <c:pt idx="316">
                  <c:v>1.8287037037037036E-2</c:v>
                </c:pt>
                <c:pt idx="317">
                  <c:v>1.834490740740741E-2</c:v>
                </c:pt>
                <c:pt idx="318">
                  <c:v>1.8402777777777778E-2</c:v>
                </c:pt>
                <c:pt idx="319">
                  <c:v>1.8460648148148146E-2</c:v>
                </c:pt>
                <c:pt idx="320">
                  <c:v>1.8518518518518521E-2</c:v>
                </c:pt>
                <c:pt idx="321">
                  <c:v>1.8576388888888889E-2</c:v>
                </c:pt>
                <c:pt idx="322">
                  <c:v>1.8634259259259257E-2</c:v>
                </c:pt>
                <c:pt idx="323">
                  <c:v>1.8692129629629631E-2</c:v>
                </c:pt>
                <c:pt idx="324">
                  <c:v>1.8749999999999999E-2</c:v>
                </c:pt>
                <c:pt idx="325">
                  <c:v>1.8807870370370371E-2</c:v>
                </c:pt>
                <c:pt idx="326">
                  <c:v>1.8865740740740742E-2</c:v>
                </c:pt>
                <c:pt idx="327">
                  <c:v>1.892361111111111E-2</c:v>
                </c:pt>
                <c:pt idx="328">
                  <c:v>1.8981481481481481E-2</c:v>
                </c:pt>
                <c:pt idx="329">
                  <c:v>1.9039351851851852E-2</c:v>
                </c:pt>
                <c:pt idx="330">
                  <c:v>1.909722222222222E-2</c:v>
                </c:pt>
                <c:pt idx="331">
                  <c:v>1.9155092592592592E-2</c:v>
                </c:pt>
                <c:pt idx="332">
                  <c:v>1.9212962962962963E-2</c:v>
                </c:pt>
                <c:pt idx="333">
                  <c:v>1.9270833333333334E-2</c:v>
                </c:pt>
                <c:pt idx="334">
                  <c:v>1.9328703703703702E-2</c:v>
                </c:pt>
                <c:pt idx="335">
                  <c:v>1.9386574074074073E-2</c:v>
                </c:pt>
                <c:pt idx="336">
                  <c:v>1.9444444444444445E-2</c:v>
                </c:pt>
                <c:pt idx="337">
                  <c:v>1.9502314814814816E-2</c:v>
                </c:pt>
                <c:pt idx="338">
                  <c:v>1.9560185185185184E-2</c:v>
                </c:pt>
                <c:pt idx="339">
                  <c:v>1.9618055555555555E-2</c:v>
                </c:pt>
                <c:pt idx="340">
                  <c:v>1.9675925925925927E-2</c:v>
                </c:pt>
                <c:pt idx="341">
                  <c:v>1.9733796296296298E-2</c:v>
                </c:pt>
                <c:pt idx="342">
                  <c:v>1.9791666666666666E-2</c:v>
                </c:pt>
                <c:pt idx="343">
                  <c:v>1.9849537037037037E-2</c:v>
                </c:pt>
                <c:pt idx="344">
                  <c:v>1.9907407407407408E-2</c:v>
                </c:pt>
                <c:pt idx="345">
                  <c:v>1.996527777777778E-2</c:v>
                </c:pt>
                <c:pt idx="346">
                  <c:v>2.0023148148148148E-2</c:v>
                </c:pt>
                <c:pt idx="347">
                  <c:v>2.0081018518518519E-2</c:v>
                </c:pt>
                <c:pt idx="348">
                  <c:v>2.013888888888889E-2</c:v>
                </c:pt>
                <c:pt idx="349">
                  <c:v>2.0196759259259258E-2</c:v>
                </c:pt>
                <c:pt idx="350">
                  <c:v>2.0254629629629629E-2</c:v>
                </c:pt>
                <c:pt idx="351">
                  <c:v>2.0312500000000001E-2</c:v>
                </c:pt>
                <c:pt idx="352">
                  <c:v>2.0370370370370369E-2</c:v>
                </c:pt>
                <c:pt idx="353">
                  <c:v>2.0428240740740743E-2</c:v>
                </c:pt>
                <c:pt idx="354">
                  <c:v>2.0486111111111111E-2</c:v>
                </c:pt>
                <c:pt idx="355">
                  <c:v>2.0543981481481479E-2</c:v>
                </c:pt>
                <c:pt idx="356">
                  <c:v>2.0601851851851854E-2</c:v>
                </c:pt>
                <c:pt idx="357">
                  <c:v>2.0659722222222222E-2</c:v>
                </c:pt>
                <c:pt idx="358">
                  <c:v>2.071759259259259E-2</c:v>
                </c:pt>
                <c:pt idx="359">
                  <c:v>2.0775462962962964E-2</c:v>
                </c:pt>
                <c:pt idx="360">
                  <c:v>2.0833333333333332E-2</c:v>
                </c:pt>
                <c:pt idx="361">
                  <c:v>2.0891203703703703E-2</c:v>
                </c:pt>
                <c:pt idx="362">
                  <c:v>2.0949074074074075E-2</c:v>
                </c:pt>
                <c:pt idx="363">
                  <c:v>2.1006944444444443E-2</c:v>
                </c:pt>
                <c:pt idx="364">
                  <c:v>2.1064814814814814E-2</c:v>
                </c:pt>
                <c:pt idx="365">
                  <c:v>2.1122685185185185E-2</c:v>
                </c:pt>
                <c:pt idx="366">
                  <c:v>2.1180555555555553E-2</c:v>
                </c:pt>
                <c:pt idx="367">
                  <c:v>2.1238425925925924E-2</c:v>
                </c:pt>
                <c:pt idx="368">
                  <c:v>2.1296296296296299E-2</c:v>
                </c:pt>
                <c:pt idx="369">
                  <c:v>2.1354166666666664E-2</c:v>
                </c:pt>
                <c:pt idx="370">
                  <c:v>2.1412037037037035E-2</c:v>
                </c:pt>
                <c:pt idx="371">
                  <c:v>2.146990740740741E-2</c:v>
                </c:pt>
                <c:pt idx="372">
                  <c:v>2.1527777777777781E-2</c:v>
                </c:pt>
                <c:pt idx="373">
                  <c:v>2.1585648148148145E-2</c:v>
                </c:pt>
                <c:pt idx="374">
                  <c:v>2.164351851851852E-2</c:v>
                </c:pt>
                <c:pt idx="375">
                  <c:v>2.1701388888888892E-2</c:v>
                </c:pt>
                <c:pt idx="376">
                  <c:v>2.1759259259259259E-2</c:v>
                </c:pt>
                <c:pt idx="377">
                  <c:v>2.1817129629629631E-2</c:v>
                </c:pt>
                <c:pt idx="378">
                  <c:v>2.1875000000000002E-2</c:v>
                </c:pt>
                <c:pt idx="379">
                  <c:v>2.193287037037037E-2</c:v>
                </c:pt>
                <c:pt idx="380">
                  <c:v>2.1990740740740741E-2</c:v>
                </c:pt>
                <c:pt idx="381">
                  <c:v>2.2048611111111113E-2</c:v>
                </c:pt>
                <c:pt idx="382">
                  <c:v>2.210648148148148E-2</c:v>
                </c:pt>
                <c:pt idx="383">
                  <c:v>2.2164351851851852E-2</c:v>
                </c:pt>
                <c:pt idx="384">
                  <c:v>2.2222222222222223E-2</c:v>
                </c:pt>
                <c:pt idx="385">
                  <c:v>2.2280092592592591E-2</c:v>
                </c:pt>
                <c:pt idx="386">
                  <c:v>2.2337962962962962E-2</c:v>
                </c:pt>
                <c:pt idx="387">
                  <c:v>2.2395833333333334E-2</c:v>
                </c:pt>
                <c:pt idx="388">
                  <c:v>2.2453703703703708E-2</c:v>
                </c:pt>
                <c:pt idx="389">
                  <c:v>2.2511574074074073E-2</c:v>
                </c:pt>
                <c:pt idx="390">
                  <c:v>2.2569444444444444E-2</c:v>
                </c:pt>
                <c:pt idx="391">
                  <c:v>2.2627314814814819E-2</c:v>
                </c:pt>
                <c:pt idx="392">
                  <c:v>2.2685185185185183E-2</c:v>
                </c:pt>
                <c:pt idx="393">
                  <c:v>2.2743055555555555E-2</c:v>
                </c:pt>
                <c:pt idx="394">
                  <c:v>2.2800925925925929E-2</c:v>
                </c:pt>
                <c:pt idx="395">
                  <c:v>2.2858796296296294E-2</c:v>
                </c:pt>
                <c:pt idx="396">
                  <c:v>2.2916666666666669E-2</c:v>
                </c:pt>
                <c:pt idx="397">
                  <c:v>2.297453703703704E-2</c:v>
                </c:pt>
                <c:pt idx="398">
                  <c:v>2.3032407407407404E-2</c:v>
                </c:pt>
                <c:pt idx="399">
                  <c:v>2.3090277777777779E-2</c:v>
                </c:pt>
                <c:pt idx="400">
                  <c:v>2.314814814814815E-2</c:v>
                </c:pt>
                <c:pt idx="401">
                  <c:v>2.3206018518518515E-2</c:v>
                </c:pt>
                <c:pt idx="402">
                  <c:v>2.326388888888889E-2</c:v>
                </c:pt>
                <c:pt idx="403">
                  <c:v>2.3321759259259261E-2</c:v>
                </c:pt>
                <c:pt idx="404">
                  <c:v>2.3379629629629629E-2</c:v>
                </c:pt>
                <c:pt idx="405">
                  <c:v>2.34375E-2</c:v>
                </c:pt>
                <c:pt idx="406">
                  <c:v>2.3495370370370371E-2</c:v>
                </c:pt>
                <c:pt idx="407">
                  <c:v>2.3553240740740739E-2</c:v>
                </c:pt>
                <c:pt idx="408">
                  <c:v>2.361111111111111E-2</c:v>
                </c:pt>
                <c:pt idx="409">
                  <c:v>2.3668981481481485E-2</c:v>
                </c:pt>
                <c:pt idx="410">
                  <c:v>2.372685185185185E-2</c:v>
                </c:pt>
                <c:pt idx="411">
                  <c:v>2.3784722222222221E-2</c:v>
                </c:pt>
                <c:pt idx="412">
                  <c:v>2.3842592592592596E-2</c:v>
                </c:pt>
                <c:pt idx="413">
                  <c:v>2.390046296296296E-2</c:v>
                </c:pt>
                <c:pt idx="414">
                  <c:v>2.3958333333333331E-2</c:v>
                </c:pt>
                <c:pt idx="415">
                  <c:v>2.4016203703703706E-2</c:v>
                </c:pt>
                <c:pt idx="416">
                  <c:v>2.4074074074074071E-2</c:v>
                </c:pt>
                <c:pt idx="417">
                  <c:v>2.4131944444444445E-2</c:v>
                </c:pt>
                <c:pt idx="418">
                  <c:v>2.4189814814814817E-2</c:v>
                </c:pt>
                <c:pt idx="419">
                  <c:v>2.4247685185185181E-2</c:v>
                </c:pt>
                <c:pt idx="420">
                  <c:v>2.4305555555555556E-2</c:v>
                </c:pt>
                <c:pt idx="421">
                  <c:v>2.4363425925925927E-2</c:v>
                </c:pt>
                <c:pt idx="422">
                  <c:v>2.4421296296296292E-2</c:v>
                </c:pt>
                <c:pt idx="423">
                  <c:v>2.4479166666666666E-2</c:v>
                </c:pt>
                <c:pt idx="424">
                  <c:v>2.4537037037037038E-2</c:v>
                </c:pt>
                <c:pt idx="425">
                  <c:v>2.4594907407407409E-2</c:v>
                </c:pt>
                <c:pt idx="426">
                  <c:v>2.4652777777777777E-2</c:v>
                </c:pt>
                <c:pt idx="427">
                  <c:v>2.4710648148148148E-2</c:v>
                </c:pt>
                <c:pt idx="428">
                  <c:v>2.476851851851852E-2</c:v>
                </c:pt>
                <c:pt idx="429">
                  <c:v>2.4826388888888887E-2</c:v>
                </c:pt>
                <c:pt idx="430">
                  <c:v>2.4884259259259259E-2</c:v>
                </c:pt>
                <c:pt idx="431">
                  <c:v>2.494212962962963E-2</c:v>
                </c:pt>
                <c:pt idx="432">
                  <c:v>2.4999999999999998E-2</c:v>
                </c:pt>
                <c:pt idx="433">
                  <c:v>2.5057870370370373E-2</c:v>
                </c:pt>
                <c:pt idx="434">
                  <c:v>2.5115740740740741E-2</c:v>
                </c:pt>
                <c:pt idx="435">
                  <c:v>2.5173611111111108E-2</c:v>
                </c:pt>
                <c:pt idx="436">
                  <c:v>2.5231481481481483E-2</c:v>
                </c:pt>
                <c:pt idx="437">
                  <c:v>2.5289351851851851E-2</c:v>
                </c:pt>
                <c:pt idx="438">
                  <c:v>2.5347222222222219E-2</c:v>
                </c:pt>
                <c:pt idx="439">
                  <c:v>2.5405092592592594E-2</c:v>
                </c:pt>
                <c:pt idx="440">
                  <c:v>2.5462962962962962E-2</c:v>
                </c:pt>
                <c:pt idx="441">
                  <c:v>2.5520833333333336E-2</c:v>
                </c:pt>
                <c:pt idx="442">
                  <c:v>2.5578703703703704E-2</c:v>
                </c:pt>
                <c:pt idx="443">
                  <c:v>2.5636574074074072E-2</c:v>
                </c:pt>
                <c:pt idx="444">
                  <c:v>2.5694444444444447E-2</c:v>
                </c:pt>
                <c:pt idx="445">
                  <c:v>2.5752314814814815E-2</c:v>
                </c:pt>
                <c:pt idx="446">
                  <c:v>2.5810185185185183E-2</c:v>
                </c:pt>
                <c:pt idx="447">
                  <c:v>2.5868055555555557E-2</c:v>
                </c:pt>
                <c:pt idx="448">
                  <c:v>2.5925925925925925E-2</c:v>
                </c:pt>
                <c:pt idx="449">
                  <c:v>2.5983796296296297E-2</c:v>
                </c:pt>
                <c:pt idx="450">
                  <c:v>2.6041666666666668E-2</c:v>
                </c:pt>
                <c:pt idx="451">
                  <c:v>2.6099537037037036E-2</c:v>
                </c:pt>
                <c:pt idx="452">
                  <c:v>2.6157407407407407E-2</c:v>
                </c:pt>
                <c:pt idx="453">
                  <c:v>2.6215277777777778E-2</c:v>
                </c:pt>
                <c:pt idx="454">
                  <c:v>2.6273148148148153E-2</c:v>
                </c:pt>
                <c:pt idx="455">
                  <c:v>2.6331018518518517E-2</c:v>
                </c:pt>
                <c:pt idx="456">
                  <c:v>2.6388888888888889E-2</c:v>
                </c:pt>
                <c:pt idx="457">
                  <c:v>2.6446759259259264E-2</c:v>
                </c:pt>
                <c:pt idx="458">
                  <c:v>2.6504629629629628E-2</c:v>
                </c:pt>
                <c:pt idx="459">
                  <c:v>2.6562499999999999E-2</c:v>
                </c:pt>
                <c:pt idx="460">
                  <c:v>2.6620370370370374E-2</c:v>
                </c:pt>
                <c:pt idx="461">
                  <c:v>2.6678240740740738E-2</c:v>
                </c:pt>
                <c:pt idx="462">
                  <c:v>2.6736111111111113E-2</c:v>
                </c:pt>
                <c:pt idx="463">
                  <c:v>2.6793981481481485E-2</c:v>
                </c:pt>
                <c:pt idx="464">
                  <c:v>2.6851851851851849E-2</c:v>
                </c:pt>
                <c:pt idx="465">
                  <c:v>2.6909722222222224E-2</c:v>
                </c:pt>
                <c:pt idx="466">
                  <c:v>2.6967592592592595E-2</c:v>
                </c:pt>
                <c:pt idx="467">
                  <c:v>2.7025462962962959E-2</c:v>
                </c:pt>
                <c:pt idx="468">
                  <c:v>2.7083333333333334E-2</c:v>
                </c:pt>
                <c:pt idx="469">
                  <c:v>2.7141203703703706E-2</c:v>
                </c:pt>
                <c:pt idx="470">
                  <c:v>2.7199074074074073E-2</c:v>
                </c:pt>
                <c:pt idx="471">
                  <c:v>2.7256944444444445E-2</c:v>
                </c:pt>
                <c:pt idx="472">
                  <c:v>2.7314814814814816E-2</c:v>
                </c:pt>
                <c:pt idx="473">
                  <c:v>2.7372685185185184E-2</c:v>
                </c:pt>
                <c:pt idx="474">
                  <c:v>2.7430555555555555E-2</c:v>
                </c:pt>
                <c:pt idx="475">
                  <c:v>2.7488425925925927E-2</c:v>
                </c:pt>
                <c:pt idx="476">
                  <c:v>2.7546296296296294E-2</c:v>
                </c:pt>
                <c:pt idx="477">
                  <c:v>2.7604166666666666E-2</c:v>
                </c:pt>
                <c:pt idx="478">
                  <c:v>2.7662037037037041E-2</c:v>
                </c:pt>
                <c:pt idx="479">
                  <c:v>2.7719907407407405E-2</c:v>
                </c:pt>
                <c:pt idx="480">
                  <c:v>2.7777777777777776E-2</c:v>
                </c:pt>
                <c:pt idx="481">
                  <c:v>2.7835648148148151E-2</c:v>
                </c:pt>
                <c:pt idx="482">
                  <c:v>2.7893518518518515E-2</c:v>
                </c:pt>
                <c:pt idx="483">
                  <c:v>2.7951388888888887E-2</c:v>
                </c:pt>
                <c:pt idx="484">
                  <c:v>2.8009259259259262E-2</c:v>
                </c:pt>
                <c:pt idx="485">
                  <c:v>2.8067129629629626E-2</c:v>
                </c:pt>
                <c:pt idx="486">
                  <c:v>2.8125000000000001E-2</c:v>
                </c:pt>
                <c:pt idx="487">
                  <c:v>2.8182870370370372E-2</c:v>
                </c:pt>
                <c:pt idx="488">
                  <c:v>2.8240740740740736E-2</c:v>
                </c:pt>
                <c:pt idx="489">
                  <c:v>2.8298611111111111E-2</c:v>
                </c:pt>
                <c:pt idx="490">
                  <c:v>2.8356481481481483E-2</c:v>
                </c:pt>
                <c:pt idx="491">
                  <c:v>2.8414351851851847E-2</c:v>
                </c:pt>
                <c:pt idx="492">
                  <c:v>2.8472222222222222E-2</c:v>
                </c:pt>
                <c:pt idx="493">
                  <c:v>2.8530092592592593E-2</c:v>
                </c:pt>
                <c:pt idx="494">
                  <c:v>2.8587962962962964E-2</c:v>
                </c:pt>
                <c:pt idx="495">
                  <c:v>2.8645833333333332E-2</c:v>
                </c:pt>
                <c:pt idx="496">
                  <c:v>2.8703703703703703E-2</c:v>
                </c:pt>
                <c:pt idx="497">
                  <c:v>2.8761574074074075E-2</c:v>
                </c:pt>
                <c:pt idx="498">
                  <c:v>2.8819444444444443E-2</c:v>
                </c:pt>
                <c:pt idx="499">
                  <c:v>2.8877314814814817E-2</c:v>
                </c:pt>
                <c:pt idx="500">
                  <c:v>2.8935185185185185E-2</c:v>
                </c:pt>
                <c:pt idx="501">
                  <c:v>2.8993055555555553E-2</c:v>
                </c:pt>
                <c:pt idx="502">
                  <c:v>2.9050925925925928E-2</c:v>
                </c:pt>
                <c:pt idx="503">
                  <c:v>2.9108796296296296E-2</c:v>
                </c:pt>
                <c:pt idx="504">
                  <c:v>2.9166666666666664E-2</c:v>
                </c:pt>
                <c:pt idx="505">
                  <c:v>2.9224537037037038E-2</c:v>
                </c:pt>
                <c:pt idx="506">
                  <c:v>2.9282407407407406E-2</c:v>
                </c:pt>
                <c:pt idx="507">
                  <c:v>2.9340277777777781E-2</c:v>
                </c:pt>
                <c:pt idx="508">
                  <c:v>2.9398148148148149E-2</c:v>
                </c:pt>
                <c:pt idx="509">
                  <c:v>2.9456018518518517E-2</c:v>
                </c:pt>
                <c:pt idx="510">
                  <c:v>2.9513888888888892E-2</c:v>
                </c:pt>
                <c:pt idx="511">
                  <c:v>2.9571759259259259E-2</c:v>
                </c:pt>
                <c:pt idx="512">
                  <c:v>2.9629629629629627E-2</c:v>
                </c:pt>
                <c:pt idx="513">
                  <c:v>2.9687500000000002E-2</c:v>
                </c:pt>
                <c:pt idx="514">
                  <c:v>2.974537037037037E-2</c:v>
                </c:pt>
                <c:pt idx="515">
                  <c:v>2.9803240740740741E-2</c:v>
                </c:pt>
                <c:pt idx="516">
                  <c:v>2.9861111111111113E-2</c:v>
                </c:pt>
                <c:pt idx="517">
                  <c:v>2.991898148148148E-2</c:v>
                </c:pt>
                <c:pt idx="518">
                  <c:v>2.9976851851851852E-2</c:v>
                </c:pt>
                <c:pt idx="519">
                  <c:v>3.0034722222222223E-2</c:v>
                </c:pt>
                <c:pt idx="520">
                  <c:v>3.0092592592592591E-2</c:v>
                </c:pt>
                <c:pt idx="521">
                  <c:v>3.0150462962962962E-2</c:v>
                </c:pt>
                <c:pt idx="522">
                  <c:v>3.0208333333333334E-2</c:v>
                </c:pt>
                <c:pt idx="523">
                  <c:v>3.0266203703703708E-2</c:v>
                </c:pt>
                <c:pt idx="524">
                  <c:v>3.0324074074074073E-2</c:v>
                </c:pt>
                <c:pt idx="525">
                  <c:v>3.0381944444444444E-2</c:v>
                </c:pt>
                <c:pt idx="526">
                  <c:v>3.0439814814814819E-2</c:v>
                </c:pt>
                <c:pt idx="527">
                  <c:v>3.0497685185185183E-2</c:v>
                </c:pt>
                <c:pt idx="528">
                  <c:v>3.0555555555555555E-2</c:v>
                </c:pt>
                <c:pt idx="529">
                  <c:v>3.0613425925925929E-2</c:v>
                </c:pt>
                <c:pt idx="530">
                  <c:v>3.0671296296296294E-2</c:v>
                </c:pt>
                <c:pt idx="531">
                  <c:v>3.0729166666666669E-2</c:v>
                </c:pt>
                <c:pt idx="532">
                  <c:v>3.078703703703704E-2</c:v>
                </c:pt>
                <c:pt idx="533">
                  <c:v>3.0844907407407404E-2</c:v>
                </c:pt>
                <c:pt idx="534">
                  <c:v>3.0902777777777779E-2</c:v>
                </c:pt>
                <c:pt idx="535">
                  <c:v>3.096064814814815E-2</c:v>
                </c:pt>
                <c:pt idx="536">
                  <c:v>3.1018518518518515E-2</c:v>
                </c:pt>
                <c:pt idx="537">
                  <c:v>3.107638888888889E-2</c:v>
                </c:pt>
                <c:pt idx="538">
                  <c:v>3.1134259259259261E-2</c:v>
                </c:pt>
                <c:pt idx="539">
                  <c:v>3.1192129629629629E-2</c:v>
                </c:pt>
                <c:pt idx="540">
                  <c:v>3.125E-2</c:v>
                </c:pt>
                <c:pt idx="541">
                  <c:v>3.1307870370370368E-2</c:v>
                </c:pt>
                <c:pt idx="542">
                  <c:v>3.1365740740740743E-2</c:v>
                </c:pt>
                <c:pt idx="543">
                  <c:v>3.142361111111111E-2</c:v>
                </c:pt>
                <c:pt idx="544">
                  <c:v>3.1481481481481485E-2</c:v>
                </c:pt>
                <c:pt idx="545">
                  <c:v>3.1539351851851853E-2</c:v>
                </c:pt>
                <c:pt idx="546">
                  <c:v>3.1597222222222221E-2</c:v>
                </c:pt>
                <c:pt idx="547">
                  <c:v>3.1655092592592596E-2</c:v>
                </c:pt>
                <c:pt idx="548">
                  <c:v>3.1712962962962964E-2</c:v>
                </c:pt>
                <c:pt idx="549">
                  <c:v>3.1770833333333331E-2</c:v>
                </c:pt>
                <c:pt idx="550">
                  <c:v>3.1828703703703706E-2</c:v>
                </c:pt>
                <c:pt idx="551">
                  <c:v>3.1886574074074074E-2</c:v>
                </c:pt>
                <c:pt idx="552">
                  <c:v>3.1944444444444449E-2</c:v>
                </c:pt>
                <c:pt idx="553">
                  <c:v>3.2002314814814817E-2</c:v>
                </c:pt>
                <c:pt idx="554">
                  <c:v>3.2060185185185185E-2</c:v>
                </c:pt>
                <c:pt idx="555">
                  <c:v>3.2118055555555559E-2</c:v>
                </c:pt>
                <c:pt idx="556">
                  <c:v>3.2175925925925927E-2</c:v>
                </c:pt>
                <c:pt idx="557">
                  <c:v>3.2233796296296295E-2</c:v>
                </c:pt>
                <c:pt idx="558">
                  <c:v>3.229166666666667E-2</c:v>
                </c:pt>
                <c:pt idx="559">
                  <c:v>3.2349537037037038E-2</c:v>
                </c:pt>
                <c:pt idx="560">
                  <c:v>3.2407407407407406E-2</c:v>
                </c:pt>
                <c:pt idx="561">
                  <c:v>3.246527777777778E-2</c:v>
                </c:pt>
                <c:pt idx="562">
                  <c:v>3.2523148148148148E-2</c:v>
                </c:pt>
                <c:pt idx="563">
                  <c:v>3.2581018518518516E-2</c:v>
                </c:pt>
                <c:pt idx="564">
                  <c:v>3.2638888888888891E-2</c:v>
                </c:pt>
                <c:pt idx="565">
                  <c:v>3.2696759259259259E-2</c:v>
                </c:pt>
                <c:pt idx="566">
                  <c:v>3.2754629629629627E-2</c:v>
                </c:pt>
                <c:pt idx="567">
                  <c:v>3.2812500000000001E-2</c:v>
                </c:pt>
                <c:pt idx="568">
                  <c:v>3.2870370370370376E-2</c:v>
                </c:pt>
                <c:pt idx="569">
                  <c:v>3.2928240740740737E-2</c:v>
                </c:pt>
                <c:pt idx="570">
                  <c:v>3.2986111111111112E-2</c:v>
                </c:pt>
                <c:pt idx="571">
                  <c:v>3.3043981481481487E-2</c:v>
                </c:pt>
                <c:pt idx="572">
                  <c:v>3.3101851851851848E-2</c:v>
                </c:pt>
                <c:pt idx="573">
                  <c:v>3.3159722222222222E-2</c:v>
                </c:pt>
                <c:pt idx="574">
                  <c:v>3.3217592592592597E-2</c:v>
                </c:pt>
                <c:pt idx="575">
                  <c:v>3.3275462962962958E-2</c:v>
                </c:pt>
                <c:pt idx="576">
                  <c:v>3.3333333333333333E-2</c:v>
                </c:pt>
                <c:pt idx="577">
                  <c:v>3.3391203703703708E-2</c:v>
                </c:pt>
                <c:pt idx="578">
                  <c:v>3.3449074074074069E-2</c:v>
                </c:pt>
                <c:pt idx="579">
                  <c:v>3.3506944444444443E-2</c:v>
                </c:pt>
                <c:pt idx="580">
                  <c:v>3.3564814814814818E-2</c:v>
                </c:pt>
                <c:pt idx="581">
                  <c:v>3.3622685185185179E-2</c:v>
                </c:pt>
                <c:pt idx="582">
                  <c:v>3.3680555555555554E-2</c:v>
                </c:pt>
                <c:pt idx="583">
                  <c:v>3.3738425925925929E-2</c:v>
                </c:pt>
                <c:pt idx="584">
                  <c:v>3.3796296296296297E-2</c:v>
                </c:pt>
                <c:pt idx="585">
                  <c:v>3.3854166666666664E-2</c:v>
                </c:pt>
                <c:pt idx="586">
                  <c:v>3.3912037037037039E-2</c:v>
                </c:pt>
                <c:pt idx="587">
                  <c:v>3.3969907407407407E-2</c:v>
                </c:pt>
                <c:pt idx="588">
                  <c:v>3.4027777777777775E-2</c:v>
                </c:pt>
                <c:pt idx="589">
                  <c:v>3.408564814814815E-2</c:v>
                </c:pt>
                <c:pt idx="590">
                  <c:v>3.4143518518518517E-2</c:v>
                </c:pt>
                <c:pt idx="591">
                  <c:v>3.4201388888888885E-2</c:v>
                </c:pt>
                <c:pt idx="592">
                  <c:v>3.425925925925926E-2</c:v>
                </c:pt>
                <c:pt idx="593">
                  <c:v>3.4317129629629628E-2</c:v>
                </c:pt>
                <c:pt idx="594">
                  <c:v>3.4374999999999996E-2</c:v>
                </c:pt>
                <c:pt idx="595">
                  <c:v>3.4432870370370371E-2</c:v>
                </c:pt>
                <c:pt idx="596">
                  <c:v>3.4490740740740738E-2</c:v>
                </c:pt>
                <c:pt idx="597">
                  <c:v>3.4548611111111113E-2</c:v>
                </c:pt>
                <c:pt idx="598">
                  <c:v>3.4606481481481481E-2</c:v>
                </c:pt>
                <c:pt idx="599">
                  <c:v>3.4664351851851849E-2</c:v>
                </c:pt>
                <c:pt idx="600">
                  <c:v>3.4722222222222224E-2</c:v>
                </c:pt>
                <c:pt idx="601">
                  <c:v>3.4780092592592592E-2</c:v>
                </c:pt>
                <c:pt idx="602">
                  <c:v>3.4837962962962959E-2</c:v>
                </c:pt>
                <c:pt idx="603">
                  <c:v>3.4895833333333334E-2</c:v>
                </c:pt>
                <c:pt idx="604">
                  <c:v>3.4953703703703702E-2</c:v>
                </c:pt>
                <c:pt idx="605">
                  <c:v>3.5011574074074077E-2</c:v>
                </c:pt>
                <c:pt idx="606">
                  <c:v>3.5069444444444445E-2</c:v>
                </c:pt>
                <c:pt idx="607">
                  <c:v>3.5127314814814813E-2</c:v>
                </c:pt>
                <c:pt idx="608">
                  <c:v>3.5185185185185187E-2</c:v>
                </c:pt>
                <c:pt idx="609">
                  <c:v>3.5243055555555555E-2</c:v>
                </c:pt>
                <c:pt idx="610">
                  <c:v>3.5300925925925923E-2</c:v>
                </c:pt>
                <c:pt idx="611">
                  <c:v>3.5358796296296298E-2</c:v>
                </c:pt>
                <c:pt idx="612">
                  <c:v>3.5416666666666666E-2</c:v>
                </c:pt>
                <c:pt idx="613">
                  <c:v>3.5474537037037041E-2</c:v>
                </c:pt>
                <c:pt idx="614">
                  <c:v>3.5532407407407408E-2</c:v>
                </c:pt>
                <c:pt idx="615">
                  <c:v>3.5590277777777776E-2</c:v>
                </c:pt>
                <c:pt idx="616">
                  <c:v>3.5648148148148151E-2</c:v>
                </c:pt>
                <c:pt idx="617">
                  <c:v>3.5706018518518519E-2</c:v>
                </c:pt>
                <c:pt idx="618">
                  <c:v>3.5763888888888887E-2</c:v>
                </c:pt>
                <c:pt idx="619">
                  <c:v>3.5821759259259262E-2</c:v>
                </c:pt>
                <c:pt idx="620">
                  <c:v>3.5879629629629629E-2</c:v>
                </c:pt>
                <c:pt idx="621">
                  <c:v>3.5937500000000004E-2</c:v>
                </c:pt>
                <c:pt idx="622">
                  <c:v>3.5995370370370372E-2</c:v>
                </c:pt>
                <c:pt idx="623">
                  <c:v>3.605324074074074E-2</c:v>
                </c:pt>
                <c:pt idx="624">
                  <c:v>3.6111111111111115E-2</c:v>
                </c:pt>
                <c:pt idx="625">
                  <c:v>3.6168981481481483E-2</c:v>
                </c:pt>
                <c:pt idx="626">
                  <c:v>3.622685185185185E-2</c:v>
                </c:pt>
                <c:pt idx="627">
                  <c:v>3.6284722222222225E-2</c:v>
                </c:pt>
                <c:pt idx="628">
                  <c:v>3.6342592592592593E-2</c:v>
                </c:pt>
                <c:pt idx="629">
                  <c:v>3.6400462962962961E-2</c:v>
                </c:pt>
                <c:pt idx="630">
                  <c:v>3.6458333333333336E-2</c:v>
                </c:pt>
                <c:pt idx="631">
                  <c:v>3.6516203703703703E-2</c:v>
                </c:pt>
                <c:pt idx="632">
                  <c:v>3.6574074074074071E-2</c:v>
                </c:pt>
                <c:pt idx="633">
                  <c:v>3.6631944444444446E-2</c:v>
                </c:pt>
                <c:pt idx="634">
                  <c:v>3.6689814814814821E-2</c:v>
                </c:pt>
                <c:pt idx="635">
                  <c:v>3.6747685185185182E-2</c:v>
                </c:pt>
                <c:pt idx="636">
                  <c:v>3.6805555555555557E-2</c:v>
                </c:pt>
                <c:pt idx="637">
                  <c:v>3.6863425925925931E-2</c:v>
                </c:pt>
                <c:pt idx="638">
                  <c:v>3.6921296296296292E-2</c:v>
                </c:pt>
                <c:pt idx="639">
                  <c:v>3.6979166666666667E-2</c:v>
                </c:pt>
                <c:pt idx="640">
                  <c:v>3.7037037037037042E-2</c:v>
                </c:pt>
                <c:pt idx="641">
                  <c:v>3.7094907407407403E-2</c:v>
                </c:pt>
                <c:pt idx="642">
                  <c:v>3.7152777777777778E-2</c:v>
                </c:pt>
                <c:pt idx="643">
                  <c:v>3.7210648148148152E-2</c:v>
                </c:pt>
                <c:pt idx="644">
                  <c:v>3.7268518518518513E-2</c:v>
                </c:pt>
                <c:pt idx="645">
                  <c:v>3.7326388888888888E-2</c:v>
                </c:pt>
                <c:pt idx="646">
                  <c:v>3.7384259259259263E-2</c:v>
                </c:pt>
                <c:pt idx="647">
                  <c:v>3.7442129629629624E-2</c:v>
                </c:pt>
                <c:pt idx="648">
                  <c:v>3.7499999999999999E-2</c:v>
                </c:pt>
                <c:pt idx="649">
                  <c:v>3.7557870370370373E-2</c:v>
                </c:pt>
                <c:pt idx="650">
                  <c:v>3.7615740740740741E-2</c:v>
                </c:pt>
                <c:pt idx="651">
                  <c:v>3.7673611111111109E-2</c:v>
                </c:pt>
                <c:pt idx="652">
                  <c:v>3.7731481481481484E-2</c:v>
                </c:pt>
                <c:pt idx="653">
                  <c:v>3.7789351851851852E-2</c:v>
                </c:pt>
                <c:pt idx="654">
                  <c:v>3.784722222222222E-2</c:v>
                </c:pt>
                <c:pt idx="655">
                  <c:v>3.7905092592592594E-2</c:v>
                </c:pt>
                <c:pt idx="656">
                  <c:v>3.7962962962962962E-2</c:v>
                </c:pt>
                <c:pt idx="657">
                  <c:v>3.802083333333333E-2</c:v>
                </c:pt>
                <c:pt idx="658">
                  <c:v>3.8078703703703705E-2</c:v>
                </c:pt>
                <c:pt idx="659">
                  <c:v>3.8136574074074073E-2</c:v>
                </c:pt>
                <c:pt idx="660">
                  <c:v>3.8194444444444441E-2</c:v>
                </c:pt>
                <c:pt idx="661">
                  <c:v>3.8252314814814815E-2</c:v>
                </c:pt>
                <c:pt idx="662">
                  <c:v>3.8310185185185183E-2</c:v>
                </c:pt>
                <c:pt idx="663">
                  <c:v>3.8368055555555551E-2</c:v>
                </c:pt>
                <c:pt idx="664">
                  <c:v>3.8425925925925926E-2</c:v>
                </c:pt>
                <c:pt idx="665">
                  <c:v>3.8483796296296294E-2</c:v>
                </c:pt>
                <c:pt idx="666">
                  <c:v>3.8541666666666669E-2</c:v>
                </c:pt>
                <c:pt idx="667">
                  <c:v>3.8599537037037036E-2</c:v>
                </c:pt>
                <c:pt idx="668">
                  <c:v>3.8657407407407404E-2</c:v>
                </c:pt>
                <c:pt idx="669">
                  <c:v>3.8715277777777779E-2</c:v>
                </c:pt>
                <c:pt idx="670">
                  <c:v>3.8773148148148147E-2</c:v>
                </c:pt>
                <c:pt idx="671">
                  <c:v>3.8831018518518515E-2</c:v>
                </c:pt>
                <c:pt idx="672">
                  <c:v>3.888888888888889E-2</c:v>
                </c:pt>
                <c:pt idx="673">
                  <c:v>3.8946759259259257E-2</c:v>
                </c:pt>
                <c:pt idx="674">
                  <c:v>3.9004629629629632E-2</c:v>
                </c:pt>
                <c:pt idx="675">
                  <c:v>3.90625E-2</c:v>
                </c:pt>
                <c:pt idx="676">
                  <c:v>3.9120370370370368E-2</c:v>
                </c:pt>
                <c:pt idx="677">
                  <c:v>3.9178240740740743E-2</c:v>
                </c:pt>
                <c:pt idx="678">
                  <c:v>3.923611111111111E-2</c:v>
                </c:pt>
                <c:pt idx="679">
                  <c:v>3.9293981481481485E-2</c:v>
                </c:pt>
                <c:pt idx="680">
                  <c:v>3.9351851851851853E-2</c:v>
                </c:pt>
                <c:pt idx="681">
                  <c:v>3.9409722222222221E-2</c:v>
                </c:pt>
                <c:pt idx="682">
                  <c:v>3.9467592592592596E-2</c:v>
                </c:pt>
                <c:pt idx="683">
                  <c:v>3.9525462962962964E-2</c:v>
                </c:pt>
                <c:pt idx="684">
                  <c:v>3.9583333333333331E-2</c:v>
                </c:pt>
                <c:pt idx="685">
                  <c:v>3.9641203703703706E-2</c:v>
                </c:pt>
                <c:pt idx="686">
                  <c:v>3.9699074074074074E-2</c:v>
                </c:pt>
                <c:pt idx="687">
                  <c:v>3.9756944444444449E-2</c:v>
                </c:pt>
                <c:pt idx="688">
                  <c:v>3.9814814814814817E-2</c:v>
                </c:pt>
                <c:pt idx="689">
                  <c:v>3.9872685185185185E-2</c:v>
                </c:pt>
                <c:pt idx="690">
                  <c:v>3.9930555555555559E-2</c:v>
                </c:pt>
                <c:pt idx="691">
                  <c:v>3.9988425925925927E-2</c:v>
                </c:pt>
                <c:pt idx="692">
                  <c:v>4.0046296296296295E-2</c:v>
                </c:pt>
                <c:pt idx="693">
                  <c:v>4.010416666666667E-2</c:v>
                </c:pt>
                <c:pt idx="694">
                  <c:v>4.0162037037037038E-2</c:v>
                </c:pt>
                <c:pt idx="695">
                  <c:v>4.0219907407407406E-2</c:v>
                </c:pt>
                <c:pt idx="696">
                  <c:v>4.027777777777778E-2</c:v>
                </c:pt>
                <c:pt idx="697">
                  <c:v>4.0335648148148148E-2</c:v>
                </c:pt>
                <c:pt idx="698">
                  <c:v>4.0393518518518516E-2</c:v>
                </c:pt>
                <c:pt idx="699">
                  <c:v>4.0451388888888891E-2</c:v>
                </c:pt>
                <c:pt idx="700">
                  <c:v>4.0509259259259259E-2</c:v>
                </c:pt>
                <c:pt idx="701">
                  <c:v>4.0567129629629627E-2</c:v>
                </c:pt>
                <c:pt idx="702">
                  <c:v>4.0625000000000001E-2</c:v>
                </c:pt>
                <c:pt idx="703">
                  <c:v>4.0682870370370376E-2</c:v>
                </c:pt>
                <c:pt idx="704">
                  <c:v>4.0740740740740737E-2</c:v>
                </c:pt>
                <c:pt idx="705">
                  <c:v>4.0798611111111112E-2</c:v>
                </c:pt>
                <c:pt idx="706">
                  <c:v>4.0856481481481487E-2</c:v>
                </c:pt>
                <c:pt idx="707">
                  <c:v>4.0914351851851848E-2</c:v>
                </c:pt>
                <c:pt idx="708">
                  <c:v>4.0972222222222222E-2</c:v>
                </c:pt>
                <c:pt idx="709">
                  <c:v>4.1030092592592597E-2</c:v>
                </c:pt>
                <c:pt idx="710">
                  <c:v>4.1087962962962958E-2</c:v>
                </c:pt>
                <c:pt idx="711">
                  <c:v>4.1145833333333333E-2</c:v>
                </c:pt>
                <c:pt idx="712">
                  <c:v>4.1203703703703708E-2</c:v>
                </c:pt>
                <c:pt idx="713">
                  <c:v>4.1261574074074069E-2</c:v>
                </c:pt>
                <c:pt idx="714">
                  <c:v>4.1319444444444443E-2</c:v>
                </c:pt>
                <c:pt idx="715">
                  <c:v>4.1377314814814818E-2</c:v>
                </c:pt>
                <c:pt idx="716">
                  <c:v>4.1435185185185179E-2</c:v>
                </c:pt>
                <c:pt idx="717">
                  <c:v>4.1493055555555554E-2</c:v>
                </c:pt>
                <c:pt idx="718">
                  <c:v>4.1550925925925929E-2</c:v>
                </c:pt>
                <c:pt idx="719">
                  <c:v>4.1608796296296297E-2</c:v>
                </c:pt>
                <c:pt idx="720">
                  <c:v>4.1666666666666664E-2</c:v>
                </c:pt>
              </c:numCache>
            </c:numRef>
          </c:cat>
          <c:val>
            <c:numRef>
              <c:f>output.txt!$D$2:$D$722</c:f>
              <c:numCache>
                <c:formatCode>General</c:formatCode>
                <c:ptCount val="72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300</c:v>
                </c:pt>
                <c:pt idx="244">
                  <c:v>300</c:v>
                </c:pt>
                <c:pt idx="245">
                  <c:v>300</c:v>
                </c:pt>
                <c:pt idx="246">
                  <c:v>300</c:v>
                </c:pt>
                <c:pt idx="247">
                  <c:v>300</c:v>
                </c:pt>
                <c:pt idx="248">
                  <c:v>300</c:v>
                </c:pt>
                <c:pt idx="249">
                  <c:v>300</c:v>
                </c:pt>
                <c:pt idx="250">
                  <c:v>300</c:v>
                </c:pt>
                <c:pt idx="251">
                  <c:v>300</c:v>
                </c:pt>
                <c:pt idx="252">
                  <c:v>300</c:v>
                </c:pt>
                <c:pt idx="253">
                  <c:v>300</c:v>
                </c:pt>
                <c:pt idx="254">
                  <c:v>300</c:v>
                </c:pt>
                <c:pt idx="255">
                  <c:v>300</c:v>
                </c:pt>
                <c:pt idx="256">
                  <c:v>300</c:v>
                </c:pt>
                <c:pt idx="257">
                  <c:v>300</c:v>
                </c:pt>
                <c:pt idx="258">
                  <c:v>300</c:v>
                </c:pt>
                <c:pt idx="259">
                  <c:v>300</c:v>
                </c:pt>
                <c:pt idx="260">
                  <c:v>300</c:v>
                </c:pt>
                <c:pt idx="261">
                  <c:v>300</c:v>
                </c:pt>
                <c:pt idx="262">
                  <c:v>300</c:v>
                </c:pt>
                <c:pt idx="263">
                  <c:v>300</c:v>
                </c:pt>
                <c:pt idx="264">
                  <c:v>300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300</c:v>
                </c:pt>
                <c:pt idx="362">
                  <c:v>300</c:v>
                </c:pt>
                <c:pt idx="363">
                  <c:v>300</c:v>
                </c:pt>
                <c:pt idx="364">
                  <c:v>300</c:v>
                </c:pt>
                <c:pt idx="365">
                  <c:v>300</c:v>
                </c:pt>
                <c:pt idx="366">
                  <c:v>300</c:v>
                </c:pt>
                <c:pt idx="367">
                  <c:v>300</c:v>
                </c:pt>
                <c:pt idx="368">
                  <c:v>300</c:v>
                </c:pt>
                <c:pt idx="369">
                  <c:v>300</c:v>
                </c:pt>
                <c:pt idx="370">
                  <c:v>300</c:v>
                </c:pt>
                <c:pt idx="371">
                  <c:v>300</c:v>
                </c:pt>
                <c:pt idx="372">
                  <c:v>300</c:v>
                </c:pt>
                <c:pt idx="373">
                  <c:v>300</c:v>
                </c:pt>
                <c:pt idx="374">
                  <c:v>300</c:v>
                </c:pt>
                <c:pt idx="375">
                  <c:v>300</c:v>
                </c:pt>
                <c:pt idx="376">
                  <c:v>300</c:v>
                </c:pt>
                <c:pt idx="377">
                  <c:v>300</c:v>
                </c:pt>
                <c:pt idx="378">
                  <c:v>300</c:v>
                </c:pt>
                <c:pt idx="379">
                  <c:v>300</c:v>
                </c:pt>
                <c:pt idx="380">
                  <c:v>300</c:v>
                </c:pt>
                <c:pt idx="381">
                  <c:v>300</c:v>
                </c:pt>
                <c:pt idx="382">
                  <c:v>300</c:v>
                </c:pt>
                <c:pt idx="383">
                  <c:v>300</c:v>
                </c:pt>
                <c:pt idx="384">
                  <c:v>300</c:v>
                </c:pt>
                <c:pt idx="385">
                  <c:v>300</c:v>
                </c:pt>
                <c:pt idx="386">
                  <c:v>300</c:v>
                </c:pt>
                <c:pt idx="387">
                  <c:v>300</c:v>
                </c:pt>
                <c:pt idx="388">
                  <c:v>300</c:v>
                </c:pt>
                <c:pt idx="389">
                  <c:v>300</c:v>
                </c:pt>
                <c:pt idx="390">
                  <c:v>300</c:v>
                </c:pt>
                <c:pt idx="391">
                  <c:v>300</c:v>
                </c:pt>
                <c:pt idx="392">
                  <c:v>300</c:v>
                </c:pt>
                <c:pt idx="393">
                  <c:v>300</c:v>
                </c:pt>
                <c:pt idx="394">
                  <c:v>300</c:v>
                </c:pt>
                <c:pt idx="395">
                  <c:v>300</c:v>
                </c:pt>
                <c:pt idx="396">
                  <c:v>300</c:v>
                </c:pt>
                <c:pt idx="397">
                  <c:v>300</c:v>
                </c:pt>
                <c:pt idx="398">
                  <c:v>300</c:v>
                </c:pt>
                <c:pt idx="399">
                  <c:v>300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300</c:v>
                </c:pt>
                <c:pt idx="446">
                  <c:v>300</c:v>
                </c:pt>
                <c:pt idx="447">
                  <c:v>300</c:v>
                </c:pt>
                <c:pt idx="448">
                  <c:v>300</c:v>
                </c:pt>
                <c:pt idx="449">
                  <c:v>300</c:v>
                </c:pt>
                <c:pt idx="450">
                  <c:v>300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300</c:v>
                </c:pt>
                <c:pt idx="464">
                  <c:v>300</c:v>
                </c:pt>
                <c:pt idx="465">
                  <c:v>300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300</c:v>
                </c:pt>
                <c:pt idx="486">
                  <c:v>300</c:v>
                </c:pt>
                <c:pt idx="487">
                  <c:v>300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300</c:v>
                </c:pt>
                <c:pt idx="507">
                  <c:v>300</c:v>
                </c:pt>
                <c:pt idx="508">
                  <c:v>300</c:v>
                </c:pt>
                <c:pt idx="509">
                  <c:v>300</c:v>
                </c:pt>
                <c:pt idx="510">
                  <c:v>300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300</c:v>
                </c:pt>
                <c:pt idx="529">
                  <c:v>300</c:v>
                </c:pt>
                <c:pt idx="530">
                  <c:v>300</c:v>
                </c:pt>
                <c:pt idx="531">
                  <c:v>300</c:v>
                </c:pt>
                <c:pt idx="532">
                  <c:v>300</c:v>
                </c:pt>
                <c:pt idx="533">
                  <c:v>300</c:v>
                </c:pt>
                <c:pt idx="534">
                  <c:v>300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300</c:v>
                </c:pt>
                <c:pt idx="546">
                  <c:v>300</c:v>
                </c:pt>
                <c:pt idx="547">
                  <c:v>300</c:v>
                </c:pt>
                <c:pt idx="548">
                  <c:v>300</c:v>
                </c:pt>
                <c:pt idx="549">
                  <c:v>300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300</c:v>
                </c:pt>
                <c:pt idx="577">
                  <c:v>300</c:v>
                </c:pt>
                <c:pt idx="578">
                  <c:v>300</c:v>
                </c:pt>
                <c:pt idx="579">
                  <c:v>300</c:v>
                </c:pt>
                <c:pt idx="580">
                  <c:v>300</c:v>
                </c:pt>
                <c:pt idx="581">
                  <c:v>300</c:v>
                </c:pt>
                <c:pt idx="582">
                  <c:v>0</c:v>
                </c:pt>
                <c:pt idx="583">
                  <c:v>300</c:v>
                </c:pt>
                <c:pt idx="584">
                  <c:v>300</c:v>
                </c:pt>
                <c:pt idx="585">
                  <c:v>300</c:v>
                </c:pt>
                <c:pt idx="586">
                  <c:v>300</c:v>
                </c:pt>
                <c:pt idx="587">
                  <c:v>300</c:v>
                </c:pt>
                <c:pt idx="588">
                  <c:v>300</c:v>
                </c:pt>
                <c:pt idx="589">
                  <c:v>300</c:v>
                </c:pt>
                <c:pt idx="590">
                  <c:v>300</c:v>
                </c:pt>
                <c:pt idx="591">
                  <c:v>300</c:v>
                </c:pt>
                <c:pt idx="592">
                  <c:v>300</c:v>
                </c:pt>
                <c:pt idx="593">
                  <c:v>300</c:v>
                </c:pt>
                <c:pt idx="594">
                  <c:v>300</c:v>
                </c:pt>
                <c:pt idx="595">
                  <c:v>300</c:v>
                </c:pt>
                <c:pt idx="596">
                  <c:v>300</c:v>
                </c:pt>
                <c:pt idx="597">
                  <c:v>300</c:v>
                </c:pt>
                <c:pt idx="598">
                  <c:v>300</c:v>
                </c:pt>
                <c:pt idx="599">
                  <c:v>300</c:v>
                </c:pt>
                <c:pt idx="600">
                  <c:v>300</c:v>
                </c:pt>
                <c:pt idx="601">
                  <c:v>300</c:v>
                </c:pt>
                <c:pt idx="602">
                  <c:v>300</c:v>
                </c:pt>
                <c:pt idx="603">
                  <c:v>300</c:v>
                </c:pt>
                <c:pt idx="604">
                  <c:v>300</c:v>
                </c:pt>
                <c:pt idx="605">
                  <c:v>300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300</c:v>
                </c:pt>
                <c:pt idx="619">
                  <c:v>300</c:v>
                </c:pt>
                <c:pt idx="620">
                  <c:v>300</c:v>
                </c:pt>
                <c:pt idx="621">
                  <c:v>300</c:v>
                </c:pt>
                <c:pt idx="622">
                  <c:v>300</c:v>
                </c:pt>
                <c:pt idx="623">
                  <c:v>300</c:v>
                </c:pt>
                <c:pt idx="624">
                  <c:v>300</c:v>
                </c:pt>
                <c:pt idx="625">
                  <c:v>300</c:v>
                </c:pt>
                <c:pt idx="626">
                  <c:v>300</c:v>
                </c:pt>
                <c:pt idx="627">
                  <c:v>300</c:v>
                </c:pt>
                <c:pt idx="628">
                  <c:v>300</c:v>
                </c:pt>
                <c:pt idx="629">
                  <c:v>300</c:v>
                </c:pt>
                <c:pt idx="630">
                  <c:v>300</c:v>
                </c:pt>
                <c:pt idx="631">
                  <c:v>300</c:v>
                </c:pt>
                <c:pt idx="632">
                  <c:v>300</c:v>
                </c:pt>
                <c:pt idx="633">
                  <c:v>300</c:v>
                </c:pt>
                <c:pt idx="634">
                  <c:v>300</c:v>
                </c:pt>
                <c:pt idx="635">
                  <c:v>300</c:v>
                </c:pt>
                <c:pt idx="636">
                  <c:v>300</c:v>
                </c:pt>
                <c:pt idx="637">
                  <c:v>300</c:v>
                </c:pt>
                <c:pt idx="638">
                  <c:v>300</c:v>
                </c:pt>
                <c:pt idx="639">
                  <c:v>300</c:v>
                </c:pt>
                <c:pt idx="640">
                  <c:v>300</c:v>
                </c:pt>
                <c:pt idx="641">
                  <c:v>300</c:v>
                </c:pt>
                <c:pt idx="642">
                  <c:v>300</c:v>
                </c:pt>
                <c:pt idx="643">
                  <c:v>300</c:v>
                </c:pt>
                <c:pt idx="644">
                  <c:v>300</c:v>
                </c:pt>
                <c:pt idx="645">
                  <c:v>300</c:v>
                </c:pt>
                <c:pt idx="646">
                  <c:v>300</c:v>
                </c:pt>
                <c:pt idx="647">
                  <c:v>300</c:v>
                </c:pt>
                <c:pt idx="648">
                  <c:v>300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160-4482-8B6F-7FD8BA0784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61890424"/>
        <c:axId val="561893048"/>
      </c:lineChart>
      <c:catAx>
        <c:axId val="561890424"/>
        <c:scaling>
          <c:orientation val="minMax"/>
        </c:scaling>
        <c:delete val="0"/>
        <c:axPos val="b"/>
        <c:numFmt formatCode="h:mm:ss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61893048"/>
        <c:crosses val="autoZero"/>
        <c:auto val="1"/>
        <c:lblAlgn val="ctr"/>
        <c:lblOffset val="100"/>
        <c:noMultiLvlLbl val="0"/>
      </c:catAx>
      <c:valAx>
        <c:axId val="561893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618904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output.txt!$K$1</c:f>
              <c:strCache>
                <c:ptCount val="1"/>
                <c:pt idx="0">
                  <c:v>'ㅋㅋ'발생횟수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output.txt!$B$2:$B$722</c:f>
              <c:numCache>
                <c:formatCode>h:mm:ss</c:formatCode>
                <c:ptCount val="721"/>
                <c:pt idx="0">
                  <c:v>0</c:v>
                </c:pt>
                <c:pt idx="1">
                  <c:v>5.7870370370370366E-5</c:v>
                </c:pt>
                <c:pt idx="2">
                  <c:v>1.1574074074074073E-4</c:v>
                </c:pt>
                <c:pt idx="3">
                  <c:v>1.7361111111111112E-4</c:v>
                </c:pt>
                <c:pt idx="4">
                  <c:v>2.3148148148148146E-4</c:v>
                </c:pt>
                <c:pt idx="5">
                  <c:v>2.8935185185185189E-4</c:v>
                </c:pt>
                <c:pt idx="6">
                  <c:v>3.4722222222222224E-4</c:v>
                </c:pt>
                <c:pt idx="7">
                  <c:v>4.0509259259259258E-4</c:v>
                </c:pt>
                <c:pt idx="8">
                  <c:v>4.6296296296296293E-4</c:v>
                </c:pt>
                <c:pt idx="9">
                  <c:v>5.2083333333333333E-4</c:v>
                </c:pt>
                <c:pt idx="10">
                  <c:v>5.7870370370370378E-4</c:v>
                </c:pt>
                <c:pt idx="11">
                  <c:v>6.3657407407407402E-4</c:v>
                </c:pt>
                <c:pt idx="12">
                  <c:v>6.9444444444444447E-4</c:v>
                </c:pt>
                <c:pt idx="13">
                  <c:v>7.5231481481481471E-4</c:v>
                </c:pt>
                <c:pt idx="14">
                  <c:v>8.1018518518518516E-4</c:v>
                </c:pt>
                <c:pt idx="15">
                  <c:v>8.6805555555555551E-4</c:v>
                </c:pt>
                <c:pt idx="16">
                  <c:v>9.2592592592592585E-4</c:v>
                </c:pt>
                <c:pt idx="17">
                  <c:v>9.8379629629629642E-4</c:v>
                </c:pt>
                <c:pt idx="18">
                  <c:v>1.0416666666666667E-3</c:v>
                </c:pt>
                <c:pt idx="19">
                  <c:v>1.0995370370370371E-3</c:v>
                </c:pt>
                <c:pt idx="20">
                  <c:v>1.1574074074074073E-3</c:v>
                </c:pt>
                <c:pt idx="21">
                  <c:v>1.2152777777777778E-3</c:v>
                </c:pt>
                <c:pt idx="22">
                  <c:v>1.2731481481481483E-3</c:v>
                </c:pt>
                <c:pt idx="23">
                  <c:v>1.3310185185185185E-3</c:v>
                </c:pt>
                <c:pt idx="24">
                  <c:v>1.3888888888888889E-3</c:v>
                </c:pt>
                <c:pt idx="25">
                  <c:v>1.4467592592592594E-3</c:v>
                </c:pt>
                <c:pt idx="26">
                  <c:v>1.5046296296296294E-3</c:v>
                </c:pt>
                <c:pt idx="27">
                  <c:v>1.5624999999999999E-3</c:v>
                </c:pt>
                <c:pt idx="28">
                  <c:v>1.6203703703703703E-3</c:v>
                </c:pt>
                <c:pt idx="29">
                  <c:v>1.6782407407407406E-3</c:v>
                </c:pt>
                <c:pt idx="30">
                  <c:v>1.736111111111111E-3</c:v>
                </c:pt>
                <c:pt idx="31">
                  <c:v>1.7939814814814815E-3</c:v>
                </c:pt>
                <c:pt idx="32">
                  <c:v>1.8518518518518517E-3</c:v>
                </c:pt>
                <c:pt idx="33">
                  <c:v>1.9097222222222222E-3</c:v>
                </c:pt>
                <c:pt idx="34">
                  <c:v>1.9675925925925928E-3</c:v>
                </c:pt>
                <c:pt idx="35">
                  <c:v>2.0254629629629629E-3</c:v>
                </c:pt>
                <c:pt idx="36">
                  <c:v>2.0833333333333333E-3</c:v>
                </c:pt>
                <c:pt idx="37">
                  <c:v>2.1412037037037038E-3</c:v>
                </c:pt>
                <c:pt idx="38">
                  <c:v>2.1990740740740742E-3</c:v>
                </c:pt>
                <c:pt idx="39">
                  <c:v>2.2569444444444447E-3</c:v>
                </c:pt>
                <c:pt idx="40">
                  <c:v>2.3148148148148151E-3</c:v>
                </c:pt>
                <c:pt idx="41">
                  <c:v>2.3726851851851851E-3</c:v>
                </c:pt>
                <c:pt idx="42">
                  <c:v>2.4305555555555556E-3</c:v>
                </c:pt>
                <c:pt idx="43">
                  <c:v>2.488425925925926E-3</c:v>
                </c:pt>
                <c:pt idx="44">
                  <c:v>2.5462962962962961E-3</c:v>
                </c:pt>
                <c:pt idx="45">
                  <c:v>2.6041666666666665E-3</c:v>
                </c:pt>
                <c:pt idx="46">
                  <c:v>2.6620370370370374E-3</c:v>
                </c:pt>
                <c:pt idx="47">
                  <c:v>2.7199074074074074E-3</c:v>
                </c:pt>
                <c:pt idx="48">
                  <c:v>2.7777777777777779E-3</c:v>
                </c:pt>
                <c:pt idx="49">
                  <c:v>2.8356481481481479E-3</c:v>
                </c:pt>
                <c:pt idx="50">
                  <c:v>2.8935185185185188E-3</c:v>
                </c:pt>
                <c:pt idx="51">
                  <c:v>2.9513888888888888E-3</c:v>
                </c:pt>
                <c:pt idx="52">
                  <c:v>3.0092592592592588E-3</c:v>
                </c:pt>
                <c:pt idx="53">
                  <c:v>3.0671296296296297E-3</c:v>
                </c:pt>
                <c:pt idx="54">
                  <c:v>3.1249999999999997E-3</c:v>
                </c:pt>
                <c:pt idx="55">
                  <c:v>3.1828703703703702E-3</c:v>
                </c:pt>
                <c:pt idx="56">
                  <c:v>3.2407407407407406E-3</c:v>
                </c:pt>
                <c:pt idx="57">
                  <c:v>3.2986111111111111E-3</c:v>
                </c:pt>
                <c:pt idx="58">
                  <c:v>3.3564814814814811E-3</c:v>
                </c:pt>
                <c:pt idx="59">
                  <c:v>3.414351851851852E-3</c:v>
                </c:pt>
                <c:pt idx="60">
                  <c:v>3.472222222222222E-3</c:v>
                </c:pt>
                <c:pt idx="61">
                  <c:v>3.530092592592592E-3</c:v>
                </c:pt>
                <c:pt idx="62">
                  <c:v>3.5879629629629629E-3</c:v>
                </c:pt>
                <c:pt idx="63">
                  <c:v>3.645833333333333E-3</c:v>
                </c:pt>
                <c:pt idx="64">
                  <c:v>3.7037037037037034E-3</c:v>
                </c:pt>
                <c:pt idx="65">
                  <c:v>3.7615740740740739E-3</c:v>
                </c:pt>
                <c:pt idx="66">
                  <c:v>3.8194444444444443E-3</c:v>
                </c:pt>
                <c:pt idx="67">
                  <c:v>3.8773148148148143E-3</c:v>
                </c:pt>
                <c:pt idx="68">
                  <c:v>3.9351851851851857E-3</c:v>
                </c:pt>
                <c:pt idx="69">
                  <c:v>3.9930555555555561E-3</c:v>
                </c:pt>
                <c:pt idx="70">
                  <c:v>4.0509259259259257E-3</c:v>
                </c:pt>
                <c:pt idx="71">
                  <c:v>4.108796296296297E-3</c:v>
                </c:pt>
                <c:pt idx="72">
                  <c:v>4.1666666666666666E-3</c:v>
                </c:pt>
                <c:pt idx="73">
                  <c:v>4.2245370370370371E-3</c:v>
                </c:pt>
                <c:pt idx="74">
                  <c:v>4.2824074074074075E-3</c:v>
                </c:pt>
                <c:pt idx="75">
                  <c:v>4.340277777777778E-3</c:v>
                </c:pt>
                <c:pt idx="76">
                  <c:v>4.3981481481481484E-3</c:v>
                </c:pt>
                <c:pt idx="77">
                  <c:v>4.4560185185185189E-3</c:v>
                </c:pt>
                <c:pt idx="78">
                  <c:v>4.5138888888888893E-3</c:v>
                </c:pt>
                <c:pt idx="79">
                  <c:v>4.5717592592592589E-3</c:v>
                </c:pt>
                <c:pt idx="80">
                  <c:v>4.6296296296296302E-3</c:v>
                </c:pt>
                <c:pt idx="81">
                  <c:v>4.6874999999999998E-3</c:v>
                </c:pt>
                <c:pt idx="82">
                  <c:v>4.7453703703703703E-3</c:v>
                </c:pt>
                <c:pt idx="83">
                  <c:v>4.8032407407407407E-3</c:v>
                </c:pt>
                <c:pt idx="84">
                  <c:v>4.8611111111111112E-3</c:v>
                </c:pt>
                <c:pt idx="85">
                  <c:v>4.9189814814814816E-3</c:v>
                </c:pt>
                <c:pt idx="86">
                  <c:v>4.9768518518518521E-3</c:v>
                </c:pt>
                <c:pt idx="87">
                  <c:v>5.0347222222222225E-3</c:v>
                </c:pt>
                <c:pt idx="88">
                  <c:v>5.0925925925925921E-3</c:v>
                </c:pt>
                <c:pt idx="89">
                  <c:v>5.1504629629629635E-3</c:v>
                </c:pt>
                <c:pt idx="90">
                  <c:v>5.208333333333333E-3</c:v>
                </c:pt>
                <c:pt idx="91">
                  <c:v>5.2662037037037035E-3</c:v>
                </c:pt>
                <c:pt idx="92">
                  <c:v>5.3240740740740748E-3</c:v>
                </c:pt>
                <c:pt idx="93">
                  <c:v>5.3819444444444453E-3</c:v>
                </c:pt>
                <c:pt idx="94">
                  <c:v>5.4398148148148149E-3</c:v>
                </c:pt>
                <c:pt idx="95">
                  <c:v>5.4976851851851853E-3</c:v>
                </c:pt>
                <c:pt idx="96">
                  <c:v>5.5555555555555558E-3</c:v>
                </c:pt>
                <c:pt idx="97">
                  <c:v>5.6134259259259271E-3</c:v>
                </c:pt>
                <c:pt idx="98">
                  <c:v>5.6712962962962958E-3</c:v>
                </c:pt>
                <c:pt idx="99">
                  <c:v>5.7291666666666671E-3</c:v>
                </c:pt>
                <c:pt idx="100">
                  <c:v>5.7870370370370376E-3</c:v>
                </c:pt>
                <c:pt idx="101">
                  <c:v>5.8449074074074072E-3</c:v>
                </c:pt>
                <c:pt idx="102">
                  <c:v>5.9027777777777776E-3</c:v>
                </c:pt>
                <c:pt idx="103">
                  <c:v>5.9606481481481489E-3</c:v>
                </c:pt>
                <c:pt idx="104">
                  <c:v>6.0185185185185177E-3</c:v>
                </c:pt>
                <c:pt idx="105">
                  <c:v>6.076388888888889E-3</c:v>
                </c:pt>
                <c:pt idx="106">
                  <c:v>6.1342592592592594E-3</c:v>
                </c:pt>
                <c:pt idx="107">
                  <c:v>6.1921296296296299E-3</c:v>
                </c:pt>
                <c:pt idx="108">
                  <c:v>6.2499999999999995E-3</c:v>
                </c:pt>
                <c:pt idx="109">
                  <c:v>6.3078703703703708E-3</c:v>
                </c:pt>
                <c:pt idx="110">
                  <c:v>6.3657407407407404E-3</c:v>
                </c:pt>
                <c:pt idx="111">
                  <c:v>6.4236111111111117E-3</c:v>
                </c:pt>
                <c:pt idx="112">
                  <c:v>6.4814814814814813E-3</c:v>
                </c:pt>
                <c:pt idx="113">
                  <c:v>6.5393518518518517E-3</c:v>
                </c:pt>
                <c:pt idx="114">
                  <c:v>6.5972222222222222E-3</c:v>
                </c:pt>
                <c:pt idx="115">
                  <c:v>6.6550925925925935E-3</c:v>
                </c:pt>
                <c:pt idx="116">
                  <c:v>6.7129629629629622E-3</c:v>
                </c:pt>
                <c:pt idx="117">
                  <c:v>6.7708333333333336E-3</c:v>
                </c:pt>
                <c:pt idx="118">
                  <c:v>6.828703703703704E-3</c:v>
                </c:pt>
                <c:pt idx="119">
                  <c:v>6.8865740740740736E-3</c:v>
                </c:pt>
                <c:pt idx="120">
                  <c:v>6.9444444444444441E-3</c:v>
                </c:pt>
                <c:pt idx="121">
                  <c:v>7.0023148148148154E-3</c:v>
                </c:pt>
                <c:pt idx="122">
                  <c:v>7.0601851851851841E-3</c:v>
                </c:pt>
                <c:pt idx="123">
                  <c:v>7.1180555555555554E-3</c:v>
                </c:pt>
                <c:pt idx="124">
                  <c:v>7.1759259259259259E-3</c:v>
                </c:pt>
                <c:pt idx="125">
                  <c:v>7.2337962962962963E-3</c:v>
                </c:pt>
                <c:pt idx="126">
                  <c:v>7.2916666666666659E-3</c:v>
                </c:pt>
                <c:pt idx="127">
                  <c:v>7.3495370370370372E-3</c:v>
                </c:pt>
                <c:pt idx="128">
                  <c:v>7.4074074074074068E-3</c:v>
                </c:pt>
                <c:pt idx="129">
                  <c:v>7.4652777777777781E-3</c:v>
                </c:pt>
                <c:pt idx="130">
                  <c:v>7.5231481481481477E-3</c:v>
                </c:pt>
                <c:pt idx="131">
                  <c:v>7.5810185185185182E-3</c:v>
                </c:pt>
                <c:pt idx="132">
                  <c:v>7.6388888888888886E-3</c:v>
                </c:pt>
                <c:pt idx="133">
                  <c:v>7.69675925925926E-3</c:v>
                </c:pt>
                <c:pt idx="134">
                  <c:v>7.7546296296296287E-3</c:v>
                </c:pt>
                <c:pt idx="135">
                  <c:v>7.8125E-3</c:v>
                </c:pt>
                <c:pt idx="136">
                  <c:v>7.8703703703703713E-3</c:v>
                </c:pt>
                <c:pt idx="137">
                  <c:v>7.9282407407407409E-3</c:v>
                </c:pt>
                <c:pt idx="138">
                  <c:v>7.9861111111111122E-3</c:v>
                </c:pt>
                <c:pt idx="139">
                  <c:v>8.0439814814814818E-3</c:v>
                </c:pt>
                <c:pt idx="140">
                  <c:v>8.1018518518518514E-3</c:v>
                </c:pt>
                <c:pt idx="141">
                  <c:v>8.1597222222222227E-3</c:v>
                </c:pt>
                <c:pt idx="142">
                  <c:v>8.217592592592594E-3</c:v>
                </c:pt>
                <c:pt idx="143">
                  <c:v>8.2754629629629619E-3</c:v>
                </c:pt>
                <c:pt idx="144">
                  <c:v>8.3333333333333332E-3</c:v>
                </c:pt>
                <c:pt idx="145">
                  <c:v>8.3912037037037045E-3</c:v>
                </c:pt>
                <c:pt idx="146">
                  <c:v>8.4490740740740741E-3</c:v>
                </c:pt>
                <c:pt idx="147">
                  <c:v>8.5069444444444437E-3</c:v>
                </c:pt>
                <c:pt idx="148">
                  <c:v>8.564814814814815E-3</c:v>
                </c:pt>
                <c:pt idx="149">
                  <c:v>8.6226851851851846E-3</c:v>
                </c:pt>
                <c:pt idx="150">
                  <c:v>8.6805555555555559E-3</c:v>
                </c:pt>
                <c:pt idx="151">
                  <c:v>8.7384259259259255E-3</c:v>
                </c:pt>
                <c:pt idx="152">
                  <c:v>8.7962962962962968E-3</c:v>
                </c:pt>
                <c:pt idx="153">
                  <c:v>8.8541666666666664E-3</c:v>
                </c:pt>
                <c:pt idx="154">
                  <c:v>8.9120370370370378E-3</c:v>
                </c:pt>
                <c:pt idx="155">
                  <c:v>8.9699074074074073E-3</c:v>
                </c:pt>
                <c:pt idx="156">
                  <c:v>9.0277777777777787E-3</c:v>
                </c:pt>
                <c:pt idx="157">
                  <c:v>9.0856481481481483E-3</c:v>
                </c:pt>
                <c:pt idx="158">
                  <c:v>9.1435185185185178E-3</c:v>
                </c:pt>
                <c:pt idx="159">
                  <c:v>9.2013888888888892E-3</c:v>
                </c:pt>
                <c:pt idx="160">
                  <c:v>9.2592592592592605E-3</c:v>
                </c:pt>
                <c:pt idx="161">
                  <c:v>9.3171296296296283E-3</c:v>
                </c:pt>
                <c:pt idx="162">
                  <c:v>9.3749999999999997E-3</c:v>
                </c:pt>
                <c:pt idx="163">
                  <c:v>9.432870370370371E-3</c:v>
                </c:pt>
                <c:pt idx="164">
                  <c:v>9.4907407407407406E-3</c:v>
                </c:pt>
                <c:pt idx="165">
                  <c:v>9.5486111111111101E-3</c:v>
                </c:pt>
                <c:pt idx="166">
                  <c:v>9.6064814814814815E-3</c:v>
                </c:pt>
                <c:pt idx="167">
                  <c:v>9.6643518518518511E-3</c:v>
                </c:pt>
                <c:pt idx="168">
                  <c:v>9.7222222222222224E-3</c:v>
                </c:pt>
                <c:pt idx="169">
                  <c:v>9.780092592592592E-3</c:v>
                </c:pt>
                <c:pt idx="170">
                  <c:v>9.8379629629629633E-3</c:v>
                </c:pt>
                <c:pt idx="171">
                  <c:v>9.8958333333333329E-3</c:v>
                </c:pt>
                <c:pt idx="172">
                  <c:v>9.9537037037037042E-3</c:v>
                </c:pt>
                <c:pt idx="173">
                  <c:v>1.0011574074074074E-2</c:v>
                </c:pt>
                <c:pt idx="174">
                  <c:v>1.0069444444444445E-2</c:v>
                </c:pt>
                <c:pt idx="175">
                  <c:v>1.0127314814814815E-2</c:v>
                </c:pt>
                <c:pt idx="176">
                  <c:v>1.0185185185185184E-2</c:v>
                </c:pt>
                <c:pt idx="177">
                  <c:v>1.0243055555555556E-2</c:v>
                </c:pt>
                <c:pt idx="178">
                  <c:v>1.0300925925925927E-2</c:v>
                </c:pt>
                <c:pt idx="179">
                  <c:v>1.0358796296296295E-2</c:v>
                </c:pt>
                <c:pt idx="180">
                  <c:v>1.0416666666666666E-2</c:v>
                </c:pt>
                <c:pt idx="181">
                  <c:v>1.0474537037037037E-2</c:v>
                </c:pt>
                <c:pt idx="182">
                  <c:v>1.0532407407407407E-2</c:v>
                </c:pt>
                <c:pt idx="183">
                  <c:v>1.0590277777777777E-2</c:v>
                </c:pt>
                <c:pt idx="184">
                  <c:v>1.064814814814815E-2</c:v>
                </c:pt>
                <c:pt idx="185">
                  <c:v>1.0706018518518517E-2</c:v>
                </c:pt>
                <c:pt idx="186">
                  <c:v>1.0763888888888891E-2</c:v>
                </c:pt>
                <c:pt idx="187">
                  <c:v>1.082175925925926E-2</c:v>
                </c:pt>
                <c:pt idx="188">
                  <c:v>1.087962962962963E-2</c:v>
                </c:pt>
                <c:pt idx="189">
                  <c:v>1.0937500000000001E-2</c:v>
                </c:pt>
                <c:pt idx="190">
                  <c:v>1.0995370370370371E-2</c:v>
                </c:pt>
                <c:pt idx="191">
                  <c:v>1.105324074074074E-2</c:v>
                </c:pt>
                <c:pt idx="192">
                  <c:v>1.1111111111111112E-2</c:v>
                </c:pt>
                <c:pt idx="193">
                  <c:v>1.1168981481481481E-2</c:v>
                </c:pt>
                <c:pt idx="194">
                  <c:v>1.1226851851851854E-2</c:v>
                </c:pt>
                <c:pt idx="195">
                  <c:v>1.1284722222222222E-2</c:v>
                </c:pt>
                <c:pt idx="196">
                  <c:v>1.1342592592592592E-2</c:v>
                </c:pt>
                <c:pt idx="197">
                  <c:v>1.1400462962962965E-2</c:v>
                </c:pt>
                <c:pt idx="198">
                  <c:v>1.1458333333333334E-2</c:v>
                </c:pt>
                <c:pt idx="199">
                  <c:v>1.1516203703703702E-2</c:v>
                </c:pt>
                <c:pt idx="200">
                  <c:v>1.1574074074074075E-2</c:v>
                </c:pt>
                <c:pt idx="201">
                  <c:v>1.1631944444444445E-2</c:v>
                </c:pt>
                <c:pt idx="202">
                  <c:v>1.1689814814814814E-2</c:v>
                </c:pt>
                <c:pt idx="203">
                  <c:v>1.1747685185185186E-2</c:v>
                </c:pt>
                <c:pt idx="204">
                  <c:v>1.1805555555555555E-2</c:v>
                </c:pt>
                <c:pt idx="205">
                  <c:v>1.1863425925925925E-2</c:v>
                </c:pt>
                <c:pt idx="206">
                  <c:v>1.1921296296296298E-2</c:v>
                </c:pt>
                <c:pt idx="207">
                  <c:v>1.1979166666666666E-2</c:v>
                </c:pt>
                <c:pt idx="208">
                  <c:v>1.2037037037037035E-2</c:v>
                </c:pt>
                <c:pt idx="209">
                  <c:v>1.2094907407407408E-2</c:v>
                </c:pt>
                <c:pt idx="210">
                  <c:v>1.2152777777777778E-2</c:v>
                </c:pt>
                <c:pt idx="211">
                  <c:v>1.2210648148148146E-2</c:v>
                </c:pt>
                <c:pt idx="212">
                  <c:v>1.2268518518518519E-2</c:v>
                </c:pt>
                <c:pt idx="213">
                  <c:v>1.2326388888888888E-2</c:v>
                </c:pt>
                <c:pt idx="214">
                  <c:v>1.238425925925926E-2</c:v>
                </c:pt>
                <c:pt idx="215">
                  <c:v>1.2442129629629629E-2</c:v>
                </c:pt>
                <c:pt idx="216">
                  <c:v>1.2499999999999999E-2</c:v>
                </c:pt>
                <c:pt idx="217">
                  <c:v>1.255787037037037E-2</c:v>
                </c:pt>
                <c:pt idx="218">
                  <c:v>1.2615740740740742E-2</c:v>
                </c:pt>
                <c:pt idx="219">
                  <c:v>1.2673611111111109E-2</c:v>
                </c:pt>
                <c:pt idx="220">
                  <c:v>1.2731481481481481E-2</c:v>
                </c:pt>
                <c:pt idx="221">
                  <c:v>1.2789351851851852E-2</c:v>
                </c:pt>
                <c:pt idx="222">
                  <c:v>1.2847222222222223E-2</c:v>
                </c:pt>
                <c:pt idx="223">
                  <c:v>1.2905092592592591E-2</c:v>
                </c:pt>
                <c:pt idx="224">
                  <c:v>1.2962962962962963E-2</c:v>
                </c:pt>
                <c:pt idx="225">
                  <c:v>1.3020833333333334E-2</c:v>
                </c:pt>
                <c:pt idx="226">
                  <c:v>1.3078703703703703E-2</c:v>
                </c:pt>
                <c:pt idx="227">
                  <c:v>1.3136574074074077E-2</c:v>
                </c:pt>
                <c:pt idx="228">
                  <c:v>1.3194444444444444E-2</c:v>
                </c:pt>
                <c:pt idx="229">
                  <c:v>1.3252314814814814E-2</c:v>
                </c:pt>
                <c:pt idx="230">
                  <c:v>1.3310185185185187E-2</c:v>
                </c:pt>
                <c:pt idx="231">
                  <c:v>1.3368055555555557E-2</c:v>
                </c:pt>
                <c:pt idx="232">
                  <c:v>1.3425925925925924E-2</c:v>
                </c:pt>
                <c:pt idx="233">
                  <c:v>1.3483796296296298E-2</c:v>
                </c:pt>
                <c:pt idx="234">
                  <c:v>1.3541666666666667E-2</c:v>
                </c:pt>
                <c:pt idx="235">
                  <c:v>1.3599537037037037E-2</c:v>
                </c:pt>
                <c:pt idx="236">
                  <c:v>1.3657407407407408E-2</c:v>
                </c:pt>
                <c:pt idx="237">
                  <c:v>1.3715277777777778E-2</c:v>
                </c:pt>
                <c:pt idx="238">
                  <c:v>1.3773148148148147E-2</c:v>
                </c:pt>
                <c:pt idx="239">
                  <c:v>1.383101851851852E-2</c:v>
                </c:pt>
                <c:pt idx="240">
                  <c:v>1.3888888888888888E-2</c:v>
                </c:pt>
                <c:pt idx="241">
                  <c:v>1.3946759259259258E-2</c:v>
                </c:pt>
                <c:pt idx="242">
                  <c:v>1.4004629629629631E-2</c:v>
                </c:pt>
                <c:pt idx="243">
                  <c:v>1.40625E-2</c:v>
                </c:pt>
                <c:pt idx="244">
                  <c:v>1.4120370370370368E-2</c:v>
                </c:pt>
                <c:pt idx="245">
                  <c:v>1.4178240740740741E-2</c:v>
                </c:pt>
                <c:pt idx="246">
                  <c:v>1.4236111111111111E-2</c:v>
                </c:pt>
                <c:pt idx="247">
                  <c:v>1.4293981481481482E-2</c:v>
                </c:pt>
                <c:pt idx="248">
                  <c:v>1.4351851851851852E-2</c:v>
                </c:pt>
                <c:pt idx="249">
                  <c:v>1.4409722222222221E-2</c:v>
                </c:pt>
                <c:pt idx="250">
                  <c:v>1.4467592592592593E-2</c:v>
                </c:pt>
                <c:pt idx="251">
                  <c:v>1.4525462962962964E-2</c:v>
                </c:pt>
                <c:pt idx="252">
                  <c:v>1.4583333333333332E-2</c:v>
                </c:pt>
                <c:pt idx="253">
                  <c:v>1.4641203703703703E-2</c:v>
                </c:pt>
                <c:pt idx="254">
                  <c:v>1.4699074074074074E-2</c:v>
                </c:pt>
                <c:pt idx="255">
                  <c:v>1.4756944444444446E-2</c:v>
                </c:pt>
                <c:pt idx="256">
                  <c:v>1.4814814814814814E-2</c:v>
                </c:pt>
                <c:pt idx="257">
                  <c:v>1.4872685185185185E-2</c:v>
                </c:pt>
                <c:pt idx="258">
                  <c:v>1.4930555555555556E-2</c:v>
                </c:pt>
                <c:pt idx="259">
                  <c:v>1.4988425925925926E-2</c:v>
                </c:pt>
                <c:pt idx="260">
                  <c:v>1.5046296296296295E-2</c:v>
                </c:pt>
                <c:pt idx="261">
                  <c:v>1.5104166666666667E-2</c:v>
                </c:pt>
                <c:pt idx="262">
                  <c:v>1.5162037037037036E-2</c:v>
                </c:pt>
                <c:pt idx="263">
                  <c:v>1.5219907407407409E-2</c:v>
                </c:pt>
                <c:pt idx="264">
                  <c:v>1.5277777777777777E-2</c:v>
                </c:pt>
                <c:pt idx="265">
                  <c:v>1.5335648148148147E-2</c:v>
                </c:pt>
                <c:pt idx="266">
                  <c:v>1.539351851851852E-2</c:v>
                </c:pt>
                <c:pt idx="267">
                  <c:v>1.545138888888889E-2</c:v>
                </c:pt>
                <c:pt idx="268">
                  <c:v>1.5509259259259257E-2</c:v>
                </c:pt>
                <c:pt idx="269">
                  <c:v>1.556712962962963E-2</c:v>
                </c:pt>
                <c:pt idx="270">
                  <c:v>1.5625E-2</c:v>
                </c:pt>
                <c:pt idx="271">
                  <c:v>1.5682870370370371E-2</c:v>
                </c:pt>
                <c:pt idx="272">
                  <c:v>1.5740740740740743E-2</c:v>
                </c:pt>
                <c:pt idx="273">
                  <c:v>1.579861111111111E-2</c:v>
                </c:pt>
                <c:pt idx="274">
                  <c:v>1.5856481481481482E-2</c:v>
                </c:pt>
                <c:pt idx="275">
                  <c:v>1.5914351851851853E-2</c:v>
                </c:pt>
                <c:pt idx="276">
                  <c:v>1.5972222222222224E-2</c:v>
                </c:pt>
                <c:pt idx="277">
                  <c:v>1.6030092592592592E-2</c:v>
                </c:pt>
                <c:pt idx="278">
                  <c:v>1.6087962962962964E-2</c:v>
                </c:pt>
                <c:pt idx="279">
                  <c:v>1.6145833333333335E-2</c:v>
                </c:pt>
                <c:pt idx="280">
                  <c:v>1.6203703703703703E-2</c:v>
                </c:pt>
                <c:pt idx="281">
                  <c:v>1.6261574074074074E-2</c:v>
                </c:pt>
                <c:pt idx="282">
                  <c:v>1.6319444444444445E-2</c:v>
                </c:pt>
                <c:pt idx="283">
                  <c:v>1.6377314814814813E-2</c:v>
                </c:pt>
                <c:pt idx="284">
                  <c:v>1.6435185185185188E-2</c:v>
                </c:pt>
                <c:pt idx="285">
                  <c:v>1.6493055555555556E-2</c:v>
                </c:pt>
                <c:pt idx="286">
                  <c:v>1.6550925925925924E-2</c:v>
                </c:pt>
                <c:pt idx="287">
                  <c:v>1.6608796296296299E-2</c:v>
                </c:pt>
                <c:pt idx="288">
                  <c:v>1.6666666666666666E-2</c:v>
                </c:pt>
                <c:pt idx="289">
                  <c:v>1.6724537037037034E-2</c:v>
                </c:pt>
                <c:pt idx="290">
                  <c:v>1.6782407407407409E-2</c:v>
                </c:pt>
                <c:pt idx="291">
                  <c:v>1.6840277777777777E-2</c:v>
                </c:pt>
                <c:pt idx="292">
                  <c:v>1.6898148148148148E-2</c:v>
                </c:pt>
                <c:pt idx="293">
                  <c:v>1.695601851851852E-2</c:v>
                </c:pt>
                <c:pt idx="294">
                  <c:v>1.7013888888888887E-2</c:v>
                </c:pt>
                <c:pt idx="295">
                  <c:v>1.7071759259259259E-2</c:v>
                </c:pt>
                <c:pt idx="296">
                  <c:v>1.712962962962963E-2</c:v>
                </c:pt>
                <c:pt idx="297">
                  <c:v>1.7187499999999998E-2</c:v>
                </c:pt>
                <c:pt idx="298">
                  <c:v>1.7245370370370369E-2</c:v>
                </c:pt>
                <c:pt idx="299">
                  <c:v>1.7303240740740741E-2</c:v>
                </c:pt>
                <c:pt idx="300">
                  <c:v>1.7361111111111112E-2</c:v>
                </c:pt>
                <c:pt idx="301">
                  <c:v>1.741898148148148E-2</c:v>
                </c:pt>
                <c:pt idx="302">
                  <c:v>1.7476851851851851E-2</c:v>
                </c:pt>
                <c:pt idx="303">
                  <c:v>1.7534722222222222E-2</c:v>
                </c:pt>
                <c:pt idx="304">
                  <c:v>1.7592592592592594E-2</c:v>
                </c:pt>
                <c:pt idx="305">
                  <c:v>1.7650462962962962E-2</c:v>
                </c:pt>
                <c:pt idx="306">
                  <c:v>1.7708333333333333E-2</c:v>
                </c:pt>
                <c:pt idx="307">
                  <c:v>1.7766203703703704E-2</c:v>
                </c:pt>
                <c:pt idx="308">
                  <c:v>1.7824074074074076E-2</c:v>
                </c:pt>
                <c:pt idx="309">
                  <c:v>1.7881944444444443E-2</c:v>
                </c:pt>
                <c:pt idx="310">
                  <c:v>1.7939814814814815E-2</c:v>
                </c:pt>
                <c:pt idx="311">
                  <c:v>1.7997685185185186E-2</c:v>
                </c:pt>
                <c:pt idx="312">
                  <c:v>1.8055555555555557E-2</c:v>
                </c:pt>
                <c:pt idx="313">
                  <c:v>1.8113425925925925E-2</c:v>
                </c:pt>
                <c:pt idx="314">
                  <c:v>1.8171296296296297E-2</c:v>
                </c:pt>
                <c:pt idx="315">
                  <c:v>1.8229166666666668E-2</c:v>
                </c:pt>
                <c:pt idx="316">
                  <c:v>1.8287037037037036E-2</c:v>
                </c:pt>
                <c:pt idx="317">
                  <c:v>1.834490740740741E-2</c:v>
                </c:pt>
                <c:pt idx="318">
                  <c:v>1.8402777777777778E-2</c:v>
                </c:pt>
                <c:pt idx="319">
                  <c:v>1.8460648148148146E-2</c:v>
                </c:pt>
                <c:pt idx="320">
                  <c:v>1.8518518518518521E-2</c:v>
                </c:pt>
                <c:pt idx="321">
                  <c:v>1.8576388888888889E-2</c:v>
                </c:pt>
                <c:pt idx="322">
                  <c:v>1.8634259259259257E-2</c:v>
                </c:pt>
                <c:pt idx="323">
                  <c:v>1.8692129629629631E-2</c:v>
                </c:pt>
                <c:pt idx="324">
                  <c:v>1.8749999999999999E-2</c:v>
                </c:pt>
                <c:pt idx="325">
                  <c:v>1.8807870370370371E-2</c:v>
                </c:pt>
                <c:pt idx="326">
                  <c:v>1.8865740740740742E-2</c:v>
                </c:pt>
                <c:pt idx="327">
                  <c:v>1.892361111111111E-2</c:v>
                </c:pt>
                <c:pt idx="328">
                  <c:v>1.8981481481481481E-2</c:v>
                </c:pt>
                <c:pt idx="329">
                  <c:v>1.9039351851851852E-2</c:v>
                </c:pt>
                <c:pt idx="330">
                  <c:v>1.909722222222222E-2</c:v>
                </c:pt>
                <c:pt idx="331">
                  <c:v>1.9155092592592592E-2</c:v>
                </c:pt>
                <c:pt idx="332">
                  <c:v>1.9212962962962963E-2</c:v>
                </c:pt>
                <c:pt idx="333">
                  <c:v>1.9270833333333334E-2</c:v>
                </c:pt>
                <c:pt idx="334">
                  <c:v>1.9328703703703702E-2</c:v>
                </c:pt>
                <c:pt idx="335">
                  <c:v>1.9386574074074073E-2</c:v>
                </c:pt>
                <c:pt idx="336">
                  <c:v>1.9444444444444445E-2</c:v>
                </c:pt>
                <c:pt idx="337">
                  <c:v>1.9502314814814816E-2</c:v>
                </c:pt>
                <c:pt idx="338">
                  <c:v>1.9560185185185184E-2</c:v>
                </c:pt>
                <c:pt idx="339">
                  <c:v>1.9618055555555555E-2</c:v>
                </c:pt>
                <c:pt idx="340">
                  <c:v>1.9675925925925927E-2</c:v>
                </c:pt>
                <c:pt idx="341">
                  <c:v>1.9733796296296298E-2</c:v>
                </c:pt>
                <c:pt idx="342">
                  <c:v>1.9791666666666666E-2</c:v>
                </c:pt>
                <c:pt idx="343">
                  <c:v>1.9849537037037037E-2</c:v>
                </c:pt>
                <c:pt idx="344">
                  <c:v>1.9907407407407408E-2</c:v>
                </c:pt>
                <c:pt idx="345">
                  <c:v>1.996527777777778E-2</c:v>
                </c:pt>
                <c:pt idx="346">
                  <c:v>2.0023148148148148E-2</c:v>
                </c:pt>
                <c:pt idx="347">
                  <c:v>2.0081018518518519E-2</c:v>
                </c:pt>
                <c:pt idx="348">
                  <c:v>2.013888888888889E-2</c:v>
                </c:pt>
                <c:pt idx="349">
                  <c:v>2.0196759259259258E-2</c:v>
                </c:pt>
                <c:pt idx="350">
                  <c:v>2.0254629629629629E-2</c:v>
                </c:pt>
                <c:pt idx="351">
                  <c:v>2.0312500000000001E-2</c:v>
                </c:pt>
                <c:pt idx="352">
                  <c:v>2.0370370370370369E-2</c:v>
                </c:pt>
                <c:pt idx="353">
                  <c:v>2.0428240740740743E-2</c:v>
                </c:pt>
                <c:pt idx="354">
                  <c:v>2.0486111111111111E-2</c:v>
                </c:pt>
                <c:pt idx="355">
                  <c:v>2.0543981481481479E-2</c:v>
                </c:pt>
                <c:pt idx="356">
                  <c:v>2.0601851851851854E-2</c:v>
                </c:pt>
                <c:pt idx="357">
                  <c:v>2.0659722222222222E-2</c:v>
                </c:pt>
                <c:pt idx="358">
                  <c:v>2.071759259259259E-2</c:v>
                </c:pt>
                <c:pt idx="359">
                  <c:v>2.0775462962962964E-2</c:v>
                </c:pt>
                <c:pt idx="360">
                  <c:v>2.0833333333333332E-2</c:v>
                </c:pt>
                <c:pt idx="361">
                  <c:v>2.0891203703703703E-2</c:v>
                </c:pt>
                <c:pt idx="362">
                  <c:v>2.0949074074074075E-2</c:v>
                </c:pt>
                <c:pt idx="363">
                  <c:v>2.1006944444444443E-2</c:v>
                </c:pt>
                <c:pt idx="364">
                  <c:v>2.1064814814814814E-2</c:v>
                </c:pt>
                <c:pt idx="365">
                  <c:v>2.1122685185185185E-2</c:v>
                </c:pt>
                <c:pt idx="366">
                  <c:v>2.1180555555555553E-2</c:v>
                </c:pt>
                <c:pt idx="367">
                  <c:v>2.1238425925925924E-2</c:v>
                </c:pt>
                <c:pt idx="368">
                  <c:v>2.1296296296296299E-2</c:v>
                </c:pt>
                <c:pt idx="369">
                  <c:v>2.1354166666666664E-2</c:v>
                </c:pt>
                <c:pt idx="370">
                  <c:v>2.1412037037037035E-2</c:v>
                </c:pt>
                <c:pt idx="371">
                  <c:v>2.146990740740741E-2</c:v>
                </c:pt>
                <c:pt idx="372">
                  <c:v>2.1527777777777781E-2</c:v>
                </c:pt>
                <c:pt idx="373">
                  <c:v>2.1585648148148145E-2</c:v>
                </c:pt>
                <c:pt idx="374">
                  <c:v>2.164351851851852E-2</c:v>
                </c:pt>
                <c:pt idx="375">
                  <c:v>2.1701388888888892E-2</c:v>
                </c:pt>
                <c:pt idx="376">
                  <c:v>2.1759259259259259E-2</c:v>
                </c:pt>
                <c:pt idx="377">
                  <c:v>2.1817129629629631E-2</c:v>
                </c:pt>
                <c:pt idx="378">
                  <c:v>2.1875000000000002E-2</c:v>
                </c:pt>
                <c:pt idx="379">
                  <c:v>2.193287037037037E-2</c:v>
                </c:pt>
                <c:pt idx="380">
                  <c:v>2.1990740740740741E-2</c:v>
                </c:pt>
                <c:pt idx="381">
                  <c:v>2.2048611111111113E-2</c:v>
                </c:pt>
                <c:pt idx="382">
                  <c:v>2.210648148148148E-2</c:v>
                </c:pt>
                <c:pt idx="383">
                  <c:v>2.2164351851851852E-2</c:v>
                </c:pt>
                <c:pt idx="384">
                  <c:v>2.2222222222222223E-2</c:v>
                </c:pt>
                <c:pt idx="385">
                  <c:v>2.2280092592592591E-2</c:v>
                </c:pt>
                <c:pt idx="386">
                  <c:v>2.2337962962962962E-2</c:v>
                </c:pt>
                <c:pt idx="387">
                  <c:v>2.2395833333333334E-2</c:v>
                </c:pt>
                <c:pt idx="388">
                  <c:v>2.2453703703703708E-2</c:v>
                </c:pt>
                <c:pt idx="389">
                  <c:v>2.2511574074074073E-2</c:v>
                </c:pt>
                <c:pt idx="390">
                  <c:v>2.2569444444444444E-2</c:v>
                </c:pt>
                <c:pt idx="391">
                  <c:v>2.2627314814814819E-2</c:v>
                </c:pt>
                <c:pt idx="392">
                  <c:v>2.2685185185185183E-2</c:v>
                </c:pt>
                <c:pt idx="393">
                  <c:v>2.2743055555555555E-2</c:v>
                </c:pt>
                <c:pt idx="394">
                  <c:v>2.2800925925925929E-2</c:v>
                </c:pt>
                <c:pt idx="395">
                  <c:v>2.2858796296296294E-2</c:v>
                </c:pt>
                <c:pt idx="396">
                  <c:v>2.2916666666666669E-2</c:v>
                </c:pt>
                <c:pt idx="397">
                  <c:v>2.297453703703704E-2</c:v>
                </c:pt>
                <c:pt idx="398">
                  <c:v>2.3032407407407404E-2</c:v>
                </c:pt>
                <c:pt idx="399">
                  <c:v>2.3090277777777779E-2</c:v>
                </c:pt>
                <c:pt idx="400">
                  <c:v>2.314814814814815E-2</c:v>
                </c:pt>
                <c:pt idx="401">
                  <c:v>2.3206018518518515E-2</c:v>
                </c:pt>
                <c:pt idx="402">
                  <c:v>2.326388888888889E-2</c:v>
                </c:pt>
                <c:pt idx="403">
                  <c:v>2.3321759259259261E-2</c:v>
                </c:pt>
                <c:pt idx="404">
                  <c:v>2.3379629629629629E-2</c:v>
                </c:pt>
                <c:pt idx="405">
                  <c:v>2.34375E-2</c:v>
                </c:pt>
                <c:pt idx="406">
                  <c:v>2.3495370370370371E-2</c:v>
                </c:pt>
                <c:pt idx="407">
                  <c:v>2.3553240740740739E-2</c:v>
                </c:pt>
                <c:pt idx="408">
                  <c:v>2.361111111111111E-2</c:v>
                </c:pt>
                <c:pt idx="409">
                  <c:v>2.3668981481481485E-2</c:v>
                </c:pt>
                <c:pt idx="410">
                  <c:v>2.372685185185185E-2</c:v>
                </c:pt>
                <c:pt idx="411">
                  <c:v>2.3784722222222221E-2</c:v>
                </c:pt>
                <c:pt idx="412">
                  <c:v>2.3842592592592596E-2</c:v>
                </c:pt>
                <c:pt idx="413">
                  <c:v>2.390046296296296E-2</c:v>
                </c:pt>
                <c:pt idx="414">
                  <c:v>2.3958333333333331E-2</c:v>
                </c:pt>
                <c:pt idx="415">
                  <c:v>2.4016203703703706E-2</c:v>
                </c:pt>
                <c:pt idx="416">
                  <c:v>2.4074074074074071E-2</c:v>
                </c:pt>
                <c:pt idx="417">
                  <c:v>2.4131944444444445E-2</c:v>
                </c:pt>
                <c:pt idx="418">
                  <c:v>2.4189814814814817E-2</c:v>
                </c:pt>
                <c:pt idx="419">
                  <c:v>2.4247685185185181E-2</c:v>
                </c:pt>
                <c:pt idx="420">
                  <c:v>2.4305555555555556E-2</c:v>
                </c:pt>
                <c:pt idx="421">
                  <c:v>2.4363425925925927E-2</c:v>
                </c:pt>
                <c:pt idx="422">
                  <c:v>2.4421296296296292E-2</c:v>
                </c:pt>
                <c:pt idx="423">
                  <c:v>2.4479166666666666E-2</c:v>
                </c:pt>
                <c:pt idx="424">
                  <c:v>2.4537037037037038E-2</c:v>
                </c:pt>
                <c:pt idx="425">
                  <c:v>2.4594907407407409E-2</c:v>
                </c:pt>
                <c:pt idx="426">
                  <c:v>2.4652777777777777E-2</c:v>
                </c:pt>
                <c:pt idx="427">
                  <c:v>2.4710648148148148E-2</c:v>
                </c:pt>
                <c:pt idx="428">
                  <c:v>2.476851851851852E-2</c:v>
                </c:pt>
                <c:pt idx="429">
                  <c:v>2.4826388888888887E-2</c:v>
                </c:pt>
                <c:pt idx="430">
                  <c:v>2.4884259259259259E-2</c:v>
                </c:pt>
                <c:pt idx="431">
                  <c:v>2.494212962962963E-2</c:v>
                </c:pt>
                <c:pt idx="432">
                  <c:v>2.4999999999999998E-2</c:v>
                </c:pt>
                <c:pt idx="433">
                  <c:v>2.5057870370370373E-2</c:v>
                </c:pt>
                <c:pt idx="434">
                  <c:v>2.5115740740740741E-2</c:v>
                </c:pt>
                <c:pt idx="435">
                  <c:v>2.5173611111111108E-2</c:v>
                </c:pt>
                <c:pt idx="436">
                  <c:v>2.5231481481481483E-2</c:v>
                </c:pt>
                <c:pt idx="437">
                  <c:v>2.5289351851851851E-2</c:v>
                </c:pt>
                <c:pt idx="438">
                  <c:v>2.5347222222222219E-2</c:v>
                </c:pt>
                <c:pt idx="439">
                  <c:v>2.5405092592592594E-2</c:v>
                </c:pt>
                <c:pt idx="440">
                  <c:v>2.5462962962962962E-2</c:v>
                </c:pt>
                <c:pt idx="441">
                  <c:v>2.5520833333333336E-2</c:v>
                </c:pt>
                <c:pt idx="442">
                  <c:v>2.5578703703703704E-2</c:v>
                </c:pt>
                <c:pt idx="443">
                  <c:v>2.5636574074074072E-2</c:v>
                </c:pt>
                <c:pt idx="444">
                  <c:v>2.5694444444444447E-2</c:v>
                </c:pt>
                <c:pt idx="445">
                  <c:v>2.5752314814814815E-2</c:v>
                </c:pt>
                <c:pt idx="446">
                  <c:v>2.5810185185185183E-2</c:v>
                </c:pt>
                <c:pt idx="447">
                  <c:v>2.5868055555555557E-2</c:v>
                </c:pt>
                <c:pt idx="448">
                  <c:v>2.5925925925925925E-2</c:v>
                </c:pt>
                <c:pt idx="449">
                  <c:v>2.5983796296296297E-2</c:v>
                </c:pt>
                <c:pt idx="450">
                  <c:v>2.6041666666666668E-2</c:v>
                </c:pt>
                <c:pt idx="451">
                  <c:v>2.6099537037037036E-2</c:v>
                </c:pt>
                <c:pt idx="452">
                  <c:v>2.6157407407407407E-2</c:v>
                </c:pt>
                <c:pt idx="453">
                  <c:v>2.6215277777777778E-2</c:v>
                </c:pt>
                <c:pt idx="454">
                  <c:v>2.6273148148148153E-2</c:v>
                </c:pt>
                <c:pt idx="455">
                  <c:v>2.6331018518518517E-2</c:v>
                </c:pt>
                <c:pt idx="456">
                  <c:v>2.6388888888888889E-2</c:v>
                </c:pt>
                <c:pt idx="457">
                  <c:v>2.6446759259259264E-2</c:v>
                </c:pt>
                <c:pt idx="458">
                  <c:v>2.6504629629629628E-2</c:v>
                </c:pt>
                <c:pt idx="459">
                  <c:v>2.6562499999999999E-2</c:v>
                </c:pt>
                <c:pt idx="460">
                  <c:v>2.6620370370370374E-2</c:v>
                </c:pt>
                <c:pt idx="461">
                  <c:v>2.6678240740740738E-2</c:v>
                </c:pt>
                <c:pt idx="462">
                  <c:v>2.6736111111111113E-2</c:v>
                </c:pt>
                <c:pt idx="463">
                  <c:v>2.6793981481481485E-2</c:v>
                </c:pt>
                <c:pt idx="464">
                  <c:v>2.6851851851851849E-2</c:v>
                </c:pt>
                <c:pt idx="465">
                  <c:v>2.6909722222222224E-2</c:v>
                </c:pt>
                <c:pt idx="466">
                  <c:v>2.6967592592592595E-2</c:v>
                </c:pt>
                <c:pt idx="467">
                  <c:v>2.7025462962962959E-2</c:v>
                </c:pt>
                <c:pt idx="468">
                  <c:v>2.7083333333333334E-2</c:v>
                </c:pt>
                <c:pt idx="469">
                  <c:v>2.7141203703703706E-2</c:v>
                </c:pt>
                <c:pt idx="470">
                  <c:v>2.7199074074074073E-2</c:v>
                </c:pt>
                <c:pt idx="471">
                  <c:v>2.7256944444444445E-2</c:v>
                </c:pt>
                <c:pt idx="472">
                  <c:v>2.7314814814814816E-2</c:v>
                </c:pt>
                <c:pt idx="473">
                  <c:v>2.7372685185185184E-2</c:v>
                </c:pt>
                <c:pt idx="474">
                  <c:v>2.7430555555555555E-2</c:v>
                </c:pt>
                <c:pt idx="475">
                  <c:v>2.7488425925925927E-2</c:v>
                </c:pt>
                <c:pt idx="476">
                  <c:v>2.7546296296296294E-2</c:v>
                </c:pt>
                <c:pt idx="477">
                  <c:v>2.7604166666666666E-2</c:v>
                </c:pt>
                <c:pt idx="478">
                  <c:v>2.7662037037037041E-2</c:v>
                </c:pt>
                <c:pt idx="479">
                  <c:v>2.7719907407407405E-2</c:v>
                </c:pt>
                <c:pt idx="480">
                  <c:v>2.7777777777777776E-2</c:v>
                </c:pt>
                <c:pt idx="481">
                  <c:v>2.7835648148148151E-2</c:v>
                </c:pt>
                <c:pt idx="482">
                  <c:v>2.7893518518518515E-2</c:v>
                </c:pt>
                <c:pt idx="483">
                  <c:v>2.7951388888888887E-2</c:v>
                </c:pt>
                <c:pt idx="484">
                  <c:v>2.8009259259259262E-2</c:v>
                </c:pt>
                <c:pt idx="485">
                  <c:v>2.8067129629629626E-2</c:v>
                </c:pt>
                <c:pt idx="486">
                  <c:v>2.8125000000000001E-2</c:v>
                </c:pt>
                <c:pt idx="487">
                  <c:v>2.8182870370370372E-2</c:v>
                </c:pt>
                <c:pt idx="488">
                  <c:v>2.8240740740740736E-2</c:v>
                </c:pt>
                <c:pt idx="489">
                  <c:v>2.8298611111111111E-2</c:v>
                </c:pt>
                <c:pt idx="490">
                  <c:v>2.8356481481481483E-2</c:v>
                </c:pt>
                <c:pt idx="491">
                  <c:v>2.8414351851851847E-2</c:v>
                </c:pt>
                <c:pt idx="492">
                  <c:v>2.8472222222222222E-2</c:v>
                </c:pt>
                <c:pt idx="493">
                  <c:v>2.8530092592592593E-2</c:v>
                </c:pt>
                <c:pt idx="494">
                  <c:v>2.8587962962962964E-2</c:v>
                </c:pt>
                <c:pt idx="495">
                  <c:v>2.8645833333333332E-2</c:v>
                </c:pt>
                <c:pt idx="496">
                  <c:v>2.8703703703703703E-2</c:v>
                </c:pt>
                <c:pt idx="497">
                  <c:v>2.8761574074074075E-2</c:v>
                </c:pt>
                <c:pt idx="498">
                  <c:v>2.8819444444444443E-2</c:v>
                </c:pt>
                <c:pt idx="499">
                  <c:v>2.8877314814814817E-2</c:v>
                </c:pt>
                <c:pt idx="500">
                  <c:v>2.8935185185185185E-2</c:v>
                </c:pt>
                <c:pt idx="501">
                  <c:v>2.8993055555555553E-2</c:v>
                </c:pt>
                <c:pt idx="502">
                  <c:v>2.9050925925925928E-2</c:v>
                </c:pt>
                <c:pt idx="503">
                  <c:v>2.9108796296296296E-2</c:v>
                </c:pt>
                <c:pt idx="504">
                  <c:v>2.9166666666666664E-2</c:v>
                </c:pt>
                <c:pt idx="505">
                  <c:v>2.9224537037037038E-2</c:v>
                </c:pt>
                <c:pt idx="506">
                  <c:v>2.9282407407407406E-2</c:v>
                </c:pt>
                <c:pt idx="507">
                  <c:v>2.9340277777777781E-2</c:v>
                </c:pt>
                <c:pt idx="508">
                  <c:v>2.9398148148148149E-2</c:v>
                </c:pt>
                <c:pt idx="509">
                  <c:v>2.9456018518518517E-2</c:v>
                </c:pt>
                <c:pt idx="510">
                  <c:v>2.9513888888888892E-2</c:v>
                </c:pt>
                <c:pt idx="511">
                  <c:v>2.9571759259259259E-2</c:v>
                </c:pt>
                <c:pt idx="512">
                  <c:v>2.9629629629629627E-2</c:v>
                </c:pt>
                <c:pt idx="513">
                  <c:v>2.9687500000000002E-2</c:v>
                </c:pt>
                <c:pt idx="514">
                  <c:v>2.974537037037037E-2</c:v>
                </c:pt>
                <c:pt idx="515">
                  <c:v>2.9803240740740741E-2</c:v>
                </c:pt>
                <c:pt idx="516">
                  <c:v>2.9861111111111113E-2</c:v>
                </c:pt>
                <c:pt idx="517">
                  <c:v>2.991898148148148E-2</c:v>
                </c:pt>
                <c:pt idx="518">
                  <c:v>2.9976851851851852E-2</c:v>
                </c:pt>
                <c:pt idx="519">
                  <c:v>3.0034722222222223E-2</c:v>
                </c:pt>
                <c:pt idx="520">
                  <c:v>3.0092592592592591E-2</c:v>
                </c:pt>
                <c:pt idx="521">
                  <c:v>3.0150462962962962E-2</c:v>
                </c:pt>
                <c:pt idx="522">
                  <c:v>3.0208333333333334E-2</c:v>
                </c:pt>
                <c:pt idx="523">
                  <c:v>3.0266203703703708E-2</c:v>
                </c:pt>
                <c:pt idx="524">
                  <c:v>3.0324074074074073E-2</c:v>
                </c:pt>
                <c:pt idx="525">
                  <c:v>3.0381944444444444E-2</c:v>
                </c:pt>
                <c:pt idx="526">
                  <c:v>3.0439814814814819E-2</c:v>
                </c:pt>
                <c:pt idx="527">
                  <c:v>3.0497685185185183E-2</c:v>
                </c:pt>
                <c:pt idx="528">
                  <c:v>3.0555555555555555E-2</c:v>
                </c:pt>
                <c:pt idx="529">
                  <c:v>3.0613425925925929E-2</c:v>
                </c:pt>
                <c:pt idx="530">
                  <c:v>3.0671296296296294E-2</c:v>
                </c:pt>
                <c:pt idx="531">
                  <c:v>3.0729166666666669E-2</c:v>
                </c:pt>
                <c:pt idx="532">
                  <c:v>3.078703703703704E-2</c:v>
                </c:pt>
                <c:pt idx="533">
                  <c:v>3.0844907407407404E-2</c:v>
                </c:pt>
                <c:pt idx="534">
                  <c:v>3.0902777777777779E-2</c:v>
                </c:pt>
                <c:pt idx="535">
                  <c:v>3.096064814814815E-2</c:v>
                </c:pt>
                <c:pt idx="536">
                  <c:v>3.1018518518518515E-2</c:v>
                </c:pt>
                <c:pt idx="537">
                  <c:v>3.107638888888889E-2</c:v>
                </c:pt>
                <c:pt idx="538">
                  <c:v>3.1134259259259261E-2</c:v>
                </c:pt>
                <c:pt idx="539">
                  <c:v>3.1192129629629629E-2</c:v>
                </c:pt>
                <c:pt idx="540">
                  <c:v>3.125E-2</c:v>
                </c:pt>
                <c:pt idx="541">
                  <c:v>3.1307870370370368E-2</c:v>
                </c:pt>
                <c:pt idx="542">
                  <c:v>3.1365740740740743E-2</c:v>
                </c:pt>
                <c:pt idx="543">
                  <c:v>3.142361111111111E-2</c:v>
                </c:pt>
                <c:pt idx="544">
                  <c:v>3.1481481481481485E-2</c:v>
                </c:pt>
                <c:pt idx="545">
                  <c:v>3.1539351851851853E-2</c:v>
                </c:pt>
                <c:pt idx="546">
                  <c:v>3.1597222222222221E-2</c:v>
                </c:pt>
                <c:pt idx="547">
                  <c:v>3.1655092592592596E-2</c:v>
                </c:pt>
                <c:pt idx="548">
                  <c:v>3.1712962962962964E-2</c:v>
                </c:pt>
                <c:pt idx="549">
                  <c:v>3.1770833333333331E-2</c:v>
                </c:pt>
                <c:pt idx="550">
                  <c:v>3.1828703703703706E-2</c:v>
                </c:pt>
                <c:pt idx="551">
                  <c:v>3.1886574074074074E-2</c:v>
                </c:pt>
                <c:pt idx="552">
                  <c:v>3.1944444444444449E-2</c:v>
                </c:pt>
                <c:pt idx="553">
                  <c:v>3.2002314814814817E-2</c:v>
                </c:pt>
                <c:pt idx="554">
                  <c:v>3.2060185185185185E-2</c:v>
                </c:pt>
                <c:pt idx="555">
                  <c:v>3.2118055555555559E-2</c:v>
                </c:pt>
                <c:pt idx="556">
                  <c:v>3.2175925925925927E-2</c:v>
                </c:pt>
                <c:pt idx="557">
                  <c:v>3.2233796296296295E-2</c:v>
                </c:pt>
                <c:pt idx="558">
                  <c:v>3.229166666666667E-2</c:v>
                </c:pt>
                <c:pt idx="559">
                  <c:v>3.2349537037037038E-2</c:v>
                </c:pt>
                <c:pt idx="560">
                  <c:v>3.2407407407407406E-2</c:v>
                </c:pt>
                <c:pt idx="561">
                  <c:v>3.246527777777778E-2</c:v>
                </c:pt>
                <c:pt idx="562">
                  <c:v>3.2523148148148148E-2</c:v>
                </c:pt>
                <c:pt idx="563">
                  <c:v>3.2581018518518516E-2</c:v>
                </c:pt>
                <c:pt idx="564">
                  <c:v>3.2638888888888891E-2</c:v>
                </c:pt>
                <c:pt idx="565">
                  <c:v>3.2696759259259259E-2</c:v>
                </c:pt>
                <c:pt idx="566">
                  <c:v>3.2754629629629627E-2</c:v>
                </c:pt>
                <c:pt idx="567">
                  <c:v>3.2812500000000001E-2</c:v>
                </c:pt>
                <c:pt idx="568">
                  <c:v>3.2870370370370376E-2</c:v>
                </c:pt>
                <c:pt idx="569">
                  <c:v>3.2928240740740737E-2</c:v>
                </c:pt>
                <c:pt idx="570">
                  <c:v>3.2986111111111112E-2</c:v>
                </c:pt>
                <c:pt idx="571">
                  <c:v>3.3043981481481487E-2</c:v>
                </c:pt>
                <c:pt idx="572">
                  <c:v>3.3101851851851848E-2</c:v>
                </c:pt>
                <c:pt idx="573">
                  <c:v>3.3159722222222222E-2</c:v>
                </c:pt>
                <c:pt idx="574">
                  <c:v>3.3217592592592597E-2</c:v>
                </c:pt>
                <c:pt idx="575">
                  <c:v>3.3275462962962958E-2</c:v>
                </c:pt>
                <c:pt idx="576">
                  <c:v>3.3333333333333333E-2</c:v>
                </c:pt>
                <c:pt idx="577">
                  <c:v>3.3391203703703708E-2</c:v>
                </c:pt>
                <c:pt idx="578">
                  <c:v>3.3449074074074069E-2</c:v>
                </c:pt>
                <c:pt idx="579">
                  <c:v>3.3506944444444443E-2</c:v>
                </c:pt>
                <c:pt idx="580">
                  <c:v>3.3564814814814818E-2</c:v>
                </c:pt>
                <c:pt idx="581">
                  <c:v>3.3622685185185179E-2</c:v>
                </c:pt>
                <c:pt idx="582">
                  <c:v>3.3680555555555554E-2</c:v>
                </c:pt>
                <c:pt idx="583">
                  <c:v>3.3738425925925929E-2</c:v>
                </c:pt>
                <c:pt idx="584">
                  <c:v>3.3796296296296297E-2</c:v>
                </c:pt>
                <c:pt idx="585">
                  <c:v>3.3854166666666664E-2</c:v>
                </c:pt>
                <c:pt idx="586">
                  <c:v>3.3912037037037039E-2</c:v>
                </c:pt>
                <c:pt idx="587">
                  <c:v>3.3969907407407407E-2</c:v>
                </c:pt>
                <c:pt idx="588">
                  <c:v>3.4027777777777775E-2</c:v>
                </c:pt>
                <c:pt idx="589">
                  <c:v>3.408564814814815E-2</c:v>
                </c:pt>
                <c:pt idx="590">
                  <c:v>3.4143518518518517E-2</c:v>
                </c:pt>
                <c:pt idx="591">
                  <c:v>3.4201388888888885E-2</c:v>
                </c:pt>
                <c:pt idx="592">
                  <c:v>3.425925925925926E-2</c:v>
                </c:pt>
                <c:pt idx="593">
                  <c:v>3.4317129629629628E-2</c:v>
                </c:pt>
                <c:pt idx="594">
                  <c:v>3.4374999999999996E-2</c:v>
                </c:pt>
                <c:pt idx="595">
                  <c:v>3.4432870370370371E-2</c:v>
                </c:pt>
                <c:pt idx="596">
                  <c:v>3.4490740740740738E-2</c:v>
                </c:pt>
                <c:pt idx="597">
                  <c:v>3.4548611111111113E-2</c:v>
                </c:pt>
                <c:pt idx="598">
                  <c:v>3.4606481481481481E-2</c:v>
                </c:pt>
                <c:pt idx="599">
                  <c:v>3.4664351851851849E-2</c:v>
                </c:pt>
                <c:pt idx="600">
                  <c:v>3.4722222222222224E-2</c:v>
                </c:pt>
                <c:pt idx="601">
                  <c:v>3.4780092592592592E-2</c:v>
                </c:pt>
                <c:pt idx="602">
                  <c:v>3.4837962962962959E-2</c:v>
                </c:pt>
                <c:pt idx="603">
                  <c:v>3.4895833333333334E-2</c:v>
                </c:pt>
                <c:pt idx="604">
                  <c:v>3.4953703703703702E-2</c:v>
                </c:pt>
                <c:pt idx="605">
                  <c:v>3.5011574074074077E-2</c:v>
                </c:pt>
                <c:pt idx="606">
                  <c:v>3.5069444444444445E-2</c:v>
                </c:pt>
                <c:pt idx="607">
                  <c:v>3.5127314814814813E-2</c:v>
                </c:pt>
                <c:pt idx="608">
                  <c:v>3.5185185185185187E-2</c:v>
                </c:pt>
                <c:pt idx="609">
                  <c:v>3.5243055555555555E-2</c:v>
                </c:pt>
                <c:pt idx="610">
                  <c:v>3.5300925925925923E-2</c:v>
                </c:pt>
                <c:pt idx="611">
                  <c:v>3.5358796296296298E-2</c:v>
                </c:pt>
                <c:pt idx="612">
                  <c:v>3.5416666666666666E-2</c:v>
                </c:pt>
                <c:pt idx="613">
                  <c:v>3.5474537037037041E-2</c:v>
                </c:pt>
                <c:pt idx="614">
                  <c:v>3.5532407407407408E-2</c:v>
                </c:pt>
                <c:pt idx="615">
                  <c:v>3.5590277777777776E-2</c:v>
                </c:pt>
                <c:pt idx="616">
                  <c:v>3.5648148148148151E-2</c:v>
                </c:pt>
                <c:pt idx="617">
                  <c:v>3.5706018518518519E-2</c:v>
                </c:pt>
                <c:pt idx="618">
                  <c:v>3.5763888888888887E-2</c:v>
                </c:pt>
                <c:pt idx="619">
                  <c:v>3.5821759259259262E-2</c:v>
                </c:pt>
                <c:pt idx="620">
                  <c:v>3.5879629629629629E-2</c:v>
                </c:pt>
                <c:pt idx="621">
                  <c:v>3.5937500000000004E-2</c:v>
                </c:pt>
                <c:pt idx="622">
                  <c:v>3.5995370370370372E-2</c:v>
                </c:pt>
                <c:pt idx="623">
                  <c:v>3.605324074074074E-2</c:v>
                </c:pt>
                <c:pt idx="624">
                  <c:v>3.6111111111111115E-2</c:v>
                </c:pt>
                <c:pt idx="625">
                  <c:v>3.6168981481481483E-2</c:v>
                </c:pt>
                <c:pt idx="626">
                  <c:v>3.622685185185185E-2</c:v>
                </c:pt>
                <c:pt idx="627">
                  <c:v>3.6284722222222225E-2</c:v>
                </c:pt>
                <c:pt idx="628">
                  <c:v>3.6342592592592593E-2</c:v>
                </c:pt>
                <c:pt idx="629">
                  <c:v>3.6400462962962961E-2</c:v>
                </c:pt>
                <c:pt idx="630">
                  <c:v>3.6458333333333336E-2</c:v>
                </c:pt>
                <c:pt idx="631">
                  <c:v>3.6516203703703703E-2</c:v>
                </c:pt>
                <c:pt idx="632">
                  <c:v>3.6574074074074071E-2</c:v>
                </c:pt>
                <c:pt idx="633">
                  <c:v>3.6631944444444446E-2</c:v>
                </c:pt>
                <c:pt idx="634">
                  <c:v>3.6689814814814821E-2</c:v>
                </c:pt>
                <c:pt idx="635">
                  <c:v>3.6747685185185182E-2</c:v>
                </c:pt>
                <c:pt idx="636">
                  <c:v>3.6805555555555557E-2</c:v>
                </c:pt>
                <c:pt idx="637">
                  <c:v>3.6863425925925931E-2</c:v>
                </c:pt>
                <c:pt idx="638">
                  <c:v>3.6921296296296292E-2</c:v>
                </c:pt>
                <c:pt idx="639">
                  <c:v>3.6979166666666667E-2</c:v>
                </c:pt>
                <c:pt idx="640">
                  <c:v>3.7037037037037042E-2</c:v>
                </c:pt>
                <c:pt idx="641">
                  <c:v>3.7094907407407403E-2</c:v>
                </c:pt>
                <c:pt idx="642">
                  <c:v>3.7152777777777778E-2</c:v>
                </c:pt>
                <c:pt idx="643">
                  <c:v>3.7210648148148152E-2</c:v>
                </c:pt>
                <c:pt idx="644">
                  <c:v>3.7268518518518513E-2</c:v>
                </c:pt>
                <c:pt idx="645">
                  <c:v>3.7326388888888888E-2</c:v>
                </c:pt>
                <c:pt idx="646">
                  <c:v>3.7384259259259263E-2</c:v>
                </c:pt>
                <c:pt idx="647">
                  <c:v>3.7442129629629624E-2</c:v>
                </c:pt>
                <c:pt idx="648">
                  <c:v>3.7499999999999999E-2</c:v>
                </c:pt>
                <c:pt idx="649">
                  <c:v>3.7557870370370373E-2</c:v>
                </c:pt>
                <c:pt idx="650">
                  <c:v>3.7615740740740741E-2</c:v>
                </c:pt>
                <c:pt idx="651">
                  <c:v>3.7673611111111109E-2</c:v>
                </c:pt>
                <c:pt idx="652">
                  <c:v>3.7731481481481484E-2</c:v>
                </c:pt>
                <c:pt idx="653">
                  <c:v>3.7789351851851852E-2</c:v>
                </c:pt>
                <c:pt idx="654">
                  <c:v>3.784722222222222E-2</c:v>
                </c:pt>
                <c:pt idx="655">
                  <c:v>3.7905092592592594E-2</c:v>
                </c:pt>
                <c:pt idx="656">
                  <c:v>3.7962962962962962E-2</c:v>
                </c:pt>
                <c:pt idx="657">
                  <c:v>3.802083333333333E-2</c:v>
                </c:pt>
                <c:pt idx="658">
                  <c:v>3.8078703703703705E-2</c:v>
                </c:pt>
                <c:pt idx="659">
                  <c:v>3.8136574074074073E-2</c:v>
                </c:pt>
                <c:pt idx="660">
                  <c:v>3.8194444444444441E-2</c:v>
                </c:pt>
                <c:pt idx="661">
                  <c:v>3.8252314814814815E-2</c:v>
                </c:pt>
                <c:pt idx="662">
                  <c:v>3.8310185185185183E-2</c:v>
                </c:pt>
                <c:pt idx="663">
                  <c:v>3.8368055555555551E-2</c:v>
                </c:pt>
                <c:pt idx="664">
                  <c:v>3.8425925925925926E-2</c:v>
                </c:pt>
                <c:pt idx="665">
                  <c:v>3.8483796296296294E-2</c:v>
                </c:pt>
                <c:pt idx="666">
                  <c:v>3.8541666666666669E-2</c:v>
                </c:pt>
                <c:pt idx="667">
                  <c:v>3.8599537037037036E-2</c:v>
                </c:pt>
                <c:pt idx="668">
                  <c:v>3.8657407407407404E-2</c:v>
                </c:pt>
                <c:pt idx="669">
                  <c:v>3.8715277777777779E-2</c:v>
                </c:pt>
                <c:pt idx="670">
                  <c:v>3.8773148148148147E-2</c:v>
                </c:pt>
                <c:pt idx="671">
                  <c:v>3.8831018518518515E-2</c:v>
                </c:pt>
                <c:pt idx="672">
                  <c:v>3.888888888888889E-2</c:v>
                </c:pt>
                <c:pt idx="673">
                  <c:v>3.8946759259259257E-2</c:v>
                </c:pt>
                <c:pt idx="674">
                  <c:v>3.9004629629629632E-2</c:v>
                </c:pt>
                <c:pt idx="675">
                  <c:v>3.90625E-2</c:v>
                </c:pt>
                <c:pt idx="676">
                  <c:v>3.9120370370370368E-2</c:v>
                </c:pt>
                <c:pt idx="677">
                  <c:v>3.9178240740740743E-2</c:v>
                </c:pt>
                <c:pt idx="678">
                  <c:v>3.923611111111111E-2</c:v>
                </c:pt>
                <c:pt idx="679">
                  <c:v>3.9293981481481485E-2</c:v>
                </c:pt>
                <c:pt idx="680">
                  <c:v>3.9351851851851853E-2</c:v>
                </c:pt>
                <c:pt idx="681">
                  <c:v>3.9409722222222221E-2</c:v>
                </c:pt>
                <c:pt idx="682">
                  <c:v>3.9467592592592596E-2</c:v>
                </c:pt>
                <c:pt idx="683">
                  <c:v>3.9525462962962964E-2</c:v>
                </c:pt>
                <c:pt idx="684">
                  <c:v>3.9583333333333331E-2</c:v>
                </c:pt>
                <c:pt idx="685">
                  <c:v>3.9641203703703706E-2</c:v>
                </c:pt>
                <c:pt idx="686">
                  <c:v>3.9699074074074074E-2</c:v>
                </c:pt>
                <c:pt idx="687">
                  <c:v>3.9756944444444449E-2</c:v>
                </c:pt>
                <c:pt idx="688">
                  <c:v>3.9814814814814817E-2</c:v>
                </c:pt>
                <c:pt idx="689">
                  <c:v>3.9872685185185185E-2</c:v>
                </c:pt>
                <c:pt idx="690">
                  <c:v>3.9930555555555559E-2</c:v>
                </c:pt>
                <c:pt idx="691">
                  <c:v>3.9988425925925927E-2</c:v>
                </c:pt>
                <c:pt idx="692">
                  <c:v>4.0046296296296295E-2</c:v>
                </c:pt>
                <c:pt idx="693">
                  <c:v>4.010416666666667E-2</c:v>
                </c:pt>
                <c:pt idx="694">
                  <c:v>4.0162037037037038E-2</c:v>
                </c:pt>
                <c:pt idx="695">
                  <c:v>4.0219907407407406E-2</c:v>
                </c:pt>
                <c:pt idx="696">
                  <c:v>4.027777777777778E-2</c:v>
                </c:pt>
                <c:pt idx="697">
                  <c:v>4.0335648148148148E-2</c:v>
                </c:pt>
                <c:pt idx="698">
                  <c:v>4.0393518518518516E-2</c:v>
                </c:pt>
                <c:pt idx="699">
                  <c:v>4.0451388888888891E-2</c:v>
                </c:pt>
                <c:pt idx="700">
                  <c:v>4.0509259259259259E-2</c:v>
                </c:pt>
                <c:pt idx="701">
                  <c:v>4.0567129629629627E-2</c:v>
                </c:pt>
                <c:pt idx="702">
                  <c:v>4.0625000000000001E-2</c:v>
                </c:pt>
                <c:pt idx="703">
                  <c:v>4.0682870370370376E-2</c:v>
                </c:pt>
                <c:pt idx="704">
                  <c:v>4.0740740740740737E-2</c:v>
                </c:pt>
                <c:pt idx="705">
                  <c:v>4.0798611111111112E-2</c:v>
                </c:pt>
                <c:pt idx="706">
                  <c:v>4.0856481481481487E-2</c:v>
                </c:pt>
                <c:pt idx="707">
                  <c:v>4.0914351851851848E-2</c:v>
                </c:pt>
                <c:pt idx="708">
                  <c:v>4.0972222222222222E-2</c:v>
                </c:pt>
                <c:pt idx="709">
                  <c:v>4.1030092592592597E-2</c:v>
                </c:pt>
                <c:pt idx="710">
                  <c:v>4.1087962962962958E-2</c:v>
                </c:pt>
                <c:pt idx="711">
                  <c:v>4.1145833333333333E-2</c:v>
                </c:pt>
                <c:pt idx="712">
                  <c:v>4.1203703703703708E-2</c:v>
                </c:pt>
                <c:pt idx="713">
                  <c:v>4.1261574074074069E-2</c:v>
                </c:pt>
                <c:pt idx="714">
                  <c:v>4.1319444444444443E-2</c:v>
                </c:pt>
                <c:pt idx="715">
                  <c:v>4.1377314814814818E-2</c:v>
                </c:pt>
                <c:pt idx="716">
                  <c:v>4.1435185185185179E-2</c:v>
                </c:pt>
                <c:pt idx="717">
                  <c:v>4.1493055555555554E-2</c:v>
                </c:pt>
                <c:pt idx="718">
                  <c:v>4.1550925925925929E-2</c:v>
                </c:pt>
                <c:pt idx="719">
                  <c:v>4.1608796296296297E-2</c:v>
                </c:pt>
                <c:pt idx="720">
                  <c:v>4.1666666666666664E-2</c:v>
                </c:pt>
              </c:numCache>
            </c:numRef>
          </c:cat>
          <c:val>
            <c:numRef>
              <c:f>output.txt!$K$2:$K$722</c:f>
              <c:numCache>
                <c:formatCode>General</c:formatCode>
                <c:ptCount val="721"/>
                <c:pt idx="0">
                  <c:v>5</c:v>
                </c:pt>
                <c:pt idx="1">
                  <c:v>0</c:v>
                </c:pt>
                <c:pt idx="2">
                  <c:v>5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5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5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5</c:v>
                </c:pt>
                <c:pt idx="25">
                  <c:v>25</c:v>
                </c:pt>
                <c:pt idx="26">
                  <c:v>5</c:v>
                </c:pt>
                <c:pt idx="27">
                  <c:v>5</c:v>
                </c:pt>
                <c:pt idx="28">
                  <c:v>0</c:v>
                </c:pt>
                <c:pt idx="29">
                  <c:v>0</c:v>
                </c:pt>
                <c:pt idx="30">
                  <c:v>5</c:v>
                </c:pt>
                <c:pt idx="31">
                  <c:v>5</c:v>
                </c:pt>
                <c:pt idx="32">
                  <c:v>0</c:v>
                </c:pt>
                <c:pt idx="33">
                  <c:v>10</c:v>
                </c:pt>
                <c:pt idx="34">
                  <c:v>15</c:v>
                </c:pt>
                <c:pt idx="35">
                  <c:v>25</c:v>
                </c:pt>
                <c:pt idx="36">
                  <c:v>15</c:v>
                </c:pt>
                <c:pt idx="37">
                  <c:v>20</c:v>
                </c:pt>
                <c:pt idx="38">
                  <c:v>5</c:v>
                </c:pt>
                <c:pt idx="39">
                  <c:v>0</c:v>
                </c:pt>
                <c:pt idx="40">
                  <c:v>5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10</c:v>
                </c:pt>
                <c:pt idx="53">
                  <c:v>5</c:v>
                </c:pt>
                <c:pt idx="54">
                  <c:v>5</c:v>
                </c:pt>
                <c:pt idx="55">
                  <c:v>0</c:v>
                </c:pt>
                <c:pt idx="56">
                  <c:v>0</c:v>
                </c:pt>
                <c:pt idx="57">
                  <c:v>5</c:v>
                </c:pt>
                <c:pt idx="58">
                  <c:v>0</c:v>
                </c:pt>
                <c:pt idx="59">
                  <c:v>0</c:v>
                </c:pt>
                <c:pt idx="60">
                  <c:v>10</c:v>
                </c:pt>
                <c:pt idx="61">
                  <c:v>0</c:v>
                </c:pt>
                <c:pt idx="62">
                  <c:v>0</c:v>
                </c:pt>
                <c:pt idx="63">
                  <c:v>5</c:v>
                </c:pt>
                <c:pt idx="64">
                  <c:v>0</c:v>
                </c:pt>
                <c:pt idx="65">
                  <c:v>0</c:v>
                </c:pt>
                <c:pt idx="66">
                  <c:v>75</c:v>
                </c:pt>
                <c:pt idx="67">
                  <c:v>55</c:v>
                </c:pt>
                <c:pt idx="68">
                  <c:v>15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5</c:v>
                </c:pt>
                <c:pt idx="73">
                  <c:v>10</c:v>
                </c:pt>
                <c:pt idx="74">
                  <c:v>5</c:v>
                </c:pt>
                <c:pt idx="75">
                  <c:v>5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5</c:v>
                </c:pt>
                <c:pt idx="83">
                  <c:v>35</c:v>
                </c:pt>
                <c:pt idx="84">
                  <c:v>35</c:v>
                </c:pt>
                <c:pt idx="85">
                  <c:v>25</c:v>
                </c:pt>
                <c:pt idx="86">
                  <c:v>5</c:v>
                </c:pt>
                <c:pt idx="87">
                  <c:v>5</c:v>
                </c:pt>
                <c:pt idx="88">
                  <c:v>0</c:v>
                </c:pt>
                <c:pt idx="89">
                  <c:v>25</c:v>
                </c:pt>
                <c:pt idx="90">
                  <c:v>10</c:v>
                </c:pt>
                <c:pt idx="91">
                  <c:v>15</c:v>
                </c:pt>
                <c:pt idx="92">
                  <c:v>5</c:v>
                </c:pt>
                <c:pt idx="93">
                  <c:v>5</c:v>
                </c:pt>
                <c:pt idx="94">
                  <c:v>20</c:v>
                </c:pt>
                <c:pt idx="95">
                  <c:v>25</c:v>
                </c:pt>
                <c:pt idx="96">
                  <c:v>5</c:v>
                </c:pt>
                <c:pt idx="97">
                  <c:v>10</c:v>
                </c:pt>
                <c:pt idx="98">
                  <c:v>5</c:v>
                </c:pt>
                <c:pt idx="99">
                  <c:v>0</c:v>
                </c:pt>
                <c:pt idx="100">
                  <c:v>15</c:v>
                </c:pt>
                <c:pt idx="101">
                  <c:v>10</c:v>
                </c:pt>
                <c:pt idx="102">
                  <c:v>35</c:v>
                </c:pt>
                <c:pt idx="103">
                  <c:v>30</c:v>
                </c:pt>
                <c:pt idx="104">
                  <c:v>5</c:v>
                </c:pt>
                <c:pt idx="105">
                  <c:v>0</c:v>
                </c:pt>
                <c:pt idx="106">
                  <c:v>10</c:v>
                </c:pt>
                <c:pt idx="107">
                  <c:v>25</c:v>
                </c:pt>
                <c:pt idx="108">
                  <c:v>10</c:v>
                </c:pt>
                <c:pt idx="109">
                  <c:v>15</c:v>
                </c:pt>
                <c:pt idx="110">
                  <c:v>15</c:v>
                </c:pt>
                <c:pt idx="111">
                  <c:v>5</c:v>
                </c:pt>
                <c:pt idx="112">
                  <c:v>15</c:v>
                </c:pt>
                <c:pt idx="113">
                  <c:v>20</c:v>
                </c:pt>
                <c:pt idx="114">
                  <c:v>15</c:v>
                </c:pt>
                <c:pt idx="115">
                  <c:v>0</c:v>
                </c:pt>
                <c:pt idx="116">
                  <c:v>0</c:v>
                </c:pt>
                <c:pt idx="117">
                  <c:v>5</c:v>
                </c:pt>
                <c:pt idx="118">
                  <c:v>0</c:v>
                </c:pt>
                <c:pt idx="119">
                  <c:v>0</c:v>
                </c:pt>
                <c:pt idx="120">
                  <c:v>5</c:v>
                </c:pt>
                <c:pt idx="121">
                  <c:v>15</c:v>
                </c:pt>
                <c:pt idx="122">
                  <c:v>5</c:v>
                </c:pt>
                <c:pt idx="123">
                  <c:v>20</c:v>
                </c:pt>
                <c:pt idx="124">
                  <c:v>10</c:v>
                </c:pt>
                <c:pt idx="125">
                  <c:v>5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5</c:v>
                </c:pt>
                <c:pt idx="131">
                  <c:v>15</c:v>
                </c:pt>
                <c:pt idx="132">
                  <c:v>20</c:v>
                </c:pt>
                <c:pt idx="133">
                  <c:v>0</c:v>
                </c:pt>
                <c:pt idx="134">
                  <c:v>5</c:v>
                </c:pt>
                <c:pt idx="135">
                  <c:v>5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10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15</c:v>
                </c:pt>
                <c:pt idx="144">
                  <c:v>5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5</c:v>
                </c:pt>
                <c:pt idx="154">
                  <c:v>15</c:v>
                </c:pt>
                <c:pt idx="155">
                  <c:v>15</c:v>
                </c:pt>
                <c:pt idx="156">
                  <c:v>5</c:v>
                </c:pt>
                <c:pt idx="157">
                  <c:v>5</c:v>
                </c:pt>
                <c:pt idx="158">
                  <c:v>5</c:v>
                </c:pt>
                <c:pt idx="159">
                  <c:v>10</c:v>
                </c:pt>
                <c:pt idx="160">
                  <c:v>15</c:v>
                </c:pt>
                <c:pt idx="161">
                  <c:v>5</c:v>
                </c:pt>
                <c:pt idx="162">
                  <c:v>5</c:v>
                </c:pt>
                <c:pt idx="163">
                  <c:v>5</c:v>
                </c:pt>
                <c:pt idx="164">
                  <c:v>10</c:v>
                </c:pt>
                <c:pt idx="165">
                  <c:v>20</c:v>
                </c:pt>
                <c:pt idx="166">
                  <c:v>15</c:v>
                </c:pt>
                <c:pt idx="167">
                  <c:v>5</c:v>
                </c:pt>
                <c:pt idx="168">
                  <c:v>40</c:v>
                </c:pt>
                <c:pt idx="169">
                  <c:v>90</c:v>
                </c:pt>
                <c:pt idx="170">
                  <c:v>45</c:v>
                </c:pt>
                <c:pt idx="171">
                  <c:v>20</c:v>
                </c:pt>
                <c:pt idx="172">
                  <c:v>10</c:v>
                </c:pt>
                <c:pt idx="173">
                  <c:v>5</c:v>
                </c:pt>
                <c:pt idx="174">
                  <c:v>0</c:v>
                </c:pt>
                <c:pt idx="175">
                  <c:v>0</c:v>
                </c:pt>
                <c:pt idx="176">
                  <c:v>5</c:v>
                </c:pt>
                <c:pt idx="177">
                  <c:v>15</c:v>
                </c:pt>
                <c:pt idx="178">
                  <c:v>5</c:v>
                </c:pt>
                <c:pt idx="179">
                  <c:v>0</c:v>
                </c:pt>
                <c:pt idx="180">
                  <c:v>10</c:v>
                </c:pt>
                <c:pt idx="181">
                  <c:v>30</c:v>
                </c:pt>
                <c:pt idx="182">
                  <c:v>60</c:v>
                </c:pt>
                <c:pt idx="183">
                  <c:v>25</c:v>
                </c:pt>
                <c:pt idx="184">
                  <c:v>15</c:v>
                </c:pt>
                <c:pt idx="185">
                  <c:v>5</c:v>
                </c:pt>
                <c:pt idx="186">
                  <c:v>5</c:v>
                </c:pt>
                <c:pt idx="187">
                  <c:v>15</c:v>
                </c:pt>
                <c:pt idx="188">
                  <c:v>5</c:v>
                </c:pt>
                <c:pt idx="189">
                  <c:v>5</c:v>
                </c:pt>
                <c:pt idx="190">
                  <c:v>15</c:v>
                </c:pt>
                <c:pt idx="191">
                  <c:v>25</c:v>
                </c:pt>
                <c:pt idx="192">
                  <c:v>55</c:v>
                </c:pt>
                <c:pt idx="193">
                  <c:v>45</c:v>
                </c:pt>
                <c:pt idx="194">
                  <c:v>30</c:v>
                </c:pt>
                <c:pt idx="195">
                  <c:v>35</c:v>
                </c:pt>
                <c:pt idx="196">
                  <c:v>15</c:v>
                </c:pt>
                <c:pt idx="197">
                  <c:v>15</c:v>
                </c:pt>
                <c:pt idx="198">
                  <c:v>45</c:v>
                </c:pt>
                <c:pt idx="199">
                  <c:v>55</c:v>
                </c:pt>
                <c:pt idx="200">
                  <c:v>40</c:v>
                </c:pt>
                <c:pt idx="201">
                  <c:v>5</c:v>
                </c:pt>
                <c:pt idx="202">
                  <c:v>10</c:v>
                </c:pt>
                <c:pt idx="203">
                  <c:v>20</c:v>
                </c:pt>
                <c:pt idx="204">
                  <c:v>0</c:v>
                </c:pt>
                <c:pt idx="205">
                  <c:v>15</c:v>
                </c:pt>
                <c:pt idx="206">
                  <c:v>25</c:v>
                </c:pt>
                <c:pt idx="207">
                  <c:v>5</c:v>
                </c:pt>
                <c:pt idx="208">
                  <c:v>0</c:v>
                </c:pt>
                <c:pt idx="209">
                  <c:v>0</c:v>
                </c:pt>
                <c:pt idx="210">
                  <c:v>5</c:v>
                </c:pt>
                <c:pt idx="211">
                  <c:v>10</c:v>
                </c:pt>
                <c:pt idx="212">
                  <c:v>5</c:v>
                </c:pt>
                <c:pt idx="213">
                  <c:v>85</c:v>
                </c:pt>
                <c:pt idx="214">
                  <c:v>110</c:v>
                </c:pt>
                <c:pt idx="215">
                  <c:v>40</c:v>
                </c:pt>
                <c:pt idx="216">
                  <c:v>15</c:v>
                </c:pt>
                <c:pt idx="217">
                  <c:v>15</c:v>
                </c:pt>
                <c:pt idx="218">
                  <c:v>10</c:v>
                </c:pt>
                <c:pt idx="219">
                  <c:v>30</c:v>
                </c:pt>
                <c:pt idx="220">
                  <c:v>0</c:v>
                </c:pt>
                <c:pt idx="221">
                  <c:v>5</c:v>
                </c:pt>
                <c:pt idx="222">
                  <c:v>10</c:v>
                </c:pt>
                <c:pt idx="223">
                  <c:v>100</c:v>
                </c:pt>
                <c:pt idx="224">
                  <c:v>155</c:v>
                </c:pt>
                <c:pt idx="225">
                  <c:v>210</c:v>
                </c:pt>
                <c:pt idx="226">
                  <c:v>160</c:v>
                </c:pt>
                <c:pt idx="227">
                  <c:v>115</c:v>
                </c:pt>
                <c:pt idx="228">
                  <c:v>55</c:v>
                </c:pt>
                <c:pt idx="229">
                  <c:v>25</c:v>
                </c:pt>
                <c:pt idx="230">
                  <c:v>15</c:v>
                </c:pt>
                <c:pt idx="231">
                  <c:v>5</c:v>
                </c:pt>
                <c:pt idx="232">
                  <c:v>65</c:v>
                </c:pt>
                <c:pt idx="233">
                  <c:v>100</c:v>
                </c:pt>
                <c:pt idx="234">
                  <c:v>45</c:v>
                </c:pt>
                <c:pt idx="235">
                  <c:v>30</c:v>
                </c:pt>
                <c:pt idx="236">
                  <c:v>40</c:v>
                </c:pt>
                <c:pt idx="237">
                  <c:v>65</c:v>
                </c:pt>
                <c:pt idx="238">
                  <c:v>40</c:v>
                </c:pt>
                <c:pt idx="239">
                  <c:v>45</c:v>
                </c:pt>
                <c:pt idx="240">
                  <c:v>25</c:v>
                </c:pt>
                <c:pt idx="241">
                  <c:v>55</c:v>
                </c:pt>
                <c:pt idx="242">
                  <c:v>90</c:v>
                </c:pt>
                <c:pt idx="243">
                  <c:v>60</c:v>
                </c:pt>
                <c:pt idx="244">
                  <c:v>90</c:v>
                </c:pt>
                <c:pt idx="245">
                  <c:v>105</c:v>
                </c:pt>
                <c:pt idx="246">
                  <c:v>120</c:v>
                </c:pt>
                <c:pt idx="247">
                  <c:v>70</c:v>
                </c:pt>
                <c:pt idx="248">
                  <c:v>45</c:v>
                </c:pt>
                <c:pt idx="249">
                  <c:v>75</c:v>
                </c:pt>
                <c:pt idx="250">
                  <c:v>100</c:v>
                </c:pt>
                <c:pt idx="251">
                  <c:v>115</c:v>
                </c:pt>
                <c:pt idx="252">
                  <c:v>45</c:v>
                </c:pt>
                <c:pt idx="253">
                  <c:v>45</c:v>
                </c:pt>
                <c:pt idx="254">
                  <c:v>5</c:v>
                </c:pt>
                <c:pt idx="255">
                  <c:v>65</c:v>
                </c:pt>
                <c:pt idx="256">
                  <c:v>175</c:v>
                </c:pt>
                <c:pt idx="257">
                  <c:v>115</c:v>
                </c:pt>
                <c:pt idx="258">
                  <c:v>210</c:v>
                </c:pt>
                <c:pt idx="259">
                  <c:v>140</c:v>
                </c:pt>
                <c:pt idx="260">
                  <c:v>120</c:v>
                </c:pt>
                <c:pt idx="261">
                  <c:v>125</c:v>
                </c:pt>
                <c:pt idx="262">
                  <c:v>145</c:v>
                </c:pt>
                <c:pt idx="263">
                  <c:v>120</c:v>
                </c:pt>
                <c:pt idx="264">
                  <c:v>100</c:v>
                </c:pt>
                <c:pt idx="265">
                  <c:v>35</c:v>
                </c:pt>
                <c:pt idx="266">
                  <c:v>5</c:v>
                </c:pt>
                <c:pt idx="267">
                  <c:v>25</c:v>
                </c:pt>
                <c:pt idx="268">
                  <c:v>125</c:v>
                </c:pt>
                <c:pt idx="269">
                  <c:v>160</c:v>
                </c:pt>
                <c:pt idx="270">
                  <c:v>90</c:v>
                </c:pt>
                <c:pt idx="271">
                  <c:v>25</c:v>
                </c:pt>
                <c:pt idx="272">
                  <c:v>15</c:v>
                </c:pt>
                <c:pt idx="273">
                  <c:v>30</c:v>
                </c:pt>
                <c:pt idx="274">
                  <c:v>55</c:v>
                </c:pt>
                <c:pt idx="275">
                  <c:v>45</c:v>
                </c:pt>
                <c:pt idx="276">
                  <c:v>20</c:v>
                </c:pt>
                <c:pt idx="277">
                  <c:v>35</c:v>
                </c:pt>
                <c:pt idx="278">
                  <c:v>110</c:v>
                </c:pt>
                <c:pt idx="279">
                  <c:v>20</c:v>
                </c:pt>
                <c:pt idx="280">
                  <c:v>90</c:v>
                </c:pt>
                <c:pt idx="281">
                  <c:v>165</c:v>
                </c:pt>
                <c:pt idx="282">
                  <c:v>60</c:v>
                </c:pt>
                <c:pt idx="283">
                  <c:v>0</c:v>
                </c:pt>
                <c:pt idx="284">
                  <c:v>35</c:v>
                </c:pt>
                <c:pt idx="285">
                  <c:v>145</c:v>
                </c:pt>
                <c:pt idx="286">
                  <c:v>170</c:v>
                </c:pt>
                <c:pt idx="287">
                  <c:v>40</c:v>
                </c:pt>
                <c:pt idx="288">
                  <c:v>40</c:v>
                </c:pt>
                <c:pt idx="289">
                  <c:v>150</c:v>
                </c:pt>
                <c:pt idx="290">
                  <c:v>115</c:v>
                </c:pt>
                <c:pt idx="291">
                  <c:v>30</c:v>
                </c:pt>
                <c:pt idx="292">
                  <c:v>5</c:v>
                </c:pt>
                <c:pt idx="293">
                  <c:v>5</c:v>
                </c:pt>
                <c:pt idx="294">
                  <c:v>5</c:v>
                </c:pt>
                <c:pt idx="295">
                  <c:v>20</c:v>
                </c:pt>
                <c:pt idx="296">
                  <c:v>40</c:v>
                </c:pt>
                <c:pt idx="297">
                  <c:v>150</c:v>
                </c:pt>
                <c:pt idx="298">
                  <c:v>60</c:v>
                </c:pt>
                <c:pt idx="299">
                  <c:v>5</c:v>
                </c:pt>
                <c:pt idx="300">
                  <c:v>145</c:v>
                </c:pt>
                <c:pt idx="301">
                  <c:v>100</c:v>
                </c:pt>
                <c:pt idx="302">
                  <c:v>25</c:v>
                </c:pt>
                <c:pt idx="303">
                  <c:v>25</c:v>
                </c:pt>
                <c:pt idx="304">
                  <c:v>20</c:v>
                </c:pt>
                <c:pt idx="305">
                  <c:v>35</c:v>
                </c:pt>
                <c:pt idx="306">
                  <c:v>20</c:v>
                </c:pt>
                <c:pt idx="307">
                  <c:v>20</c:v>
                </c:pt>
                <c:pt idx="308">
                  <c:v>15</c:v>
                </c:pt>
                <c:pt idx="309">
                  <c:v>35</c:v>
                </c:pt>
                <c:pt idx="310">
                  <c:v>30</c:v>
                </c:pt>
                <c:pt idx="311">
                  <c:v>55</c:v>
                </c:pt>
                <c:pt idx="312">
                  <c:v>20</c:v>
                </c:pt>
                <c:pt idx="313">
                  <c:v>20</c:v>
                </c:pt>
                <c:pt idx="314">
                  <c:v>10</c:v>
                </c:pt>
                <c:pt idx="315">
                  <c:v>15</c:v>
                </c:pt>
                <c:pt idx="316">
                  <c:v>20</c:v>
                </c:pt>
                <c:pt idx="317">
                  <c:v>40</c:v>
                </c:pt>
                <c:pt idx="318">
                  <c:v>135</c:v>
                </c:pt>
                <c:pt idx="319">
                  <c:v>145</c:v>
                </c:pt>
                <c:pt idx="320">
                  <c:v>170</c:v>
                </c:pt>
                <c:pt idx="321">
                  <c:v>115</c:v>
                </c:pt>
                <c:pt idx="322">
                  <c:v>50</c:v>
                </c:pt>
                <c:pt idx="323">
                  <c:v>10</c:v>
                </c:pt>
                <c:pt idx="324">
                  <c:v>20</c:v>
                </c:pt>
                <c:pt idx="325">
                  <c:v>20</c:v>
                </c:pt>
                <c:pt idx="326">
                  <c:v>0</c:v>
                </c:pt>
                <c:pt idx="327">
                  <c:v>30</c:v>
                </c:pt>
                <c:pt idx="328">
                  <c:v>5</c:v>
                </c:pt>
                <c:pt idx="329">
                  <c:v>20</c:v>
                </c:pt>
                <c:pt idx="330">
                  <c:v>25</c:v>
                </c:pt>
                <c:pt idx="331">
                  <c:v>10</c:v>
                </c:pt>
                <c:pt idx="332">
                  <c:v>20</c:v>
                </c:pt>
                <c:pt idx="333">
                  <c:v>25</c:v>
                </c:pt>
                <c:pt idx="334">
                  <c:v>15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5</c:v>
                </c:pt>
                <c:pt idx="340">
                  <c:v>50</c:v>
                </c:pt>
                <c:pt idx="341">
                  <c:v>60</c:v>
                </c:pt>
                <c:pt idx="342">
                  <c:v>25</c:v>
                </c:pt>
                <c:pt idx="343">
                  <c:v>10</c:v>
                </c:pt>
                <c:pt idx="344">
                  <c:v>10</c:v>
                </c:pt>
                <c:pt idx="345">
                  <c:v>30</c:v>
                </c:pt>
                <c:pt idx="346">
                  <c:v>60</c:v>
                </c:pt>
                <c:pt idx="347">
                  <c:v>55</c:v>
                </c:pt>
                <c:pt idx="348">
                  <c:v>10</c:v>
                </c:pt>
                <c:pt idx="349">
                  <c:v>15</c:v>
                </c:pt>
                <c:pt idx="350">
                  <c:v>0</c:v>
                </c:pt>
                <c:pt idx="351">
                  <c:v>5</c:v>
                </c:pt>
                <c:pt idx="352">
                  <c:v>20</c:v>
                </c:pt>
                <c:pt idx="353">
                  <c:v>0</c:v>
                </c:pt>
                <c:pt idx="354">
                  <c:v>10</c:v>
                </c:pt>
                <c:pt idx="355">
                  <c:v>0</c:v>
                </c:pt>
                <c:pt idx="356">
                  <c:v>130</c:v>
                </c:pt>
                <c:pt idx="357">
                  <c:v>115</c:v>
                </c:pt>
                <c:pt idx="358">
                  <c:v>175</c:v>
                </c:pt>
                <c:pt idx="359">
                  <c:v>100</c:v>
                </c:pt>
                <c:pt idx="360">
                  <c:v>55</c:v>
                </c:pt>
                <c:pt idx="361">
                  <c:v>5</c:v>
                </c:pt>
                <c:pt idx="362">
                  <c:v>5</c:v>
                </c:pt>
                <c:pt idx="363">
                  <c:v>0</c:v>
                </c:pt>
                <c:pt idx="364">
                  <c:v>25</c:v>
                </c:pt>
                <c:pt idx="365">
                  <c:v>15</c:v>
                </c:pt>
                <c:pt idx="366">
                  <c:v>15</c:v>
                </c:pt>
                <c:pt idx="367">
                  <c:v>25</c:v>
                </c:pt>
                <c:pt idx="368">
                  <c:v>90</c:v>
                </c:pt>
                <c:pt idx="369">
                  <c:v>25</c:v>
                </c:pt>
                <c:pt idx="370">
                  <c:v>45</c:v>
                </c:pt>
                <c:pt idx="371">
                  <c:v>45</c:v>
                </c:pt>
                <c:pt idx="372">
                  <c:v>15</c:v>
                </c:pt>
                <c:pt idx="373">
                  <c:v>20</c:v>
                </c:pt>
                <c:pt idx="374">
                  <c:v>70</c:v>
                </c:pt>
                <c:pt idx="375">
                  <c:v>85</c:v>
                </c:pt>
                <c:pt idx="376">
                  <c:v>35</c:v>
                </c:pt>
                <c:pt idx="377">
                  <c:v>25</c:v>
                </c:pt>
                <c:pt idx="378">
                  <c:v>20</c:v>
                </c:pt>
                <c:pt idx="379">
                  <c:v>140</c:v>
                </c:pt>
                <c:pt idx="380">
                  <c:v>205</c:v>
                </c:pt>
                <c:pt idx="381">
                  <c:v>95</c:v>
                </c:pt>
                <c:pt idx="382">
                  <c:v>40</c:v>
                </c:pt>
                <c:pt idx="383">
                  <c:v>70</c:v>
                </c:pt>
                <c:pt idx="384">
                  <c:v>65</c:v>
                </c:pt>
                <c:pt idx="385">
                  <c:v>20</c:v>
                </c:pt>
                <c:pt idx="386">
                  <c:v>20</c:v>
                </c:pt>
                <c:pt idx="387">
                  <c:v>60</c:v>
                </c:pt>
                <c:pt idx="388">
                  <c:v>40</c:v>
                </c:pt>
                <c:pt idx="389">
                  <c:v>15</c:v>
                </c:pt>
                <c:pt idx="390">
                  <c:v>55</c:v>
                </c:pt>
                <c:pt idx="391">
                  <c:v>45</c:v>
                </c:pt>
                <c:pt idx="392">
                  <c:v>165</c:v>
                </c:pt>
                <c:pt idx="393">
                  <c:v>135</c:v>
                </c:pt>
                <c:pt idx="394">
                  <c:v>60</c:v>
                </c:pt>
                <c:pt idx="395">
                  <c:v>70</c:v>
                </c:pt>
                <c:pt idx="396">
                  <c:v>100</c:v>
                </c:pt>
                <c:pt idx="397">
                  <c:v>70</c:v>
                </c:pt>
                <c:pt idx="398">
                  <c:v>120</c:v>
                </c:pt>
                <c:pt idx="399">
                  <c:v>60</c:v>
                </c:pt>
                <c:pt idx="400">
                  <c:v>80</c:v>
                </c:pt>
                <c:pt idx="401">
                  <c:v>25</c:v>
                </c:pt>
                <c:pt idx="402">
                  <c:v>15</c:v>
                </c:pt>
                <c:pt idx="403">
                  <c:v>15</c:v>
                </c:pt>
                <c:pt idx="404">
                  <c:v>20</c:v>
                </c:pt>
                <c:pt idx="405">
                  <c:v>25</c:v>
                </c:pt>
                <c:pt idx="406">
                  <c:v>0</c:v>
                </c:pt>
                <c:pt idx="407">
                  <c:v>25</c:v>
                </c:pt>
                <c:pt idx="408">
                  <c:v>15</c:v>
                </c:pt>
                <c:pt idx="409">
                  <c:v>5</c:v>
                </c:pt>
                <c:pt idx="410">
                  <c:v>0</c:v>
                </c:pt>
                <c:pt idx="411">
                  <c:v>45</c:v>
                </c:pt>
                <c:pt idx="412">
                  <c:v>40</c:v>
                </c:pt>
                <c:pt idx="413">
                  <c:v>5</c:v>
                </c:pt>
                <c:pt idx="414">
                  <c:v>0</c:v>
                </c:pt>
                <c:pt idx="415">
                  <c:v>15</c:v>
                </c:pt>
                <c:pt idx="416">
                  <c:v>15</c:v>
                </c:pt>
                <c:pt idx="417">
                  <c:v>5</c:v>
                </c:pt>
                <c:pt idx="418">
                  <c:v>0</c:v>
                </c:pt>
                <c:pt idx="419">
                  <c:v>50</c:v>
                </c:pt>
                <c:pt idx="420">
                  <c:v>110</c:v>
                </c:pt>
                <c:pt idx="421">
                  <c:v>40</c:v>
                </c:pt>
                <c:pt idx="422">
                  <c:v>25</c:v>
                </c:pt>
                <c:pt idx="423">
                  <c:v>75</c:v>
                </c:pt>
                <c:pt idx="424">
                  <c:v>50</c:v>
                </c:pt>
                <c:pt idx="425">
                  <c:v>30</c:v>
                </c:pt>
                <c:pt idx="426">
                  <c:v>10</c:v>
                </c:pt>
                <c:pt idx="427">
                  <c:v>5</c:v>
                </c:pt>
                <c:pt idx="428">
                  <c:v>5</c:v>
                </c:pt>
                <c:pt idx="429">
                  <c:v>0</c:v>
                </c:pt>
                <c:pt idx="430">
                  <c:v>25</c:v>
                </c:pt>
                <c:pt idx="431">
                  <c:v>60</c:v>
                </c:pt>
                <c:pt idx="432">
                  <c:v>50</c:v>
                </c:pt>
                <c:pt idx="433">
                  <c:v>35</c:v>
                </c:pt>
                <c:pt idx="434">
                  <c:v>95</c:v>
                </c:pt>
                <c:pt idx="435">
                  <c:v>15</c:v>
                </c:pt>
                <c:pt idx="436">
                  <c:v>25</c:v>
                </c:pt>
                <c:pt idx="437">
                  <c:v>50</c:v>
                </c:pt>
                <c:pt idx="438">
                  <c:v>30</c:v>
                </c:pt>
                <c:pt idx="439">
                  <c:v>15</c:v>
                </c:pt>
                <c:pt idx="440">
                  <c:v>5</c:v>
                </c:pt>
                <c:pt idx="441">
                  <c:v>25</c:v>
                </c:pt>
                <c:pt idx="442">
                  <c:v>0</c:v>
                </c:pt>
                <c:pt idx="443">
                  <c:v>10</c:v>
                </c:pt>
                <c:pt idx="444">
                  <c:v>60</c:v>
                </c:pt>
                <c:pt idx="445">
                  <c:v>50</c:v>
                </c:pt>
                <c:pt idx="446">
                  <c:v>160</c:v>
                </c:pt>
                <c:pt idx="447">
                  <c:v>115</c:v>
                </c:pt>
                <c:pt idx="448">
                  <c:v>25</c:v>
                </c:pt>
                <c:pt idx="449">
                  <c:v>5</c:v>
                </c:pt>
                <c:pt idx="450">
                  <c:v>15</c:v>
                </c:pt>
                <c:pt idx="451">
                  <c:v>10</c:v>
                </c:pt>
                <c:pt idx="452">
                  <c:v>5</c:v>
                </c:pt>
                <c:pt idx="453">
                  <c:v>35</c:v>
                </c:pt>
                <c:pt idx="454">
                  <c:v>10</c:v>
                </c:pt>
                <c:pt idx="455">
                  <c:v>0</c:v>
                </c:pt>
                <c:pt idx="456">
                  <c:v>5</c:v>
                </c:pt>
                <c:pt idx="457">
                  <c:v>0</c:v>
                </c:pt>
                <c:pt idx="458">
                  <c:v>5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15</c:v>
                </c:pt>
                <c:pt idx="463">
                  <c:v>35</c:v>
                </c:pt>
                <c:pt idx="464">
                  <c:v>100</c:v>
                </c:pt>
                <c:pt idx="465">
                  <c:v>45</c:v>
                </c:pt>
                <c:pt idx="466">
                  <c:v>25</c:v>
                </c:pt>
                <c:pt idx="467">
                  <c:v>10</c:v>
                </c:pt>
                <c:pt idx="468">
                  <c:v>20</c:v>
                </c:pt>
                <c:pt idx="469">
                  <c:v>10</c:v>
                </c:pt>
                <c:pt idx="470">
                  <c:v>25</c:v>
                </c:pt>
                <c:pt idx="471">
                  <c:v>5</c:v>
                </c:pt>
                <c:pt idx="472">
                  <c:v>10</c:v>
                </c:pt>
                <c:pt idx="473">
                  <c:v>10</c:v>
                </c:pt>
                <c:pt idx="474">
                  <c:v>5</c:v>
                </c:pt>
                <c:pt idx="475">
                  <c:v>15</c:v>
                </c:pt>
                <c:pt idx="476">
                  <c:v>10</c:v>
                </c:pt>
                <c:pt idx="477">
                  <c:v>0</c:v>
                </c:pt>
                <c:pt idx="478">
                  <c:v>5</c:v>
                </c:pt>
                <c:pt idx="479">
                  <c:v>5</c:v>
                </c:pt>
                <c:pt idx="480">
                  <c:v>5</c:v>
                </c:pt>
                <c:pt idx="481">
                  <c:v>25</c:v>
                </c:pt>
                <c:pt idx="482">
                  <c:v>35</c:v>
                </c:pt>
                <c:pt idx="483">
                  <c:v>15</c:v>
                </c:pt>
                <c:pt idx="484">
                  <c:v>0</c:v>
                </c:pt>
                <c:pt idx="485">
                  <c:v>0</c:v>
                </c:pt>
                <c:pt idx="486">
                  <c:v>120</c:v>
                </c:pt>
                <c:pt idx="487">
                  <c:v>175</c:v>
                </c:pt>
                <c:pt idx="488">
                  <c:v>45</c:v>
                </c:pt>
                <c:pt idx="489">
                  <c:v>5</c:v>
                </c:pt>
                <c:pt idx="490">
                  <c:v>10</c:v>
                </c:pt>
                <c:pt idx="491">
                  <c:v>5</c:v>
                </c:pt>
                <c:pt idx="492">
                  <c:v>0</c:v>
                </c:pt>
                <c:pt idx="493">
                  <c:v>0</c:v>
                </c:pt>
                <c:pt idx="494">
                  <c:v>20</c:v>
                </c:pt>
                <c:pt idx="495">
                  <c:v>25</c:v>
                </c:pt>
                <c:pt idx="496">
                  <c:v>25</c:v>
                </c:pt>
                <c:pt idx="497">
                  <c:v>15</c:v>
                </c:pt>
                <c:pt idx="498">
                  <c:v>25</c:v>
                </c:pt>
                <c:pt idx="499">
                  <c:v>85</c:v>
                </c:pt>
                <c:pt idx="500">
                  <c:v>35</c:v>
                </c:pt>
                <c:pt idx="501">
                  <c:v>25</c:v>
                </c:pt>
                <c:pt idx="502">
                  <c:v>60</c:v>
                </c:pt>
                <c:pt idx="503">
                  <c:v>30</c:v>
                </c:pt>
                <c:pt idx="504">
                  <c:v>15</c:v>
                </c:pt>
                <c:pt idx="505">
                  <c:v>15</c:v>
                </c:pt>
                <c:pt idx="506">
                  <c:v>0</c:v>
                </c:pt>
                <c:pt idx="507">
                  <c:v>0</c:v>
                </c:pt>
                <c:pt idx="508">
                  <c:v>25</c:v>
                </c:pt>
                <c:pt idx="509">
                  <c:v>65</c:v>
                </c:pt>
                <c:pt idx="510">
                  <c:v>40</c:v>
                </c:pt>
                <c:pt idx="511">
                  <c:v>30</c:v>
                </c:pt>
                <c:pt idx="512">
                  <c:v>60</c:v>
                </c:pt>
                <c:pt idx="513">
                  <c:v>75</c:v>
                </c:pt>
                <c:pt idx="514">
                  <c:v>50</c:v>
                </c:pt>
                <c:pt idx="515">
                  <c:v>50</c:v>
                </c:pt>
                <c:pt idx="516">
                  <c:v>95</c:v>
                </c:pt>
                <c:pt idx="517">
                  <c:v>120</c:v>
                </c:pt>
                <c:pt idx="518">
                  <c:v>80</c:v>
                </c:pt>
                <c:pt idx="519">
                  <c:v>25</c:v>
                </c:pt>
                <c:pt idx="520">
                  <c:v>10</c:v>
                </c:pt>
                <c:pt idx="521">
                  <c:v>0</c:v>
                </c:pt>
                <c:pt idx="522">
                  <c:v>10</c:v>
                </c:pt>
                <c:pt idx="523">
                  <c:v>5</c:v>
                </c:pt>
                <c:pt idx="524">
                  <c:v>10</c:v>
                </c:pt>
                <c:pt idx="525">
                  <c:v>0</c:v>
                </c:pt>
                <c:pt idx="526">
                  <c:v>45</c:v>
                </c:pt>
                <c:pt idx="527">
                  <c:v>125</c:v>
                </c:pt>
                <c:pt idx="528">
                  <c:v>85</c:v>
                </c:pt>
                <c:pt idx="529">
                  <c:v>30</c:v>
                </c:pt>
                <c:pt idx="530">
                  <c:v>135</c:v>
                </c:pt>
                <c:pt idx="531">
                  <c:v>135</c:v>
                </c:pt>
                <c:pt idx="532">
                  <c:v>185</c:v>
                </c:pt>
                <c:pt idx="533">
                  <c:v>170</c:v>
                </c:pt>
                <c:pt idx="534">
                  <c:v>65</c:v>
                </c:pt>
                <c:pt idx="535">
                  <c:v>70</c:v>
                </c:pt>
                <c:pt idx="536">
                  <c:v>25</c:v>
                </c:pt>
                <c:pt idx="537">
                  <c:v>20</c:v>
                </c:pt>
                <c:pt idx="538">
                  <c:v>5</c:v>
                </c:pt>
                <c:pt idx="539">
                  <c:v>5</c:v>
                </c:pt>
                <c:pt idx="540">
                  <c:v>5</c:v>
                </c:pt>
                <c:pt idx="541">
                  <c:v>55</c:v>
                </c:pt>
                <c:pt idx="542">
                  <c:v>45</c:v>
                </c:pt>
                <c:pt idx="543">
                  <c:v>55</c:v>
                </c:pt>
                <c:pt idx="544">
                  <c:v>40</c:v>
                </c:pt>
                <c:pt idx="545">
                  <c:v>65</c:v>
                </c:pt>
                <c:pt idx="546">
                  <c:v>235</c:v>
                </c:pt>
                <c:pt idx="547">
                  <c:v>155</c:v>
                </c:pt>
                <c:pt idx="548">
                  <c:v>40</c:v>
                </c:pt>
                <c:pt idx="549">
                  <c:v>15</c:v>
                </c:pt>
                <c:pt idx="550">
                  <c:v>35</c:v>
                </c:pt>
                <c:pt idx="551">
                  <c:v>15</c:v>
                </c:pt>
                <c:pt idx="552">
                  <c:v>5</c:v>
                </c:pt>
                <c:pt idx="553">
                  <c:v>15</c:v>
                </c:pt>
                <c:pt idx="554">
                  <c:v>25</c:v>
                </c:pt>
                <c:pt idx="555">
                  <c:v>20</c:v>
                </c:pt>
                <c:pt idx="556">
                  <c:v>20</c:v>
                </c:pt>
                <c:pt idx="557">
                  <c:v>10</c:v>
                </c:pt>
                <c:pt idx="558">
                  <c:v>10</c:v>
                </c:pt>
                <c:pt idx="559">
                  <c:v>0</c:v>
                </c:pt>
                <c:pt idx="560">
                  <c:v>10</c:v>
                </c:pt>
                <c:pt idx="561">
                  <c:v>0</c:v>
                </c:pt>
                <c:pt idx="562">
                  <c:v>15</c:v>
                </c:pt>
                <c:pt idx="563">
                  <c:v>110</c:v>
                </c:pt>
                <c:pt idx="564">
                  <c:v>215</c:v>
                </c:pt>
                <c:pt idx="565">
                  <c:v>125</c:v>
                </c:pt>
                <c:pt idx="566">
                  <c:v>75</c:v>
                </c:pt>
                <c:pt idx="567">
                  <c:v>5</c:v>
                </c:pt>
                <c:pt idx="568">
                  <c:v>0</c:v>
                </c:pt>
                <c:pt idx="569">
                  <c:v>15</c:v>
                </c:pt>
                <c:pt idx="570">
                  <c:v>5</c:v>
                </c:pt>
                <c:pt idx="571">
                  <c:v>30</c:v>
                </c:pt>
                <c:pt idx="572">
                  <c:v>55</c:v>
                </c:pt>
                <c:pt idx="573">
                  <c:v>110</c:v>
                </c:pt>
                <c:pt idx="574">
                  <c:v>65</c:v>
                </c:pt>
                <c:pt idx="575">
                  <c:v>55</c:v>
                </c:pt>
                <c:pt idx="576">
                  <c:v>30</c:v>
                </c:pt>
                <c:pt idx="577">
                  <c:v>20</c:v>
                </c:pt>
                <c:pt idx="578">
                  <c:v>0</c:v>
                </c:pt>
                <c:pt idx="579">
                  <c:v>15</c:v>
                </c:pt>
                <c:pt idx="580">
                  <c:v>50</c:v>
                </c:pt>
                <c:pt idx="581">
                  <c:v>30</c:v>
                </c:pt>
                <c:pt idx="582">
                  <c:v>10</c:v>
                </c:pt>
                <c:pt idx="583">
                  <c:v>5</c:v>
                </c:pt>
                <c:pt idx="584">
                  <c:v>15</c:v>
                </c:pt>
                <c:pt idx="585">
                  <c:v>15</c:v>
                </c:pt>
                <c:pt idx="586">
                  <c:v>25</c:v>
                </c:pt>
                <c:pt idx="587">
                  <c:v>25</c:v>
                </c:pt>
                <c:pt idx="588">
                  <c:v>180</c:v>
                </c:pt>
                <c:pt idx="589">
                  <c:v>185</c:v>
                </c:pt>
                <c:pt idx="590">
                  <c:v>95</c:v>
                </c:pt>
                <c:pt idx="591">
                  <c:v>40</c:v>
                </c:pt>
                <c:pt idx="592">
                  <c:v>15</c:v>
                </c:pt>
                <c:pt idx="593">
                  <c:v>15</c:v>
                </c:pt>
                <c:pt idx="594">
                  <c:v>20</c:v>
                </c:pt>
                <c:pt idx="595">
                  <c:v>0</c:v>
                </c:pt>
                <c:pt idx="596">
                  <c:v>10</c:v>
                </c:pt>
                <c:pt idx="597">
                  <c:v>85</c:v>
                </c:pt>
                <c:pt idx="598">
                  <c:v>160</c:v>
                </c:pt>
                <c:pt idx="599">
                  <c:v>155</c:v>
                </c:pt>
                <c:pt idx="600">
                  <c:v>170</c:v>
                </c:pt>
                <c:pt idx="601">
                  <c:v>140</c:v>
                </c:pt>
                <c:pt idx="602">
                  <c:v>110</c:v>
                </c:pt>
                <c:pt idx="603">
                  <c:v>205</c:v>
                </c:pt>
                <c:pt idx="604">
                  <c:v>110</c:v>
                </c:pt>
                <c:pt idx="605">
                  <c:v>150</c:v>
                </c:pt>
                <c:pt idx="606">
                  <c:v>160</c:v>
                </c:pt>
                <c:pt idx="607">
                  <c:v>80</c:v>
                </c:pt>
                <c:pt idx="608">
                  <c:v>90</c:v>
                </c:pt>
                <c:pt idx="609">
                  <c:v>55</c:v>
                </c:pt>
                <c:pt idx="610">
                  <c:v>50</c:v>
                </c:pt>
                <c:pt idx="611">
                  <c:v>25</c:v>
                </c:pt>
                <c:pt idx="612">
                  <c:v>25</c:v>
                </c:pt>
                <c:pt idx="613">
                  <c:v>25</c:v>
                </c:pt>
                <c:pt idx="614">
                  <c:v>40</c:v>
                </c:pt>
                <c:pt idx="615">
                  <c:v>10</c:v>
                </c:pt>
                <c:pt idx="616">
                  <c:v>15</c:v>
                </c:pt>
                <c:pt idx="617">
                  <c:v>15</c:v>
                </c:pt>
                <c:pt idx="618">
                  <c:v>10</c:v>
                </c:pt>
                <c:pt idx="619">
                  <c:v>10</c:v>
                </c:pt>
                <c:pt idx="620">
                  <c:v>5</c:v>
                </c:pt>
                <c:pt idx="621">
                  <c:v>35</c:v>
                </c:pt>
                <c:pt idx="622">
                  <c:v>15</c:v>
                </c:pt>
                <c:pt idx="623">
                  <c:v>15</c:v>
                </c:pt>
                <c:pt idx="624">
                  <c:v>20</c:v>
                </c:pt>
                <c:pt idx="625">
                  <c:v>15</c:v>
                </c:pt>
                <c:pt idx="626">
                  <c:v>10</c:v>
                </c:pt>
                <c:pt idx="627">
                  <c:v>15</c:v>
                </c:pt>
                <c:pt idx="628">
                  <c:v>20</c:v>
                </c:pt>
                <c:pt idx="629">
                  <c:v>50</c:v>
                </c:pt>
                <c:pt idx="630">
                  <c:v>90</c:v>
                </c:pt>
                <c:pt idx="631">
                  <c:v>45</c:v>
                </c:pt>
                <c:pt idx="632">
                  <c:v>70</c:v>
                </c:pt>
                <c:pt idx="633">
                  <c:v>100</c:v>
                </c:pt>
                <c:pt idx="634">
                  <c:v>55</c:v>
                </c:pt>
                <c:pt idx="635">
                  <c:v>65</c:v>
                </c:pt>
                <c:pt idx="636">
                  <c:v>45</c:v>
                </c:pt>
                <c:pt idx="637">
                  <c:v>30</c:v>
                </c:pt>
                <c:pt idx="638">
                  <c:v>50</c:v>
                </c:pt>
                <c:pt idx="639">
                  <c:v>95</c:v>
                </c:pt>
                <c:pt idx="640">
                  <c:v>240</c:v>
                </c:pt>
                <c:pt idx="641">
                  <c:v>135</c:v>
                </c:pt>
                <c:pt idx="642">
                  <c:v>95</c:v>
                </c:pt>
                <c:pt idx="643">
                  <c:v>125</c:v>
                </c:pt>
                <c:pt idx="644">
                  <c:v>110</c:v>
                </c:pt>
                <c:pt idx="645">
                  <c:v>85</c:v>
                </c:pt>
                <c:pt idx="646">
                  <c:v>50</c:v>
                </c:pt>
                <c:pt idx="647">
                  <c:v>25</c:v>
                </c:pt>
                <c:pt idx="648">
                  <c:v>10</c:v>
                </c:pt>
                <c:pt idx="649">
                  <c:v>5</c:v>
                </c:pt>
                <c:pt idx="650">
                  <c:v>15</c:v>
                </c:pt>
                <c:pt idx="651">
                  <c:v>10</c:v>
                </c:pt>
                <c:pt idx="652">
                  <c:v>10</c:v>
                </c:pt>
                <c:pt idx="653">
                  <c:v>30</c:v>
                </c:pt>
                <c:pt idx="654">
                  <c:v>20</c:v>
                </c:pt>
                <c:pt idx="655">
                  <c:v>5</c:v>
                </c:pt>
                <c:pt idx="656">
                  <c:v>15</c:v>
                </c:pt>
                <c:pt idx="657">
                  <c:v>5</c:v>
                </c:pt>
                <c:pt idx="658">
                  <c:v>5</c:v>
                </c:pt>
                <c:pt idx="659">
                  <c:v>10</c:v>
                </c:pt>
                <c:pt idx="660">
                  <c:v>5</c:v>
                </c:pt>
                <c:pt idx="661">
                  <c:v>5</c:v>
                </c:pt>
                <c:pt idx="662">
                  <c:v>0</c:v>
                </c:pt>
                <c:pt idx="663">
                  <c:v>5</c:v>
                </c:pt>
                <c:pt idx="664">
                  <c:v>0</c:v>
                </c:pt>
                <c:pt idx="665">
                  <c:v>10</c:v>
                </c:pt>
                <c:pt idx="666">
                  <c:v>5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5</c:v>
                </c:pt>
                <c:pt idx="671">
                  <c:v>15</c:v>
                </c:pt>
                <c:pt idx="672">
                  <c:v>0</c:v>
                </c:pt>
                <c:pt idx="673">
                  <c:v>0</c:v>
                </c:pt>
                <c:pt idx="674">
                  <c:v>5</c:v>
                </c:pt>
                <c:pt idx="675">
                  <c:v>0</c:v>
                </c:pt>
                <c:pt idx="676">
                  <c:v>15</c:v>
                </c:pt>
                <c:pt idx="677">
                  <c:v>0</c:v>
                </c:pt>
                <c:pt idx="678">
                  <c:v>5</c:v>
                </c:pt>
                <c:pt idx="679">
                  <c:v>15</c:v>
                </c:pt>
                <c:pt idx="680">
                  <c:v>40</c:v>
                </c:pt>
                <c:pt idx="681">
                  <c:v>55</c:v>
                </c:pt>
                <c:pt idx="682">
                  <c:v>35</c:v>
                </c:pt>
                <c:pt idx="683">
                  <c:v>15</c:v>
                </c:pt>
                <c:pt idx="684">
                  <c:v>5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30</c:v>
                </c:pt>
                <c:pt idx="689">
                  <c:v>50</c:v>
                </c:pt>
                <c:pt idx="690">
                  <c:v>70</c:v>
                </c:pt>
                <c:pt idx="691">
                  <c:v>75</c:v>
                </c:pt>
                <c:pt idx="692">
                  <c:v>90</c:v>
                </c:pt>
                <c:pt idx="693">
                  <c:v>75</c:v>
                </c:pt>
                <c:pt idx="694">
                  <c:v>90</c:v>
                </c:pt>
                <c:pt idx="695">
                  <c:v>15</c:v>
                </c:pt>
                <c:pt idx="696">
                  <c:v>20</c:v>
                </c:pt>
                <c:pt idx="697">
                  <c:v>10</c:v>
                </c:pt>
                <c:pt idx="698">
                  <c:v>35</c:v>
                </c:pt>
                <c:pt idx="699">
                  <c:v>20</c:v>
                </c:pt>
                <c:pt idx="700">
                  <c:v>20</c:v>
                </c:pt>
                <c:pt idx="701">
                  <c:v>20</c:v>
                </c:pt>
                <c:pt idx="702">
                  <c:v>5</c:v>
                </c:pt>
                <c:pt idx="703">
                  <c:v>5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5</c:v>
                </c:pt>
                <c:pt idx="711">
                  <c:v>0</c:v>
                </c:pt>
                <c:pt idx="712">
                  <c:v>0</c:v>
                </c:pt>
                <c:pt idx="713">
                  <c:v>5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CA7-4DDB-BCC9-3279596AD840}"/>
            </c:ext>
          </c:extLst>
        </c:ser>
        <c:ser>
          <c:idx val="1"/>
          <c:order val="1"/>
          <c:tx>
            <c:strRef>
              <c:f>output.txt!$D$1</c:f>
              <c:strCache>
                <c:ptCount val="1"/>
                <c:pt idx="0">
                  <c:v>하이라이트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output.txt!$B$2:$B$722</c:f>
              <c:numCache>
                <c:formatCode>h:mm:ss</c:formatCode>
                <c:ptCount val="721"/>
                <c:pt idx="0">
                  <c:v>0</c:v>
                </c:pt>
                <c:pt idx="1">
                  <c:v>5.7870370370370366E-5</c:v>
                </c:pt>
                <c:pt idx="2">
                  <c:v>1.1574074074074073E-4</c:v>
                </c:pt>
                <c:pt idx="3">
                  <c:v>1.7361111111111112E-4</c:v>
                </c:pt>
                <c:pt idx="4">
                  <c:v>2.3148148148148146E-4</c:v>
                </c:pt>
                <c:pt idx="5">
                  <c:v>2.8935185185185189E-4</c:v>
                </c:pt>
                <c:pt idx="6">
                  <c:v>3.4722222222222224E-4</c:v>
                </c:pt>
                <c:pt idx="7">
                  <c:v>4.0509259259259258E-4</c:v>
                </c:pt>
                <c:pt idx="8">
                  <c:v>4.6296296296296293E-4</c:v>
                </c:pt>
                <c:pt idx="9">
                  <c:v>5.2083333333333333E-4</c:v>
                </c:pt>
                <c:pt idx="10">
                  <c:v>5.7870370370370378E-4</c:v>
                </c:pt>
                <c:pt idx="11">
                  <c:v>6.3657407407407402E-4</c:v>
                </c:pt>
                <c:pt idx="12">
                  <c:v>6.9444444444444447E-4</c:v>
                </c:pt>
                <c:pt idx="13">
                  <c:v>7.5231481481481471E-4</c:v>
                </c:pt>
                <c:pt idx="14">
                  <c:v>8.1018518518518516E-4</c:v>
                </c:pt>
                <c:pt idx="15">
                  <c:v>8.6805555555555551E-4</c:v>
                </c:pt>
                <c:pt idx="16">
                  <c:v>9.2592592592592585E-4</c:v>
                </c:pt>
                <c:pt idx="17">
                  <c:v>9.8379629629629642E-4</c:v>
                </c:pt>
                <c:pt idx="18">
                  <c:v>1.0416666666666667E-3</c:v>
                </c:pt>
                <c:pt idx="19">
                  <c:v>1.0995370370370371E-3</c:v>
                </c:pt>
                <c:pt idx="20">
                  <c:v>1.1574074074074073E-3</c:v>
                </c:pt>
                <c:pt idx="21">
                  <c:v>1.2152777777777778E-3</c:v>
                </c:pt>
                <c:pt idx="22">
                  <c:v>1.2731481481481483E-3</c:v>
                </c:pt>
                <c:pt idx="23">
                  <c:v>1.3310185185185185E-3</c:v>
                </c:pt>
                <c:pt idx="24">
                  <c:v>1.3888888888888889E-3</c:v>
                </c:pt>
                <c:pt idx="25">
                  <c:v>1.4467592592592594E-3</c:v>
                </c:pt>
                <c:pt idx="26">
                  <c:v>1.5046296296296294E-3</c:v>
                </c:pt>
                <c:pt idx="27">
                  <c:v>1.5624999999999999E-3</c:v>
                </c:pt>
                <c:pt idx="28">
                  <c:v>1.6203703703703703E-3</c:v>
                </c:pt>
                <c:pt idx="29">
                  <c:v>1.6782407407407406E-3</c:v>
                </c:pt>
                <c:pt idx="30">
                  <c:v>1.736111111111111E-3</c:v>
                </c:pt>
                <c:pt idx="31">
                  <c:v>1.7939814814814815E-3</c:v>
                </c:pt>
                <c:pt idx="32">
                  <c:v>1.8518518518518517E-3</c:v>
                </c:pt>
                <c:pt idx="33">
                  <c:v>1.9097222222222222E-3</c:v>
                </c:pt>
                <c:pt idx="34">
                  <c:v>1.9675925925925928E-3</c:v>
                </c:pt>
                <c:pt idx="35">
                  <c:v>2.0254629629629629E-3</c:v>
                </c:pt>
                <c:pt idx="36">
                  <c:v>2.0833333333333333E-3</c:v>
                </c:pt>
                <c:pt idx="37">
                  <c:v>2.1412037037037038E-3</c:v>
                </c:pt>
                <c:pt idx="38">
                  <c:v>2.1990740740740742E-3</c:v>
                </c:pt>
                <c:pt idx="39">
                  <c:v>2.2569444444444447E-3</c:v>
                </c:pt>
                <c:pt idx="40">
                  <c:v>2.3148148148148151E-3</c:v>
                </c:pt>
                <c:pt idx="41">
                  <c:v>2.3726851851851851E-3</c:v>
                </c:pt>
                <c:pt idx="42">
                  <c:v>2.4305555555555556E-3</c:v>
                </c:pt>
                <c:pt idx="43">
                  <c:v>2.488425925925926E-3</c:v>
                </c:pt>
                <c:pt idx="44">
                  <c:v>2.5462962962962961E-3</c:v>
                </c:pt>
                <c:pt idx="45">
                  <c:v>2.6041666666666665E-3</c:v>
                </c:pt>
                <c:pt idx="46">
                  <c:v>2.6620370370370374E-3</c:v>
                </c:pt>
                <c:pt idx="47">
                  <c:v>2.7199074074074074E-3</c:v>
                </c:pt>
                <c:pt idx="48">
                  <c:v>2.7777777777777779E-3</c:v>
                </c:pt>
                <c:pt idx="49">
                  <c:v>2.8356481481481479E-3</c:v>
                </c:pt>
                <c:pt idx="50">
                  <c:v>2.8935185185185188E-3</c:v>
                </c:pt>
                <c:pt idx="51">
                  <c:v>2.9513888888888888E-3</c:v>
                </c:pt>
                <c:pt idx="52">
                  <c:v>3.0092592592592588E-3</c:v>
                </c:pt>
                <c:pt idx="53">
                  <c:v>3.0671296296296297E-3</c:v>
                </c:pt>
                <c:pt idx="54">
                  <c:v>3.1249999999999997E-3</c:v>
                </c:pt>
                <c:pt idx="55">
                  <c:v>3.1828703703703702E-3</c:v>
                </c:pt>
                <c:pt idx="56">
                  <c:v>3.2407407407407406E-3</c:v>
                </c:pt>
                <c:pt idx="57">
                  <c:v>3.2986111111111111E-3</c:v>
                </c:pt>
                <c:pt idx="58">
                  <c:v>3.3564814814814811E-3</c:v>
                </c:pt>
                <c:pt idx="59">
                  <c:v>3.414351851851852E-3</c:v>
                </c:pt>
                <c:pt idx="60">
                  <c:v>3.472222222222222E-3</c:v>
                </c:pt>
                <c:pt idx="61">
                  <c:v>3.530092592592592E-3</c:v>
                </c:pt>
                <c:pt idx="62">
                  <c:v>3.5879629629629629E-3</c:v>
                </c:pt>
                <c:pt idx="63">
                  <c:v>3.645833333333333E-3</c:v>
                </c:pt>
                <c:pt idx="64">
                  <c:v>3.7037037037037034E-3</c:v>
                </c:pt>
                <c:pt idx="65">
                  <c:v>3.7615740740740739E-3</c:v>
                </c:pt>
                <c:pt idx="66">
                  <c:v>3.8194444444444443E-3</c:v>
                </c:pt>
                <c:pt idx="67">
                  <c:v>3.8773148148148143E-3</c:v>
                </c:pt>
                <c:pt idx="68">
                  <c:v>3.9351851851851857E-3</c:v>
                </c:pt>
                <c:pt idx="69">
                  <c:v>3.9930555555555561E-3</c:v>
                </c:pt>
                <c:pt idx="70">
                  <c:v>4.0509259259259257E-3</c:v>
                </c:pt>
                <c:pt idx="71">
                  <c:v>4.108796296296297E-3</c:v>
                </c:pt>
                <c:pt idx="72">
                  <c:v>4.1666666666666666E-3</c:v>
                </c:pt>
                <c:pt idx="73">
                  <c:v>4.2245370370370371E-3</c:v>
                </c:pt>
                <c:pt idx="74">
                  <c:v>4.2824074074074075E-3</c:v>
                </c:pt>
                <c:pt idx="75">
                  <c:v>4.340277777777778E-3</c:v>
                </c:pt>
                <c:pt idx="76">
                  <c:v>4.3981481481481484E-3</c:v>
                </c:pt>
                <c:pt idx="77">
                  <c:v>4.4560185185185189E-3</c:v>
                </c:pt>
                <c:pt idx="78">
                  <c:v>4.5138888888888893E-3</c:v>
                </c:pt>
                <c:pt idx="79">
                  <c:v>4.5717592592592589E-3</c:v>
                </c:pt>
                <c:pt idx="80">
                  <c:v>4.6296296296296302E-3</c:v>
                </c:pt>
                <c:pt idx="81">
                  <c:v>4.6874999999999998E-3</c:v>
                </c:pt>
                <c:pt idx="82">
                  <c:v>4.7453703703703703E-3</c:v>
                </c:pt>
                <c:pt idx="83">
                  <c:v>4.8032407407407407E-3</c:v>
                </c:pt>
                <c:pt idx="84">
                  <c:v>4.8611111111111112E-3</c:v>
                </c:pt>
                <c:pt idx="85">
                  <c:v>4.9189814814814816E-3</c:v>
                </c:pt>
                <c:pt idx="86">
                  <c:v>4.9768518518518521E-3</c:v>
                </c:pt>
                <c:pt idx="87">
                  <c:v>5.0347222222222225E-3</c:v>
                </c:pt>
                <c:pt idx="88">
                  <c:v>5.0925925925925921E-3</c:v>
                </c:pt>
                <c:pt idx="89">
                  <c:v>5.1504629629629635E-3</c:v>
                </c:pt>
                <c:pt idx="90">
                  <c:v>5.208333333333333E-3</c:v>
                </c:pt>
                <c:pt idx="91">
                  <c:v>5.2662037037037035E-3</c:v>
                </c:pt>
                <c:pt idx="92">
                  <c:v>5.3240740740740748E-3</c:v>
                </c:pt>
                <c:pt idx="93">
                  <c:v>5.3819444444444453E-3</c:v>
                </c:pt>
                <c:pt idx="94">
                  <c:v>5.4398148148148149E-3</c:v>
                </c:pt>
                <c:pt idx="95">
                  <c:v>5.4976851851851853E-3</c:v>
                </c:pt>
                <c:pt idx="96">
                  <c:v>5.5555555555555558E-3</c:v>
                </c:pt>
                <c:pt idx="97">
                  <c:v>5.6134259259259271E-3</c:v>
                </c:pt>
                <c:pt idx="98">
                  <c:v>5.6712962962962958E-3</c:v>
                </c:pt>
                <c:pt idx="99">
                  <c:v>5.7291666666666671E-3</c:v>
                </c:pt>
                <c:pt idx="100">
                  <c:v>5.7870370370370376E-3</c:v>
                </c:pt>
                <c:pt idx="101">
                  <c:v>5.8449074074074072E-3</c:v>
                </c:pt>
                <c:pt idx="102">
                  <c:v>5.9027777777777776E-3</c:v>
                </c:pt>
                <c:pt idx="103">
                  <c:v>5.9606481481481489E-3</c:v>
                </c:pt>
                <c:pt idx="104">
                  <c:v>6.0185185185185177E-3</c:v>
                </c:pt>
                <c:pt idx="105">
                  <c:v>6.076388888888889E-3</c:v>
                </c:pt>
                <c:pt idx="106">
                  <c:v>6.1342592592592594E-3</c:v>
                </c:pt>
                <c:pt idx="107">
                  <c:v>6.1921296296296299E-3</c:v>
                </c:pt>
                <c:pt idx="108">
                  <c:v>6.2499999999999995E-3</c:v>
                </c:pt>
                <c:pt idx="109">
                  <c:v>6.3078703703703708E-3</c:v>
                </c:pt>
                <c:pt idx="110">
                  <c:v>6.3657407407407404E-3</c:v>
                </c:pt>
                <c:pt idx="111">
                  <c:v>6.4236111111111117E-3</c:v>
                </c:pt>
                <c:pt idx="112">
                  <c:v>6.4814814814814813E-3</c:v>
                </c:pt>
                <c:pt idx="113">
                  <c:v>6.5393518518518517E-3</c:v>
                </c:pt>
                <c:pt idx="114">
                  <c:v>6.5972222222222222E-3</c:v>
                </c:pt>
                <c:pt idx="115">
                  <c:v>6.6550925925925935E-3</c:v>
                </c:pt>
                <c:pt idx="116">
                  <c:v>6.7129629629629622E-3</c:v>
                </c:pt>
                <c:pt idx="117">
                  <c:v>6.7708333333333336E-3</c:v>
                </c:pt>
                <c:pt idx="118">
                  <c:v>6.828703703703704E-3</c:v>
                </c:pt>
                <c:pt idx="119">
                  <c:v>6.8865740740740736E-3</c:v>
                </c:pt>
                <c:pt idx="120">
                  <c:v>6.9444444444444441E-3</c:v>
                </c:pt>
                <c:pt idx="121">
                  <c:v>7.0023148148148154E-3</c:v>
                </c:pt>
                <c:pt idx="122">
                  <c:v>7.0601851851851841E-3</c:v>
                </c:pt>
                <c:pt idx="123">
                  <c:v>7.1180555555555554E-3</c:v>
                </c:pt>
                <c:pt idx="124">
                  <c:v>7.1759259259259259E-3</c:v>
                </c:pt>
                <c:pt idx="125">
                  <c:v>7.2337962962962963E-3</c:v>
                </c:pt>
                <c:pt idx="126">
                  <c:v>7.2916666666666659E-3</c:v>
                </c:pt>
                <c:pt idx="127">
                  <c:v>7.3495370370370372E-3</c:v>
                </c:pt>
                <c:pt idx="128">
                  <c:v>7.4074074074074068E-3</c:v>
                </c:pt>
                <c:pt idx="129">
                  <c:v>7.4652777777777781E-3</c:v>
                </c:pt>
                <c:pt idx="130">
                  <c:v>7.5231481481481477E-3</c:v>
                </c:pt>
                <c:pt idx="131">
                  <c:v>7.5810185185185182E-3</c:v>
                </c:pt>
                <c:pt idx="132">
                  <c:v>7.6388888888888886E-3</c:v>
                </c:pt>
                <c:pt idx="133">
                  <c:v>7.69675925925926E-3</c:v>
                </c:pt>
                <c:pt idx="134">
                  <c:v>7.7546296296296287E-3</c:v>
                </c:pt>
                <c:pt idx="135">
                  <c:v>7.8125E-3</c:v>
                </c:pt>
                <c:pt idx="136">
                  <c:v>7.8703703703703713E-3</c:v>
                </c:pt>
                <c:pt idx="137">
                  <c:v>7.9282407407407409E-3</c:v>
                </c:pt>
                <c:pt idx="138">
                  <c:v>7.9861111111111122E-3</c:v>
                </c:pt>
                <c:pt idx="139">
                  <c:v>8.0439814814814818E-3</c:v>
                </c:pt>
                <c:pt idx="140">
                  <c:v>8.1018518518518514E-3</c:v>
                </c:pt>
                <c:pt idx="141">
                  <c:v>8.1597222222222227E-3</c:v>
                </c:pt>
                <c:pt idx="142">
                  <c:v>8.217592592592594E-3</c:v>
                </c:pt>
                <c:pt idx="143">
                  <c:v>8.2754629629629619E-3</c:v>
                </c:pt>
                <c:pt idx="144">
                  <c:v>8.3333333333333332E-3</c:v>
                </c:pt>
                <c:pt idx="145">
                  <c:v>8.3912037037037045E-3</c:v>
                </c:pt>
                <c:pt idx="146">
                  <c:v>8.4490740740740741E-3</c:v>
                </c:pt>
                <c:pt idx="147">
                  <c:v>8.5069444444444437E-3</c:v>
                </c:pt>
                <c:pt idx="148">
                  <c:v>8.564814814814815E-3</c:v>
                </c:pt>
                <c:pt idx="149">
                  <c:v>8.6226851851851846E-3</c:v>
                </c:pt>
                <c:pt idx="150">
                  <c:v>8.6805555555555559E-3</c:v>
                </c:pt>
                <c:pt idx="151">
                  <c:v>8.7384259259259255E-3</c:v>
                </c:pt>
                <c:pt idx="152">
                  <c:v>8.7962962962962968E-3</c:v>
                </c:pt>
                <c:pt idx="153">
                  <c:v>8.8541666666666664E-3</c:v>
                </c:pt>
                <c:pt idx="154">
                  <c:v>8.9120370370370378E-3</c:v>
                </c:pt>
                <c:pt idx="155">
                  <c:v>8.9699074074074073E-3</c:v>
                </c:pt>
                <c:pt idx="156">
                  <c:v>9.0277777777777787E-3</c:v>
                </c:pt>
                <c:pt idx="157">
                  <c:v>9.0856481481481483E-3</c:v>
                </c:pt>
                <c:pt idx="158">
                  <c:v>9.1435185185185178E-3</c:v>
                </c:pt>
                <c:pt idx="159">
                  <c:v>9.2013888888888892E-3</c:v>
                </c:pt>
                <c:pt idx="160">
                  <c:v>9.2592592592592605E-3</c:v>
                </c:pt>
                <c:pt idx="161">
                  <c:v>9.3171296296296283E-3</c:v>
                </c:pt>
                <c:pt idx="162">
                  <c:v>9.3749999999999997E-3</c:v>
                </c:pt>
                <c:pt idx="163">
                  <c:v>9.432870370370371E-3</c:v>
                </c:pt>
                <c:pt idx="164">
                  <c:v>9.4907407407407406E-3</c:v>
                </c:pt>
                <c:pt idx="165">
                  <c:v>9.5486111111111101E-3</c:v>
                </c:pt>
                <c:pt idx="166">
                  <c:v>9.6064814814814815E-3</c:v>
                </c:pt>
                <c:pt idx="167">
                  <c:v>9.6643518518518511E-3</c:v>
                </c:pt>
                <c:pt idx="168">
                  <c:v>9.7222222222222224E-3</c:v>
                </c:pt>
                <c:pt idx="169">
                  <c:v>9.780092592592592E-3</c:v>
                </c:pt>
                <c:pt idx="170">
                  <c:v>9.8379629629629633E-3</c:v>
                </c:pt>
                <c:pt idx="171">
                  <c:v>9.8958333333333329E-3</c:v>
                </c:pt>
                <c:pt idx="172">
                  <c:v>9.9537037037037042E-3</c:v>
                </c:pt>
                <c:pt idx="173">
                  <c:v>1.0011574074074074E-2</c:v>
                </c:pt>
                <c:pt idx="174">
                  <c:v>1.0069444444444445E-2</c:v>
                </c:pt>
                <c:pt idx="175">
                  <c:v>1.0127314814814815E-2</c:v>
                </c:pt>
                <c:pt idx="176">
                  <c:v>1.0185185185185184E-2</c:v>
                </c:pt>
                <c:pt idx="177">
                  <c:v>1.0243055555555556E-2</c:v>
                </c:pt>
                <c:pt idx="178">
                  <c:v>1.0300925925925927E-2</c:v>
                </c:pt>
                <c:pt idx="179">
                  <c:v>1.0358796296296295E-2</c:v>
                </c:pt>
                <c:pt idx="180">
                  <c:v>1.0416666666666666E-2</c:v>
                </c:pt>
                <c:pt idx="181">
                  <c:v>1.0474537037037037E-2</c:v>
                </c:pt>
                <c:pt idx="182">
                  <c:v>1.0532407407407407E-2</c:v>
                </c:pt>
                <c:pt idx="183">
                  <c:v>1.0590277777777777E-2</c:v>
                </c:pt>
                <c:pt idx="184">
                  <c:v>1.064814814814815E-2</c:v>
                </c:pt>
                <c:pt idx="185">
                  <c:v>1.0706018518518517E-2</c:v>
                </c:pt>
                <c:pt idx="186">
                  <c:v>1.0763888888888891E-2</c:v>
                </c:pt>
                <c:pt idx="187">
                  <c:v>1.082175925925926E-2</c:v>
                </c:pt>
                <c:pt idx="188">
                  <c:v>1.087962962962963E-2</c:v>
                </c:pt>
                <c:pt idx="189">
                  <c:v>1.0937500000000001E-2</c:v>
                </c:pt>
                <c:pt idx="190">
                  <c:v>1.0995370370370371E-2</c:v>
                </c:pt>
                <c:pt idx="191">
                  <c:v>1.105324074074074E-2</c:v>
                </c:pt>
                <c:pt idx="192">
                  <c:v>1.1111111111111112E-2</c:v>
                </c:pt>
                <c:pt idx="193">
                  <c:v>1.1168981481481481E-2</c:v>
                </c:pt>
                <c:pt idx="194">
                  <c:v>1.1226851851851854E-2</c:v>
                </c:pt>
                <c:pt idx="195">
                  <c:v>1.1284722222222222E-2</c:v>
                </c:pt>
                <c:pt idx="196">
                  <c:v>1.1342592592592592E-2</c:v>
                </c:pt>
                <c:pt idx="197">
                  <c:v>1.1400462962962965E-2</c:v>
                </c:pt>
                <c:pt idx="198">
                  <c:v>1.1458333333333334E-2</c:v>
                </c:pt>
                <c:pt idx="199">
                  <c:v>1.1516203703703702E-2</c:v>
                </c:pt>
                <c:pt idx="200">
                  <c:v>1.1574074074074075E-2</c:v>
                </c:pt>
                <c:pt idx="201">
                  <c:v>1.1631944444444445E-2</c:v>
                </c:pt>
                <c:pt idx="202">
                  <c:v>1.1689814814814814E-2</c:v>
                </c:pt>
                <c:pt idx="203">
                  <c:v>1.1747685185185186E-2</c:v>
                </c:pt>
                <c:pt idx="204">
                  <c:v>1.1805555555555555E-2</c:v>
                </c:pt>
                <c:pt idx="205">
                  <c:v>1.1863425925925925E-2</c:v>
                </c:pt>
                <c:pt idx="206">
                  <c:v>1.1921296296296298E-2</c:v>
                </c:pt>
                <c:pt idx="207">
                  <c:v>1.1979166666666666E-2</c:v>
                </c:pt>
                <c:pt idx="208">
                  <c:v>1.2037037037037035E-2</c:v>
                </c:pt>
                <c:pt idx="209">
                  <c:v>1.2094907407407408E-2</c:v>
                </c:pt>
                <c:pt idx="210">
                  <c:v>1.2152777777777778E-2</c:v>
                </c:pt>
                <c:pt idx="211">
                  <c:v>1.2210648148148146E-2</c:v>
                </c:pt>
                <c:pt idx="212">
                  <c:v>1.2268518518518519E-2</c:v>
                </c:pt>
                <c:pt idx="213">
                  <c:v>1.2326388888888888E-2</c:v>
                </c:pt>
                <c:pt idx="214">
                  <c:v>1.238425925925926E-2</c:v>
                </c:pt>
                <c:pt idx="215">
                  <c:v>1.2442129629629629E-2</c:v>
                </c:pt>
                <c:pt idx="216">
                  <c:v>1.2499999999999999E-2</c:v>
                </c:pt>
                <c:pt idx="217">
                  <c:v>1.255787037037037E-2</c:v>
                </c:pt>
                <c:pt idx="218">
                  <c:v>1.2615740740740742E-2</c:v>
                </c:pt>
                <c:pt idx="219">
                  <c:v>1.2673611111111109E-2</c:v>
                </c:pt>
                <c:pt idx="220">
                  <c:v>1.2731481481481481E-2</c:v>
                </c:pt>
                <c:pt idx="221">
                  <c:v>1.2789351851851852E-2</c:v>
                </c:pt>
                <c:pt idx="222">
                  <c:v>1.2847222222222223E-2</c:v>
                </c:pt>
                <c:pt idx="223">
                  <c:v>1.2905092592592591E-2</c:v>
                </c:pt>
                <c:pt idx="224">
                  <c:v>1.2962962962962963E-2</c:v>
                </c:pt>
                <c:pt idx="225">
                  <c:v>1.3020833333333334E-2</c:v>
                </c:pt>
                <c:pt idx="226">
                  <c:v>1.3078703703703703E-2</c:v>
                </c:pt>
                <c:pt idx="227">
                  <c:v>1.3136574074074077E-2</c:v>
                </c:pt>
                <c:pt idx="228">
                  <c:v>1.3194444444444444E-2</c:v>
                </c:pt>
                <c:pt idx="229">
                  <c:v>1.3252314814814814E-2</c:v>
                </c:pt>
                <c:pt idx="230">
                  <c:v>1.3310185185185187E-2</c:v>
                </c:pt>
                <c:pt idx="231">
                  <c:v>1.3368055555555557E-2</c:v>
                </c:pt>
                <c:pt idx="232">
                  <c:v>1.3425925925925924E-2</c:v>
                </c:pt>
                <c:pt idx="233">
                  <c:v>1.3483796296296298E-2</c:v>
                </c:pt>
                <c:pt idx="234">
                  <c:v>1.3541666666666667E-2</c:v>
                </c:pt>
                <c:pt idx="235">
                  <c:v>1.3599537037037037E-2</c:v>
                </c:pt>
                <c:pt idx="236">
                  <c:v>1.3657407407407408E-2</c:v>
                </c:pt>
                <c:pt idx="237">
                  <c:v>1.3715277777777778E-2</c:v>
                </c:pt>
                <c:pt idx="238">
                  <c:v>1.3773148148148147E-2</c:v>
                </c:pt>
                <c:pt idx="239">
                  <c:v>1.383101851851852E-2</c:v>
                </c:pt>
                <c:pt idx="240">
                  <c:v>1.3888888888888888E-2</c:v>
                </c:pt>
                <c:pt idx="241">
                  <c:v>1.3946759259259258E-2</c:v>
                </c:pt>
                <c:pt idx="242">
                  <c:v>1.4004629629629631E-2</c:v>
                </c:pt>
                <c:pt idx="243">
                  <c:v>1.40625E-2</c:v>
                </c:pt>
                <c:pt idx="244">
                  <c:v>1.4120370370370368E-2</c:v>
                </c:pt>
                <c:pt idx="245">
                  <c:v>1.4178240740740741E-2</c:v>
                </c:pt>
                <c:pt idx="246">
                  <c:v>1.4236111111111111E-2</c:v>
                </c:pt>
                <c:pt idx="247">
                  <c:v>1.4293981481481482E-2</c:v>
                </c:pt>
                <c:pt idx="248">
                  <c:v>1.4351851851851852E-2</c:v>
                </c:pt>
                <c:pt idx="249">
                  <c:v>1.4409722222222221E-2</c:v>
                </c:pt>
                <c:pt idx="250">
                  <c:v>1.4467592592592593E-2</c:v>
                </c:pt>
                <c:pt idx="251">
                  <c:v>1.4525462962962964E-2</c:v>
                </c:pt>
                <c:pt idx="252">
                  <c:v>1.4583333333333332E-2</c:v>
                </c:pt>
                <c:pt idx="253">
                  <c:v>1.4641203703703703E-2</c:v>
                </c:pt>
                <c:pt idx="254">
                  <c:v>1.4699074074074074E-2</c:v>
                </c:pt>
                <c:pt idx="255">
                  <c:v>1.4756944444444446E-2</c:v>
                </c:pt>
                <c:pt idx="256">
                  <c:v>1.4814814814814814E-2</c:v>
                </c:pt>
                <c:pt idx="257">
                  <c:v>1.4872685185185185E-2</c:v>
                </c:pt>
                <c:pt idx="258">
                  <c:v>1.4930555555555556E-2</c:v>
                </c:pt>
                <c:pt idx="259">
                  <c:v>1.4988425925925926E-2</c:v>
                </c:pt>
                <c:pt idx="260">
                  <c:v>1.5046296296296295E-2</c:v>
                </c:pt>
                <c:pt idx="261">
                  <c:v>1.5104166666666667E-2</c:v>
                </c:pt>
                <c:pt idx="262">
                  <c:v>1.5162037037037036E-2</c:v>
                </c:pt>
                <c:pt idx="263">
                  <c:v>1.5219907407407409E-2</c:v>
                </c:pt>
                <c:pt idx="264">
                  <c:v>1.5277777777777777E-2</c:v>
                </c:pt>
                <c:pt idx="265">
                  <c:v>1.5335648148148147E-2</c:v>
                </c:pt>
                <c:pt idx="266">
                  <c:v>1.539351851851852E-2</c:v>
                </c:pt>
                <c:pt idx="267">
                  <c:v>1.545138888888889E-2</c:v>
                </c:pt>
                <c:pt idx="268">
                  <c:v>1.5509259259259257E-2</c:v>
                </c:pt>
                <c:pt idx="269">
                  <c:v>1.556712962962963E-2</c:v>
                </c:pt>
                <c:pt idx="270">
                  <c:v>1.5625E-2</c:v>
                </c:pt>
                <c:pt idx="271">
                  <c:v>1.5682870370370371E-2</c:v>
                </c:pt>
                <c:pt idx="272">
                  <c:v>1.5740740740740743E-2</c:v>
                </c:pt>
                <c:pt idx="273">
                  <c:v>1.579861111111111E-2</c:v>
                </c:pt>
                <c:pt idx="274">
                  <c:v>1.5856481481481482E-2</c:v>
                </c:pt>
                <c:pt idx="275">
                  <c:v>1.5914351851851853E-2</c:v>
                </c:pt>
                <c:pt idx="276">
                  <c:v>1.5972222222222224E-2</c:v>
                </c:pt>
                <c:pt idx="277">
                  <c:v>1.6030092592592592E-2</c:v>
                </c:pt>
                <c:pt idx="278">
                  <c:v>1.6087962962962964E-2</c:v>
                </c:pt>
                <c:pt idx="279">
                  <c:v>1.6145833333333335E-2</c:v>
                </c:pt>
                <c:pt idx="280">
                  <c:v>1.6203703703703703E-2</c:v>
                </c:pt>
                <c:pt idx="281">
                  <c:v>1.6261574074074074E-2</c:v>
                </c:pt>
                <c:pt idx="282">
                  <c:v>1.6319444444444445E-2</c:v>
                </c:pt>
                <c:pt idx="283">
                  <c:v>1.6377314814814813E-2</c:v>
                </c:pt>
                <c:pt idx="284">
                  <c:v>1.6435185185185188E-2</c:v>
                </c:pt>
                <c:pt idx="285">
                  <c:v>1.6493055555555556E-2</c:v>
                </c:pt>
                <c:pt idx="286">
                  <c:v>1.6550925925925924E-2</c:v>
                </c:pt>
                <c:pt idx="287">
                  <c:v>1.6608796296296299E-2</c:v>
                </c:pt>
                <c:pt idx="288">
                  <c:v>1.6666666666666666E-2</c:v>
                </c:pt>
                <c:pt idx="289">
                  <c:v>1.6724537037037034E-2</c:v>
                </c:pt>
                <c:pt idx="290">
                  <c:v>1.6782407407407409E-2</c:v>
                </c:pt>
                <c:pt idx="291">
                  <c:v>1.6840277777777777E-2</c:v>
                </c:pt>
                <c:pt idx="292">
                  <c:v>1.6898148148148148E-2</c:v>
                </c:pt>
                <c:pt idx="293">
                  <c:v>1.695601851851852E-2</c:v>
                </c:pt>
                <c:pt idx="294">
                  <c:v>1.7013888888888887E-2</c:v>
                </c:pt>
                <c:pt idx="295">
                  <c:v>1.7071759259259259E-2</c:v>
                </c:pt>
                <c:pt idx="296">
                  <c:v>1.712962962962963E-2</c:v>
                </c:pt>
                <c:pt idx="297">
                  <c:v>1.7187499999999998E-2</c:v>
                </c:pt>
                <c:pt idx="298">
                  <c:v>1.7245370370370369E-2</c:v>
                </c:pt>
                <c:pt idx="299">
                  <c:v>1.7303240740740741E-2</c:v>
                </c:pt>
                <c:pt idx="300">
                  <c:v>1.7361111111111112E-2</c:v>
                </c:pt>
                <c:pt idx="301">
                  <c:v>1.741898148148148E-2</c:v>
                </c:pt>
                <c:pt idx="302">
                  <c:v>1.7476851851851851E-2</c:v>
                </c:pt>
                <c:pt idx="303">
                  <c:v>1.7534722222222222E-2</c:v>
                </c:pt>
                <c:pt idx="304">
                  <c:v>1.7592592592592594E-2</c:v>
                </c:pt>
                <c:pt idx="305">
                  <c:v>1.7650462962962962E-2</c:v>
                </c:pt>
                <c:pt idx="306">
                  <c:v>1.7708333333333333E-2</c:v>
                </c:pt>
                <c:pt idx="307">
                  <c:v>1.7766203703703704E-2</c:v>
                </c:pt>
                <c:pt idx="308">
                  <c:v>1.7824074074074076E-2</c:v>
                </c:pt>
                <c:pt idx="309">
                  <c:v>1.7881944444444443E-2</c:v>
                </c:pt>
                <c:pt idx="310">
                  <c:v>1.7939814814814815E-2</c:v>
                </c:pt>
                <c:pt idx="311">
                  <c:v>1.7997685185185186E-2</c:v>
                </c:pt>
                <c:pt idx="312">
                  <c:v>1.8055555555555557E-2</c:v>
                </c:pt>
                <c:pt idx="313">
                  <c:v>1.8113425925925925E-2</c:v>
                </c:pt>
                <c:pt idx="314">
                  <c:v>1.8171296296296297E-2</c:v>
                </c:pt>
                <c:pt idx="315">
                  <c:v>1.8229166666666668E-2</c:v>
                </c:pt>
                <c:pt idx="316">
                  <c:v>1.8287037037037036E-2</c:v>
                </c:pt>
                <c:pt idx="317">
                  <c:v>1.834490740740741E-2</c:v>
                </c:pt>
                <c:pt idx="318">
                  <c:v>1.8402777777777778E-2</c:v>
                </c:pt>
                <c:pt idx="319">
                  <c:v>1.8460648148148146E-2</c:v>
                </c:pt>
                <c:pt idx="320">
                  <c:v>1.8518518518518521E-2</c:v>
                </c:pt>
                <c:pt idx="321">
                  <c:v>1.8576388888888889E-2</c:v>
                </c:pt>
                <c:pt idx="322">
                  <c:v>1.8634259259259257E-2</c:v>
                </c:pt>
                <c:pt idx="323">
                  <c:v>1.8692129629629631E-2</c:v>
                </c:pt>
                <c:pt idx="324">
                  <c:v>1.8749999999999999E-2</c:v>
                </c:pt>
                <c:pt idx="325">
                  <c:v>1.8807870370370371E-2</c:v>
                </c:pt>
                <c:pt idx="326">
                  <c:v>1.8865740740740742E-2</c:v>
                </c:pt>
                <c:pt idx="327">
                  <c:v>1.892361111111111E-2</c:v>
                </c:pt>
                <c:pt idx="328">
                  <c:v>1.8981481481481481E-2</c:v>
                </c:pt>
                <c:pt idx="329">
                  <c:v>1.9039351851851852E-2</c:v>
                </c:pt>
                <c:pt idx="330">
                  <c:v>1.909722222222222E-2</c:v>
                </c:pt>
                <c:pt idx="331">
                  <c:v>1.9155092592592592E-2</c:v>
                </c:pt>
                <c:pt idx="332">
                  <c:v>1.9212962962962963E-2</c:v>
                </c:pt>
                <c:pt idx="333">
                  <c:v>1.9270833333333334E-2</c:v>
                </c:pt>
                <c:pt idx="334">
                  <c:v>1.9328703703703702E-2</c:v>
                </c:pt>
                <c:pt idx="335">
                  <c:v>1.9386574074074073E-2</c:v>
                </c:pt>
                <c:pt idx="336">
                  <c:v>1.9444444444444445E-2</c:v>
                </c:pt>
                <c:pt idx="337">
                  <c:v>1.9502314814814816E-2</c:v>
                </c:pt>
                <c:pt idx="338">
                  <c:v>1.9560185185185184E-2</c:v>
                </c:pt>
                <c:pt idx="339">
                  <c:v>1.9618055555555555E-2</c:v>
                </c:pt>
                <c:pt idx="340">
                  <c:v>1.9675925925925927E-2</c:v>
                </c:pt>
                <c:pt idx="341">
                  <c:v>1.9733796296296298E-2</c:v>
                </c:pt>
                <c:pt idx="342">
                  <c:v>1.9791666666666666E-2</c:v>
                </c:pt>
                <c:pt idx="343">
                  <c:v>1.9849537037037037E-2</c:v>
                </c:pt>
                <c:pt idx="344">
                  <c:v>1.9907407407407408E-2</c:v>
                </c:pt>
                <c:pt idx="345">
                  <c:v>1.996527777777778E-2</c:v>
                </c:pt>
                <c:pt idx="346">
                  <c:v>2.0023148148148148E-2</c:v>
                </c:pt>
                <c:pt idx="347">
                  <c:v>2.0081018518518519E-2</c:v>
                </c:pt>
                <c:pt idx="348">
                  <c:v>2.013888888888889E-2</c:v>
                </c:pt>
                <c:pt idx="349">
                  <c:v>2.0196759259259258E-2</c:v>
                </c:pt>
                <c:pt idx="350">
                  <c:v>2.0254629629629629E-2</c:v>
                </c:pt>
                <c:pt idx="351">
                  <c:v>2.0312500000000001E-2</c:v>
                </c:pt>
                <c:pt idx="352">
                  <c:v>2.0370370370370369E-2</c:v>
                </c:pt>
                <c:pt idx="353">
                  <c:v>2.0428240740740743E-2</c:v>
                </c:pt>
                <c:pt idx="354">
                  <c:v>2.0486111111111111E-2</c:v>
                </c:pt>
                <c:pt idx="355">
                  <c:v>2.0543981481481479E-2</c:v>
                </c:pt>
                <c:pt idx="356">
                  <c:v>2.0601851851851854E-2</c:v>
                </c:pt>
                <c:pt idx="357">
                  <c:v>2.0659722222222222E-2</c:v>
                </c:pt>
                <c:pt idx="358">
                  <c:v>2.071759259259259E-2</c:v>
                </c:pt>
                <c:pt idx="359">
                  <c:v>2.0775462962962964E-2</c:v>
                </c:pt>
                <c:pt idx="360">
                  <c:v>2.0833333333333332E-2</c:v>
                </c:pt>
                <c:pt idx="361">
                  <c:v>2.0891203703703703E-2</c:v>
                </c:pt>
                <c:pt idx="362">
                  <c:v>2.0949074074074075E-2</c:v>
                </c:pt>
                <c:pt idx="363">
                  <c:v>2.1006944444444443E-2</c:v>
                </c:pt>
                <c:pt idx="364">
                  <c:v>2.1064814814814814E-2</c:v>
                </c:pt>
                <c:pt idx="365">
                  <c:v>2.1122685185185185E-2</c:v>
                </c:pt>
                <c:pt idx="366">
                  <c:v>2.1180555555555553E-2</c:v>
                </c:pt>
                <c:pt idx="367">
                  <c:v>2.1238425925925924E-2</c:v>
                </c:pt>
                <c:pt idx="368">
                  <c:v>2.1296296296296299E-2</c:v>
                </c:pt>
                <c:pt idx="369">
                  <c:v>2.1354166666666664E-2</c:v>
                </c:pt>
                <c:pt idx="370">
                  <c:v>2.1412037037037035E-2</c:v>
                </c:pt>
                <c:pt idx="371">
                  <c:v>2.146990740740741E-2</c:v>
                </c:pt>
                <c:pt idx="372">
                  <c:v>2.1527777777777781E-2</c:v>
                </c:pt>
                <c:pt idx="373">
                  <c:v>2.1585648148148145E-2</c:v>
                </c:pt>
                <c:pt idx="374">
                  <c:v>2.164351851851852E-2</c:v>
                </c:pt>
                <c:pt idx="375">
                  <c:v>2.1701388888888892E-2</c:v>
                </c:pt>
                <c:pt idx="376">
                  <c:v>2.1759259259259259E-2</c:v>
                </c:pt>
                <c:pt idx="377">
                  <c:v>2.1817129629629631E-2</c:v>
                </c:pt>
                <c:pt idx="378">
                  <c:v>2.1875000000000002E-2</c:v>
                </c:pt>
                <c:pt idx="379">
                  <c:v>2.193287037037037E-2</c:v>
                </c:pt>
                <c:pt idx="380">
                  <c:v>2.1990740740740741E-2</c:v>
                </c:pt>
                <c:pt idx="381">
                  <c:v>2.2048611111111113E-2</c:v>
                </c:pt>
                <c:pt idx="382">
                  <c:v>2.210648148148148E-2</c:v>
                </c:pt>
                <c:pt idx="383">
                  <c:v>2.2164351851851852E-2</c:v>
                </c:pt>
                <c:pt idx="384">
                  <c:v>2.2222222222222223E-2</c:v>
                </c:pt>
                <c:pt idx="385">
                  <c:v>2.2280092592592591E-2</c:v>
                </c:pt>
                <c:pt idx="386">
                  <c:v>2.2337962962962962E-2</c:v>
                </c:pt>
                <c:pt idx="387">
                  <c:v>2.2395833333333334E-2</c:v>
                </c:pt>
                <c:pt idx="388">
                  <c:v>2.2453703703703708E-2</c:v>
                </c:pt>
                <c:pt idx="389">
                  <c:v>2.2511574074074073E-2</c:v>
                </c:pt>
                <c:pt idx="390">
                  <c:v>2.2569444444444444E-2</c:v>
                </c:pt>
                <c:pt idx="391">
                  <c:v>2.2627314814814819E-2</c:v>
                </c:pt>
                <c:pt idx="392">
                  <c:v>2.2685185185185183E-2</c:v>
                </c:pt>
                <c:pt idx="393">
                  <c:v>2.2743055555555555E-2</c:v>
                </c:pt>
                <c:pt idx="394">
                  <c:v>2.2800925925925929E-2</c:v>
                </c:pt>
                <c:pt idx="395">
                  <c:v>2.2858796296296294E-2</c:v>
                </c:pt>
                <c:pt idx="396">
                  <c:v>2.2916666666666669E-2</c:v>
                </c:pt>
                <c:pt idx="397">
                  <c:v>2.297453703703704E-2</c:v>
                </c:pt>
                <c:pt idx="398">
                  <c:v>2.3032407407407404E-2</c:v>
                </c:pt>
                <c:pt idx="399">
                  <c:v>2.3090277777777779E-2</c:v>
                </c:pt>
                <c:pt idx="400">
                  <c:v>2.314814814814815E-2</c:v>
                </c:pt>
                <c:pt idx="401">
                  <c:v>2.3206018518518515E-2</c:v>
                </c:pt>
                <c:pt idx="402">
                  <c:v>2.326388888888889E-2</c:v>
                </c:pt>
                <c:pt idx="403">
                  <c:v>2.3321759259259261E-2</c:v>
                </c:pt>
                <c:pt idx="404">
                  <c:v>2.3379629629629629E-2</c:v>
                </c:pt>
                <c:pt idx="405">
                  <c:v>2.34375E-2</c:v>
                </c:pt>
                <c:pt idx="406">
                  <c:v>2.3495370370370371E-2</c:v>
                </c:pt>
                <c:pt idx="407">
                  <c:v>2.3553240740740739E-2</c:v>
                </c:pt>
                <c:pt idx="408">
                  <c:v>2.361111111111111E-2</c:v>
                </c:pt>
                <c:pt idx="409">
                  <c:v>2.3668981481481485E-2</c:v>
                </c:pt>
                <c:pt idx="410">
                  <c:v>2.372685185185185E-2</c:v>
                </c:pt>
                <c:pt idx="411">
                  <c:v>2.3784722222222221E-2</c:v>
                </c:pt>
                <c:pt idx="412">
                  <c:v>2.3842592592592596E-2</c:v>
                </c:pt>
                <c:pt idx="413">
                  <c:v>2.390046296296296E-2</c:v>
                </c:pt>
                <c:pt idx="414">
                  <c:v>2.3958333333333331E-2</c:v>
                </c:pt>
                <c:pt idx="415">
                  <c:v>2.4016203703703706E-2</c:v>
                </c:pt>
                <c:pt idx="416">
                  <c:v>2.4074074074074071E-2</c:v>
                </c:pt>
                <c:pt idx="417">
                  <c:v>2.4131944444444445E-2</c:v>
                </c:pt>
                <c:pt idx="418">
                  <c:v>2.4189814814814817E-2</c:v>
                </c:pt>
                <c:pt idx="419">
                  <c:v>2.4247685185185181E-2</c:v>
                </c:pt>
                <c:pt idx="420">
                  <c:v>2.4305555555555556E-2</c:v>
                </c:pt>
                <c:pt idx="421">
                  <c:v>2.4363425925925927E-2</c:v>
                </c:pt>
                <c:pt idx="422">
                  <c:v>2.4421296296296292E-2</c:v>
                </c:pt>
                <c:pt idx="423">
                  <c:v>2.4479166666666666E-2</c:v>
                </c:pt>
                <c:pt idx="424">
                  <c:v>2.4537037037037038E-2</c:v>
                </c:pt>
                <c:pt idx="425">
                  <c:v>2.4594907407407409E-2</c:v>
                </c:pt>
                <c:pt idx="426">
                  <c:v>2.4652777777777777E-2</c:v>
                </c:pt>
                <c:pt idx="427">
                  <c:v>2.4710648148148148E-2</c:v>
                </c:pt>
                <c:pt idx="428">
                  <c:v>2.476851851851852E-2</c:v>
                </c:pt>
                <c:pt idx="429">
                  <c:v>2.4826388888888887E-2</c:v>
                </c:pt>
                <c:pt idx="430">
                  <c:v>2.4884259259259259E-2</c:v>
                </c:pt>
                <c:pt idx="431">
                  <c:v>2.494212962962963E-2</c:v>
                </c:pt>
                <c:pt idx="432">
                  <c:v>2.4999999999999998E-2</c:v>
                </c:pt>
                <c:pt idx="433">
                  <c:v>2.5057870370370373E-2</c:v>
                </c:pt>
                <c:pt idx="434">
                  <c:v>2.5115740740740741E-2</c:v>
                </c:pt>
                <c:pt idx="435">
                  <c:v>2.5173611111111108E-2</c:v>
                </c:pt>
                <c:pt idx="436">
                  <c:v>2.5231481481481483E-2</c:v>
                </c:pt>
                <c:pt idx="437">
                  <c:v>2.5289351851851851E-2</c:v>
                </c:pt>
                <c:pt idx="438">
                  <c:v>2.5347222222222219E-2</c:v>
                </c:pt>
                <c:pt idx="439">
                  <c:v>2.5405092592592594E-2</c:v>
                </c:pt>
                <c:pt idx="440">
                  <c:v>2.5462962962962962E-2</c:v>
                </c:pt>
                <c:pt idx="441">
                  <c:v>2.5520833333333336E-2</c:v>
                </c:pt>
                <c:pt idx="442">
                  <c:v>2.5578703703703704E-2</c:v>
                </c:pt>
                <c:pt idx="443">
                  <c:v>2.5636574074074072E-2</c:v>
                </c:pt>
                <c:pt idx="444">
                  <c:v>2.5694444444444447E-2</c:v>
                </c:pt>
                <c:pt idx="445">
                  <c:v>2.5752314814814815E-2</c:v>
                </c:pt>
                <c:pt idx="446">
                  <c:v>2.5810185185185183E-2</c:v>
                </c:pt>
                <c:pt idx="447">
                  <c:v>2.5868055555555557E-2</c:v>
                </c:pt>
                <c:pt idx="448">
                  <c:v>2.5925925925925925E-2</c:v>
                </c:pt>
                <c:pt idx="449">
                  <c:v>2.5983796296296297E-2</c:v>
                </c:pt>
                <c:pt idx="450">
                  <c:v>2.6041666666666668E-2</c:v>
                </c:pt>
                <c:pt idx="451">
                  <c:v>2.6099537037037036E-2</c:v>
                </c:pt>
                <c:pt idx="452">
                  <c:v>2.6157407407407407E-2</c:v>
                </c:pt>
                <c:pt idx="453">
                  <c:v>2.6215277777777778E-2</c:v>
                </c:pt>
                <c:pt idx="454">
                  <c:v>2.6273148148148153E-2</c:v>
                </c:pt>
                <c:pt idx="455">
                  <c:v>2.6331018518518517E-2</c:v>
                </c:pt>
                <c:pt idx="456">
                  <c:v>2.6388888888888889E-2</c:v>
                </c:pt>
                <c:pt idx="457">
                  <c:v>2.6446759259259264E-2</c:v>
                </c:pt>
                <c:pt idx="458">
                  <c:v>2.6504629629629628E-2</c:v>
                </c:pt>
                <c:pt idx="459">
                  <c:v>2.6562499999999999E-2</c:v>
                </c:pt>
                <c:pt idx="460">
                  <c:v>2.6620370370370374E-2</c:v>
                </c:pt>
                <c:pt idx="461">
                  <c:v>2.6678240740740738E-2</c:v>
                </c:pt>
                <c:pt idx="462">
                  <c:v>2.6736111111111113E-2</c:v>
                </c:pt>
                <c:pt idx="463">
                  <c:v>2.6793981481481485E-2</c:v>
                </c:pt>
                <c:pt idx="464">
                  <c:v>2.6851851851851849E-2</c:v>
                </c:pt>
                <c:pt idx="465">
                  <c:v>2.6909722222222224E-2</c:v>
                </c:pt>
                <c:pt idx="466">
                  <c:v>2.6967592592592595E-2</c:v>
                </c:pt>
                <c:pt idx="467">
                  <c:v>2.7025462962962959E-2</c:v>
                </c:pt>
                <c:pt idx="468">
                  <c:v>2.7083333333333334E-2</c:v>
                </c:pt>
                <c:pt idx="469">
                  <c:v>2.7141203703703706E-2</c:v>
                </c:pt>
                <c:pt idx="470">
                  <c:v>2.7199074074074073E-2</c:v>
                </c:pt>
                <c:pt idx="471">
                  <c:v>2.7256944444444445E-2</c:v>
                </c:pt>
                <c:pt idx="472">
                  <c:v>2.7314814814814816E-2</c:v>
                </c:pt>
                <c:pt idx="473">
                  <c:v>2.7372685185185184E-2</c:v>
                </c:pt>
                <c:pt idx="474">
                  <c:v>2.7430555555555555E-2</c:v>
                </c:pt>
                <c:pt idx="475">
                  <c:v>2.7488425925925927E-2</c:v>
                </c:pt>
                <c:pt idx="476">
                  <c:v>2.7546296296296294E-2</c:v>
                </c:pt>
                <c:pt idx="477">
                  <c:v>2.7604166666666666E-2</c:v>
                </c:pt>
                <c:pt idx="478">
                  <c:v>2.7662037037037041E-2</c:v>
                </c:pt>
                <c:pt idx="479">
                  <c:v>2.7719907407407405E-2</c:v>
                </c:pt>
                <c:pt idx="480">
                  <c:v>2.7777777777777776E-2</c:v>
                </c:pt>
                <c:pt idx="481">
                  <c:v>2.7835648148148151E-2</c:v>
                </c:pt>
                <c:pt idx="482">
                  <c:v>2.7893518518518515E-2</c:v>
                </c:pt>
                <c:pt idx="483">
                  <c:v>2.7951388888888887E-2</c:v>
                </c:pt>
                <c:pt idx="484">
                  <c:v>2.8009259259259262E-2</c:v>
                </c:pt>
                <c:pt idx="485">
                  <c:v>2.8067129629629626E-2</c:v>
                </c:pt>
                <c:pt idx="486">
                  <c:v>2.8125000000000001E-2</c:v>
                </c:pt>
                <c:pt idx="487">
                  <c:v>2.8182870370370372E-2</c:v>
                </c:pt>
                <c:pt idx="488">
                  <c:v>2.8240740740740736E-2</c:v>
                </c:pt>
                <c:pt idx="489">
                  <c:v>2.8298611111111111E-2</c:v>
                </c:pt>
                <c:pt idx="490">
                  <c:v>2.8356481481481483E-2</c:v>
                </c:pt>
                <c:pt idx="491">
                  <c:v>2.8414351851851847E-2</c:v>
                </c:pt>
                <c:pt idx="492">
                  <c:v>2.8472222222222222E-2</c:v>
                </c:pt>
                <c:pt idx="493">
                  <c:v>2.8530092592592593E-2</c:v>
                </c:pt>
                <c:pt idx="494">
                  <c:v>2.8587962962962964E-2</c:v>
                </c:pt>
                <c:pt idx="495">
                  <c:v>2.8645833333333332E-2</c:v>
                </c:pt>
                <c:pt idx="496">
                  <c:v>2.8703703703703703E-2</c:v>
                </c:pt>
                <c:pt idx="497">
                  <c:v>2.8761574074074075E-2</c:v>
                </c:pt>
                <c:pt idx="498">
                  <c:v>2.8819444444444443E-2</c:v>
                </c:pt>
                <c:pt idx="499">
                  <c:v>2.8877314814814817E-2</c:v>
                </c:pt>
                <c:pt idx="500">
                  <c:v>2.8935185185185185E-2</c:v>
                </c:pt>
                <c:pt idx="501">
                  <c:v>2.8993055555555553E-2</c:v>
                </c:pt>
                <c:pt idx="502">
                  <c:v>2.9050925925925928E-2</c:v>
                </c:pt>
                <c:pt idx="503">
                  <c:v>2.9108796296296296E-2</c:v>
                </c:pt>
                <c:pt idx="504">
                  <c:v>2.9166666666666664E-2</c:v>
                </c:pt>
                <c:pt idx="505">
                  <c:v>2.9224537037037038E-2</c:v>
                </c:pt>
                <c:pt idx="506">
                  <c:v>2.9282407407407406E-2</c:v>
                </c:pt>
                <c:pt idx="507">
                  <c:v>2.9340277777777781E-2</c:v>
                </c:pt>
                <c:pt idx="508">
                  <c:v>2.9398148148148149E-2</c:v>
                </c:pt>
                <c:pt idx="509">
                  <c:v>2.9456018518518517E-2</c:v>
                </c:pt>
                <c:pt idx="510">
                  <c:v>2.9513888888888892E-2</c:v>
                </c:pt>
                <c:pt idx="511">
                  <c:v>2.9571759259259259E-2</c:v>
                </c:pt>
                <c:pt idx="512">
                  <c:v>2.9629629629629627E-2</c:v>
                </c:pt>
                <c:pt idx="513">
                  <c:v>2.9687500000000002E-2</c:v>
                </c:pt>
                <c:pt idx="514">
                  <c:v>2.974537037037037E-2</c:v>
                </c:pt>
                <c:pt idx="515">
                  <c:v>2.9803240740740741E-2</c:v>
                </c:pt>
                <c:pt idx="516">
                  <c:v>2.9861111111111113E-2</c:v>
                </c:pt>
                <c:pt idx="517">
                  <c:v>2.991898148148148E-2</c:v>
                </c:pt>
                <c:pt idx="518">
                  <c:v>2.9976851851851852E-2</c:v>
                </c:pt>
                <c:pt idx="519">
                  <c:v>3.0034722222222223E-2</c:v>
                </c:pt>
                <c:pt idx="520">
                  <c:v>3.0092592592592591E-2</c:v>
                </c:pt>
                <c:pt idx="521">
                  <c:v>3.0150462962962962E-2</c:v>
                </c:pt>
                <c:pt idx="522">
                  <c:v>3.0208333333333334E-2</c:v>
                </c:pt>
                <c:pt idx="523">
                  <c:v>3.0266203703703708E-2</c:v>
                </c:pt>
                <c:pt idx="524">
                  <c:v>3.0324074074074073E-2</c:v>
                </c:pt>
                <c:pt idx="525">
                  <c:v>3.0381944444444444E-2</c:v>
                </c:pt>
                <c:pt idx="526">
                  <c:v>3.0439814814814819E-2</c:v>
                </c:pt>
                <c:pt idx="527">
                  <c:v>3.0497685185185183E-2</c:v>
                </c:pt>
                <c:pt idx="528">
                  <c:v>3.0555555555555555E-2</c:v>
                </c:pt>
                <c:pt idx="529">
                  <c:v>3.0613425925925929E-2</c:v>
                </c:pt>
                <c:pt idx="530">
                  <c:v>3.0671296296296294E-2</c:v>
                </c:pt>
                <c:pt idx="531">
                  <c:v>3.0729166666666669E-2</c:v>
                </c:pt>
                <c:pt idx="532">
                  <c:v>3.078703703703704E-2</c:v>
                </c:pt>
                <c:pt idx="533">
                  <c:v>3.0844907407407404E-2</c:v>
                </c:pt>
                <c:pt idx="534">
                  <c:v>3.0902777777777779E-2</c:v>
                </c:pt>
                <c:pt idx="535">
                  <c:v>3.096064814814815E-2</c:v>
                </c:pt>
                <c:pt idx="536">
                  <c:v>3.1018518518518515E-2</c:v>
                </c:pt>
                <c:pt idx="537">
                  <c:v>3.107638888888889E-2</c:v>
                </c:pt>
                <c:pt idx="538">
                  <c:v>3.1134259259259261E-2</c:v>
                </c:pt>
                <c:pt idx="539">
                  <c:v>3.1192129629629629E-2</c:v>
                </c:pt>
                <c:pt idx="540">
                  <c:v>3.125E-2</c:v>
                </c:pt>
                <c:pt idx="541">
                  <c:v>3.1307870370370368E-2</c:v>
                </c:pt>
                <c:pt idx="542">
                  <c:v>3.1365740740740743E-2</c:v>
                </c:pt>
                <c:pt idx="543">
                  <c:v>3.142361111111111E-2</c:v>
                </c:pt>
                <c:pt idx="544">
                  <c:v>3.1481481481481485E-2</c:v>
                </c:pt>
                <c:pt idx="545">
                  <c:v>3.1539351851851853E-2</c:v>
                </c:pt>
                <c:pt idx="546">
                  <c:v>3.1597222222222221E-2</c:v>
                </c:pt>
                <c:pt idx="547">
                  <c:v>3.1655092592592596E-2</c:v>
                </c:pt>
                <c:pt idx="548">
                  <c:v>3.1712962962962964E-2</c:v>
                </c:pt>
                <c:pt idx="549">
                  <c:v>3.1770833333333331E-2</c:v>
                </c:pt>
                <c:pt idx="550">
                  <c:v>3.1828703703703706E-2</c:v>
                </c:pt>
                <c:pt idx="551">
                  <c:v>3.1886574074074074E-2</c:v>
                </c:pt>
                <c:pt idx="552">
                  <c:v>3.1944444444444449E-2</c:v>
                </c:pt>
                <c:pt idx="553">
                  <c:v>3.2002314814814817E-2</c:v>
                </c:pt>
                <c:pt idx="554">
                  <c:v>3.2060185185185185E-2</c:v>
                </c:pt>
                <c:pt idx="555">
                  <c:v>3.2118055555555559E-2</c:v>
                </c:pt>
                <c:pt idx="556">
                  <c:v>3.2175925925925927E-2</c:v>
                </c:pt>
                <c:pt idx="557">
                  <c:v>3.2233796296296295E-2</c:v>
                </c:pt>
                <c:pt idx="558">
                  <c:v>3.229166666666667E-2</c:v>
                </c:pt>
                <c:pt idx="559">
                  <c:v>3.2349537037037038E-2</c:v>
                </c:pt>
                <c:pt idx="560">
                  <c:v>3.2407407407407406E-2</c:v>
                </c:pt>
                <c:pt idx="561">
                  <c:v>3.246527777777778E-2</c:v>
                </c:pt>
                <c:pt idx="562">
                  <c:v>3.2523148148148148E-2</c:v>
                </c:pt>
                <c:pt idx="563">
                  <c:v>3.2581018518518516E-2</c:v>
                </c:pt>
                <c:pt idx="564">
                  <c:v>3.2638888888888891E-2</c:v>
                </c:pt>
                <c:pt idx="565">
                  <c:v>3.2696759259259259E-2</c:v>
                </c:pt>
                <c:pt idx="566">
                  <c:v>3.2754629629629627E-2</c:v>
                </c:pt>
                <c:pt idx="567">
                  <c:v>3.2812500000000001E-2</c:v>
                </c:pt>
                <c:pt idx="568">
                  <c:v>3.2870370370370376E-2</c:v>
                </c:pt>
                <c:pt idx="569">
                  <c:v>3.2928240740740737E-2</c:v>
                </c:pt>
                <c:pt idx="570">
                  <c:v>3.2986111111111112E-2</c:v>
                </c:pt>
                <c:pt idx="571">
                  <c:v>3.3043981481481487E-2</c:v>
                </c:pt>
                <c:pt idx="572">
                  <c:v>3.3101851851851848E-2</c:v>
                </c:pt>
                <c:pt idx="573">
                  <c:v>3.3159722222222222E-2</c:v>
                </c:pt>
                <c:pt idx="574">
                  <c:v>3.3217592592592597E-2</c:v>
                </c:pt>
                <c:pt idx="575">
                  <c:v>3.3275462962962958E-2</c:v>
                </c:pt>
                <c:pt idx="576">
                  <c:v>3.3333333333333333E-2</c:v>
                </c:pt>
                <c:pt idx="577">
                  <c:v>3.3391203703703708E-2</c:v>
                </c:pt>
                <c:pt idx="578">
                  <c:v>3.3449074074074069E-2</c:v>
                </c:pt>
                <c:pt idx="579">
                  <c:v>3.3506944444444443E-2</c:v>
                </c:pt>
                <c:pt idx="580">
                  <c:v>3.3564814814814818E-2</c:v>
                </c:pt>
                <c:pt idx="581">
                  <c:v>3.3622685185185179E-2</c:v>
                </c:pt>
                <c:pt idx="582">
                  <c:v>3.3680555555555554E-2</c:v>
                </c:pt>
                <c:pt idx="583">
                  <c:v>3.3738425925925929E-2</c:v>
                </c:pt>
                <c:pt idx="584">
                  <c:v>3.3796296296296297E-2</c:v>
                </c:pt>
                <c:pt idx="585">
                  <c:v>3.3854166666666664E-2</c:v>
                </c:pt>
                <c:pt idx="586">
                  <c:v>3.3912037037037039E-2</c:v>
                </c:pt>
                <c:pt idx="587">
                  <c:v>3.3969907407407407E-2</c:v>
                </c:pt>
                <c:pt idx="588">
                  <c:v>3.4027777777777775E-2</c:v>
                </c:pt>
                <c:pt idx="589">
                  <c:v>3.408564814814815E-2</c:v>
                </c:pt>
                <c:pt idx="590">
                  <c:v>3.4143518518518517E-2</c:v>
                </c:pt>
                <c:pt idx="591">
                  <c:v>3.4201388888888885E-2</c:v>
                </c:pt>
                <c:pt idx="592">
                  <c:v>3.425925925925926E-2</c:v>
                </c:pt>
                <c:pt idx="593">
                  <c:v>3.4317129629629628E-2</c:v>
                </c:pt>
                <c:pt idx="594">
                  <c:v>3.4374999999999996E-2</c:v>
                </c:pt>
                <c:pt idx="595">
                  <c:v>3.4432870370370371E-2</c:v>
                </c:pt>
                <c:pt idx="596">
                  <c:v>3.4490740740740738E-2</c:v>
                </c:pt>
                <c:pt idx="597">
                  <c:v>3.4548611111111113E-2</c:v>
                </c:pt>
                <c:pt idx="598">
                  <c:v>3.4606481481481481E-2</c:v>
                </c:pt>
                <c:pt idx="599">
                  <c:v>3.4664351851851849E-2</c:v>
                </c:pt>
                <c:pt idx="600">
                  <c:v>3.4722222222222224E-2</c:v>
                </c:pt>
                <c:pt idx="601">
                  <c:v>3.4780092592592592E-2</c:v>
                </c:pt>
                <c:pt idx="602">
                  <c:v>3.4837962962962959E-2</c:v>
                </c:pt>
                <c:pt idx="603">
                  <c:v>3.4895833333333334E-2</c:v>
                </c:pt>
                <c:pt idx="604">
                  <c:v>3.4953703703703702E-2</c:v>
                </c:pt>
                <c:pt idx="605">
                  <c:v>3.5011574074074077E-2</c:v>
                </c:pt>
                <c:pt idx="606">
                  <c:v>3.5069444444444445E-2</c:v>
                </c:pt>
                <c:pt idx="607">
                  <c:v>3.5127314814814813E-2</c:v>
                </c:pt>
                <c:pt idx="608">
                  <c:v>3.5185185185185187E-2</c:v>
                </c:pt>
                <c:pt idx="609">
                  <c:v>3.5243055555555555E-2</c:v>
                </c:pt>
                <c:pt idx="610">
                  <c:v>3.5300925925925923E-2</c:v>
                </c:pt>
                <c:pt idx="611">
                  <c:v>3.5358796296296298E-2</c:v>
                </c:pt>
                <c:pt idx="612">
                  <c:v>3.5416666666666666E-2</c:v>
                </c:pt>
                <c:pt idx="613">
                  <c:v>3.5474537037037041E-2</c:v>
                </c:pt>
                <c:pt idx="614">
                  <c:v>3.5532407407407408E-2</c:v>
                </c:pt>
                <c:pt idx="615">
                  <c:v>3.5590277777777776E-2</c:v>
                </c:pt>
                <c:pt idx="616">
                  <c:v>3.5648148148148151E-2</c:v>
                </c:pt>
                <c:pt idx="617">
                  <c:v>3.5706018518518519E-2</c:v>
                </c:pt>
                <c:pt idx="618">
                  <c:v>3.5763888888888887E-2</c:v>
                </c:pt>
                <c:pt idx="619">
                  <c:v>3.5821759259259262E-2</c:v>
                </c:pt>
                <c:pt idx="620">
                  <c:v>3.5879629629629629E-2</c:v>
                </c:pt>
                <c:pt idx="621">
                  <c:v>3.5937500000000004E-2</c:v>
                </c:pt>
                <c:pt idx="622">
                  <c:v>3.5995370370370372E-2</c:v>
                </c:pt>
                <c:pt idx="623">
                  <c:v>3.605324074074074E-2</c:v>
                </c:pt>
                <c:pt idx="624">
                  <c:v>3.6111111111111115E-2</c:v>
                </c:pt>
                <c:pt idx="625">
                  <c:v>3.6168981481481483E-2</c:v>
                </c:pt>
                <c:pt idx="626">
                  <c:v>3.622685185185185E-2</c:v>
                </c:pt>
                <c:pt idx="627">
                  <c:v>3.6284722222222225E-2</c:v>
                </c:pt>
                <c:pt idx="628">
                  <c:v>3.6342592592592593E-2</c:v>
                </c:pt>
                <c:pt idx="629">
                  <c:v>3.6400462962962961E-2</c:v>
                </c:pt>
                <c:pt idx="630">
                  <c:v>3.6458333333333336E-2</c:v>
                </c:pt>
                <c:pt idx="631">
                  <c:v>3.6516203703703703E-2</c:v>
                </c:pt>
                <c:pt idx="632">
                  <c:v>3.6574074074074071E-2</c:v>
                </c:pt>
                <c:pt idx="633">
                  <c:v>3.6631944444444446E-2</c:v>
                </c:pt>
                <c:pt idx="634">
                  <c:v>3.6689814814814821E-2</c:v>
                </c:pt>
                <c:pt idx="635">
                  <c:v>3.6747685185185182E-2</c:v>
                </c:pt>
                <c:pt idx="636">
                  <c:v>3.6805555555555557E-2</c:v>
                </c:pt>
                <c:pt idx="637">
                  <c:v>3.6863425925925931E-2</c:v>
                </c:pt>
                <c:pt idx="638">
                  <c:v>3.6921296296296292E-2</c:v>
                </c:pt>
                <c:pt idx="639">
                  <c:v>3.6979166666666667E-2</c:v>
                </c:pt>
                <c:pt idx="640">
                  <c:v>3.7037037037037042E-2</c:v>
                </c:pt>
                <c:pt idx="641">
                  <c:v>3.7094907407407403E-2</c:v>
                </c:pt>
                <c:pt idx="642">
                  <c:v>3.7152777777777778E-2</c:v>
                </c:pt>
                <c:pt idx="643">
                  <c:v>3.7210648148148152E-2</c:v>
                </c:pt>
                <c:pt idx="644">
                  <c:v>3.7268518518518513E-2</c:v>
                </c:pt>
                <c:pt idx="645">
                  <c:v>3.7326388888888888E-2</c:v>
                </c:pt>
                <c:pt idx="646">
                  <c:v>3.7384259259259263E-2</c:v>
                </c:pt>
                <c:pt idx="647">
                  <c:v>3.7442129629629624E-2</c:v>
                </c:pt>
                <c:pt idx="648">
                  <c:v>3.7499999999999999E-2</c:v>
                </c:pt>
                <c:pt idx="649">
                  <c:v>3.7557870370370373E-2</c:v>
                </c:pt>
                <c:pt idx="650">
                  <c:v>3.7615740740740741E-2</c:v>
                </c:pt>
                <c:pt idx="651">
                  <c:v>3.7673611111111109E-2</c:v>
                </c:pt>
                <c:pt idx="652">
                  <c:v>3.7731481481481484E-2</c:v>
                </c:pt>
                <c:pt idx="653">
                  <c:v>3.7789351851851852E-2</c:v>
                </c:pt>
                <c:pt idx="654">
                  <c:v>3.784722222222222E-2</c:v>
                </c:pt>
                <c:pt idx="655">
                  <c:v>3.7905092592592594E-2</c:v>
                </c:pt>
                <c:pt idx="656">
                  <c:v>3.7962962962962962E-2</c:v>
                </c:pt>
                <c:pt idx="657">
                  <c:v>3.802083333333333E-2</c:v>
                </c:pt>
                <c:pt idx="658">
                  <c:v>3.8078703703703705E-2</c:v>
                </c:pt>
                <c:pt idx="659">
                  <c:v>3.8136574074074073E-2</c:v>
                </c:pt>
                <c:pt idx="660">
                  <c:v>3.8194444444444441E-2</c:v>
                </c:pt>
                <c:pt idx="661">
                  <c:v>3.8252314814814815E-2</c:v>
                </c:pt>
                <c:pt idx="662">
                  <c:v>3.8310185185185183E-2</c:v>
                </c:pt>
                <c:pt idx="663">
                  <c:v>3.8368055555555551E-2</c:v>
                </c:pt>
                <c:pt idx="664">
                  <c:v>3.8425925925925926E-2</c:v>
                </c:pt>
                <c:pt idx="665">
                  <c:v>3.8483796296296294E-2</c:v>
                </c:pt>
                <c:pt idx="666">
                  <c:v>3.8541666666666669E-2</c:v>
                </c:pt>
                <c:pt idx="667">
                  <c:v>3.8599537037037036E-2</c:v>
                </c:pt>
                <c:pt idx="668">
                  <c:v>3.8657407407407404E-2</c:v>
                </c:pt>
                <c:pt idx="669">
                  <c:v>3.8715277777777779E-2</c:v>
                </c:pt>
                <c:pt idx="670">
                  <c:v>3.8773148148148147E-2</c:v>
                </c:pt>
                <c:pt idx="671">
                  <c:v>3.8831018518518515E-2</c:v>
                </c:pt>
                <c:pt idx="672">
                  <c:v>3.888888888888889E-2</c:v>
                </c:pt>
                <c:pt idx="673">
                  <c:v>3.8946759259259257E-2</c:v>
                </c:pt>
                <c:pt idx="674">
                  <c:v>3.9004629629629632E-2</c:v>
                </c:pt>
                <c:pt idx="675">
                  <c:v>3.90625E-2</c:v>
                </c:pt>
                <c:pt idx="676">
                  <c:v>3.9120370370370368E-2</c:v>
                </c:pt>
                <c:pt idx="677">
                  <c:v>3.9178240740740743E-2</c:v>
                </c:pt>
                <c:pt idx="678">
                  <c:v>3.923611111111111E-2</c:v>
                </c:pt>
                <c:pt idx="679">
                  <c:v>3.9293981481481485E-2</c:v>
                </c:pt>
                <c:pt idx="680">
                  <c:v>3.9351851851851853E-2</c:v>
                </c:pt>
                <c:pt idx="681">
                  <c:v>3.9409722222222221E-2</c:v>
                </c:pt>
                <c:pt idx="682">
                  <c:v>3.9467592592592596E-2</c:v>
                </c:pt>
                <c:pt idx="683">
                  <c:v>3.9525462962962964E-2</c:v>
                </c:pt>
                <c:pt idx="684">
                  <c:v>3.9583333333333331E-2</c:v>
                </c:pt>
                <c:pt idx="685">
                  <c:v>3.9641203703703706E-2</c:v>
                </c:pt>
                <c:pt idx="686">
                  <c:v>3.9699074074074074E-2</c:v>
                </c:pt>
                <c:pt idx="687">
                  <c:v>3.9756944444444449E-2</c:v>
                </c:pt>
                <c:pt idx="688">
                  <c:v>3.9814814814814817E-2</c:v>
                </c:pt>
                <c:pt idx="689">
                  <c:v>3.9872685185185185E-2</c:v>
                </c:pt>
                <c:pt idx="690">
                  <c:v>3.9930555555555559E-2</c:v>
                </c:pt>
                <c:pt idx="691">
                  <c:v>3.9988425925925927E-2</c:v>
                </c:pt>
                <c:pt idx="692">
                  <c:v>4.0046296296296295E-2</c:v>
                </c:pt>
                <c:pt idx="693">
                  <c:v>4.010416666666667E-2</c:v>
                </c:pt>
                <c:pt idx="694">
                  <c:v>4.0162037037037038E-2</c:v>
                </c:pt>
                <c:pt idx="695">
                  <c:v>4.0219907407407406E-2</c:v>
                </c:pt>
                <c:pt idx="696">
                  <c:v>4.027777777777778E-2</c:v>
                </c:pt>
                <c:pt idx="697">
                  <c:v>4.0335648148148148E-2</c:v>
                </c:pt>
                <c:pt idx="698">
                  <c:v>4.0393518518518516E-2</c:v>
                </c:pt>
                <c:pt idx="699">
                  <c:v>4.0451388888888891E-2</c:v>
                </c:pt>
                <c:pt idx="700">
                  <c:v>4.0509259259259259E-2</c:v>
                </c:pt>
                <c:pt idx="701">
                  <c:v>4.0567129629629627E-2</c:v>
                </c:pt>
                <c:pt idx="702">
                  <c:v>4.0625000000000001E-2</c:v>
                </c:pt>
                <c:pt idx="703">
                  <c:v>4.0682870370370376E-2</c:v>
                </c:pt>
                <c:pt idx="704">
                  <c:v>4.0740740740740737E-2</c:v>
                </c:pt>
                <c:pt idx="705">
                  <c:v>4.0798611111111112E-2</c:v>
                </c:pt>
                <c:pt idx="706">
                  <c:v>4.0856481481481487E-2</c:v>
                </c:pt>
                <c:pt idx="707">
                  <c:v>4.0914351851851848E-2</c:v>
                </c:pt>
                <c:pt idx="708">
                  <c:v>4.0972222222222222E-2</c:v>
                </c:pt>
                <c:pt idx="709">
                  <c:v>4.1030092592592597E-2</c:v>
                </c:pt>
                <c:pt idx="710">
                  <c:v>4.1087962962962958E-2</c:v>
                </c:pt>
                <c:pt idx="711">
                  <c:v>4.1145833333333333E-2</c:v>
                </c:pt>
                <c:pt idx="712">
                  <c:v>4.1203703703703708E-2</c:v>
                </c:pt>
                <c:pt idx="713">
                  <c:v>4.1261574074074069E-2</c:v>
                </c:pt>
                <c:pt idx="714">
                  <c:v>4.1319444444444443E-2</c:v>
                </c:pt>
                <c:pt idx="715">
                  <c:v>4.1377314814814818E-2</c:v>
                </c:pt>
                <c:pt idx="716">
                  <c:v>4.1435185185185179E-2</c:v>
                </c:pt>
                <c:pt idx="717">
                  <c:v>4.1493055555555554E-2</c:v>
                </c:pt>
                <c:pt idx="718">
                  <c:v>4.1550925925925929E-2</c:v>
                </c:pt>
                <c:pt idx="719">
                  <c:v>4.1608796296296297E-2</c:v>
                </c:pt>
                <c:pt idx="720">
                  <c:v>4.1666666666666664E-2</c:v>
                </c:pt>
              </c:numCache>
            </c:numRef>
          </c:cat>
          <c:val>
            <c:numRef>
              <c:f>output.txt!$D$2:$D$722</c:f>
              <c:numCache>
                <c:formatCode>General</c:formatCode>
                <c:ptCount val="72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300</c:v>
                </c:pt>
                <c:pt idx="244">
                  <c:v>300</c:v>
                </c:pt>
                <c:pt idx="245">
                  <c:v>300</c:v>
                </c:pt>
                <c:pt idx="246">
                  <c:v>300</c:v>
                </c:pt>
                <c:pt idx="247">
                  <c:v>300</c:v>
                </c:pt>
                <c:pt idx="248">
                  <c:v>300</c:v>
                </c:pt>
                <c:pt idx="249">
                  <c:v>300</c:v>
                </c:pt>
                <c:pt idx="250">
                  <c:v>300</c:v>
                </c:pt>
                <c:pt idx="251">
                  <c:v>300</c:v>
                </c:pt>
                <c:pt idx="252">
                  <c:v>300</c:v>
                </c:pt>
                <c:pt idx="253">
                  <c:v>300</c:v>
                </c:pt>
                <c:pt idx="254">
                  <c:v>300</c:v>
                </c:pt>
                <c:pt idx="255">
                  <c:v>300</c:v>
                </c:pt>
                <c:pt idx="256">
                  <c:v>300</c:v>
                </c:pt>
                <c:pt idx="257">
                  <c:v>300</c:v>
                </c:pt>
                <c:pt idx="258">
                  <c:v>300</c:v>
                </c:pt>
                <c:pt idx="259">
                  <c:v>300</c:v>
                </c:pt>
                <c:pt idx="260">
                  <c:v>300</c:v>
                </c:pt>
                <c:pt idx="261">
                  <c:v>300</c:v>
                </c:pt>
                <c:pt idx="262">
                  <c:v>300</c:v>
                </c:pt>
                <c:pt idx="263">
                  <c:v>300</c:v>
                </c:pt>
                <c:pt idx="264">
                  <c:v>300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300</c:v>
                </c:pt>
                <c:pt idx="362">
                  <c:v>300</c:v>
                </c:pt>
                <c:pt idx="363">
                  <c:v>300</c:v>
                </c:pt>
                <c:pt idx="364">
                  <c:v>300</c:v>
                </c:pt>
                <c:pt idx="365">
                  <c:v>300</c:v>
                </c:pt>
                <c:pt idx="366">
                  <c:v>300</c:v>
                </c:pt>
                <c:pt idx="367">
                  <c:v>300</c:v>
                </c:pt>
                <c:pt idx="368">
                  <c:v>300</c:v>
                </c:pt>
                <c:pt idx="369">
                  <c:v>300</c:v>
                </c:pt>
                <c:pt idx="370">
                  <c:v>300</c:v>
                </c:pt>
                <c:pt idx="371">
                  <c:v>300</c:v>
                </c:pt>
                <c:pt idx="372">
                  <c:v>300</c:v>
                </c:pt>
                <c:pt idx="373">
                  <c:v>300</c:v>
                </c:pt>
                <c:pt idx="374">
                  <c:v>300</c:v>
                </c:pt>
                <c:pt idx="375">
                  <c:v>300</c:v>
                </c:pt>
                <c:pt idx="376">
                  <c:v>300</c:v>
                </c:pt>
                <c:pt idx="377">
                  <c:v>300</c:v>
                </c:pt>
                <c:pt idx="378">
                  <c:v>300</c:v>
                </c:pt>
                <c:pt idx="379">
                  <c:v>300</c:v>
                </c:pt>
                <c:pt idx="380">
                  <c:v>300</c:v>
                </c:pt>
                <c:pt idx="381">
                  <c:v>300</c:v>
                </c:pt>
                <c:pt idx="382">
                  <c:v>300</c:v>
                </c:pt>
                <c:pt idx="383">
                  <c:v>300</c:v>
                </c:pt>
                <c:pt idx="384">
                  <c:v>300</c:v>
                </c:pt>
                <c:pt idx="385">
                  <c:v>300</c:v>
                </c:pt>
                <c:pt idx="386">
                  <c:v>300</c:v>
                </c:pt>
                <c:pt idx="387">
                  <c:v>300</c:v>
                </c:pt>
                <c:pt idx="388">
                  <c:v>300</c:v>
                </c:pt>
                <c:pt idx="389">
                  <c:v>300</c:v>
                </c:pt>
                <c:pt idx="390">
                  <c:v>300</c:v>
                </c:pt>
                <c:pt idx="391">
                  <c:v>300</c:v>
                </c:pt>
                <c:pt idx="392">
                  <c:v>300</c:v>
                </c:pt>
                <c:pt idx="393">
                  <c:v>300</c:v>
                </c:pt>
                <c:pt idx="394">
                  <c:v>300</c:v>
                </c:pt>
                <c:pt idx="395">
                  <c:v>300</c:v>
                </c:pt>
                <c:pt idx="396">
                  <c:v>300</c:v>
                </c:pt>
                <c:pt idx="397">
                  <c:v>300</c:v>
                </c:pt>
                <c:pt idx="398">
                  <c:v>300</c:v>
                </c:pt>
                <c:pt idx="399">
                  <c:v>300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300</c:v>
                </c:pt>
                <c:pt idx="446">
                  <c:v>300</c:v>
                </c:pt>
                <c:pt idx="447">
                  <c:v>300</c:v>
                </c:pt>
                <c:pt idx="448">
                  <c:v>300</c:v>
                </c:pt>
                <c:pt idx="449">
                  <c:v>300</c:v>
                </c:pt>
                <c:pt idx="450">
                  <c:v>300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300</c:v>
                </c:pt>
                <c:pt idx="464">
                  <c:v>300</c:v>
                </c:pt>
                <c:pt idx="465">
                  <c:v>300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300</c:v>
                </c:pt>
                <c:pt idx="486">
                  <c:v>300</c:v>
                </c:pt>
                <c:pt idx="487">
                  <c:v>300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300</c:v>
                </c:pt>
                <c:pt idx="507">
                  <c:v>300</c:v>
                </c:pt>
                <c:pt idx="508">
                  <c:v>300</c:v>
                </c:pt>
                <c:pt idx="509">
                  <c:v>300</c:v>
                </c:pt>
                <c:pt idx="510">
                  <c:v>300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300</c:v>
                </c:pt>
                <c:pt idx="529">
                  <c:v>300</c:v>
                </c:pt>
                <c:pt idx="530">
                  <c:v>300</c:v>
                </c:pt>
                <c:pt idx="531">
                  <c:v>300</c:v>
                </c:pt>
                <c:pt idx="532">
                  <c:v>300</c:v>
                </c:pt>
                <c:pt idx="533">
                  <c:v>300</c:v>
                </c:pt>
                <c:pt idx="534">
                  <c:v>300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300</c:v>
                </c:pt>
                <c:pt idx="546">
                  <c:v>300</c:v>
                </c:pt>
                <c:pt idx="547">
                  <c:v>300</c:v>
                </c:pt>
                <c:pt idx="548">
                  <c:v>300</c:v>
                </c:pt>
                <c:pt idx="549">
                  <c:v>300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300</c:v>
                </c:pt>
                <c:pt idx="577">
                  <c:v>300</c:v>
                </c:pt>
                <c:pt idx="578">
                  <c:v>300</c:v>
                </c:pt>
                <c:pt idx="579">
                  <c:v>300</c:v>
                </c:pt>
                <c:pt idx="580">
                  <c:v>300</c:v>
                </c:pt>
                <c:pt idx="581">
                  <c:v>300</c:v>
                </c:pt>
                <c:pt idx="582">
                  <c:v>0</c:v>
                </c:pt>
                <c:pt idx="583">
                  <c:v>300</c:v>
                </c:pt>
                <c:pt idx="584">
                  <c:v>300</c:v>
                </c:pt>
                <c:pt idx="585">
                  <c:v>300</c:v>
                </c:pt>
                <c:pt idx="586">
                  <c:v>300</c:v>
                </c:pt>
                <c:pt idx="587">
                  <c:v>300</c:v>
                </c:pt>
                <c:pt idx="588">
                  <c:v>300</c:v>
                </c:pt>
                <c:pt idx="589">
                  <c:v>300</c:v>
                </c:pt>
                <c:pt idx="590">
                  <c:v>300</c:v>
                </c:pt>
                <c:pt idx="591">
                  <c:v>300</c:v>
                </c:pt>
                <c:pt idx="592">
                  <c:v>300</c:v>
                </c:pt>
                <c:pt idx="593">
                  <c:v>300</c:v>
                </c:pt>
                <c:pt idx="594">
                  <c:v>300</c:v>
                </c:pt>
                <c:pt idx="595">
                  <c:v>300</c:v>
                </c:pt>
                <c:pt idx="596">
                  <c:v>300</c:v>
                </c:pt>
                <c:pt idx="597">
                  <c:v>300</c:v>
                </c:pt>
                <c:pt idx="598">
                  <c:v>300</c:v>
                </c:pt>
                <c:pt idx="599">
                  <c:v>300</c:v>
                </c:pt>
                <c:pt idx="600">
                  <c:v>300</c:v>
                </c:pt>
                <c:pt idx="601">
                  <c:v>300</c:v>
                </c:pt>
                <c:pt idx="602">
                  <c:v>300</c:v>
                </c:pt>
                <c:pt idx="603">
                  <c:v>300</c:v>
                </c:pt>
                <c:pt idx="604">
                  <c:v>300</c:v>
                </c:pt>
                <c:pt idx="605">
                  <c:v>300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300</c:v>
                </c:pt>
                <c:pt idx="619">
                  <c:v>300</c:v>
                </c:pt>
                <c:pt idx="620">
                  <c:v>300</c:v>
                </c:pt>
                <c:pt idx="621">
                  <c:v>300</c:v>
                </c:pt>
                <c:pt idx="622">
                  <c:v>300</c:v>
                </c:pt>
                <c:pt idx="623">
                  <c:v>300</c:v>
                </c:pt>
                <c:pt idx="624">
                  <c:v>300</c:v>
                </c:pt>
                <c:pt idx="625">
                  <c:v>300</c:v>
                </c:pt>
                <c:pt idx="626">
                  <c:v>300</c:v>
                </c:pt>
                <c:pt idx="627">
                  <c:v>300</c:v>
                </c:pt>
                <c:pt idx="628">
                  <c:v>300</c:v>
                </c:pt>
                <c:pt idx="629">
                  <c:v>300</c:v>
                </c:pt>
                <c:pt idx="630">
                  <c:v>300</c:v>
                </c:pt>
                <c:pt idx="631">
                  <c:v>300</c:v>
                </c:pt>
                <c:pt idx="632">
                  <c:v>300</c:v>
                </c:pt>
                <c:pt idx="633">
                  <c:v>300</c:v>
                </c:pt>
                <c:pt idx="634">
                  <c:v>300</c:v>
                </c:pt>
                <c:pt idx="635">
                  <c:v>300</c:v>
                </c:pt>
                <c:pt idx="636">
                  <c:v>300</c:v>
                </c:pt>
                <c:pt idx="637">
                  <c:v>300</c:v>
                </c:pt>
                <c:pt idx="638">
                  <c:v>300</c:v>
                </c:pt>
                <c:pt idx="639">
                  <c:v>300</c:v>
                </c:pt>
                <c:pt idx="640">
                  <c:v>300</c:v>
                </c:pt>
                <c:pt idx="641">
                  <c:v>300</c:v>
                </c:pt>
                <c:pt idx="642">
                  <c:v>300</c:v>
                </c:pt>
                <c:pt idx="643">
                  <c:v>300</c:v>
                </c:pt>
                <c:pt idx="644">
                  <c:v>300</c:v>
                </c:pt>
                <c:pt idx="645">
                  <c:v>300</c:v>
                </c:pt>
                <c:pt idx="646">
                  <c:v>300</c:v>
                </c:pt>
                <c:pt idx="647">
                  <c:v>300</c:v>
                </c:pt>
                <c:pt idx="648">
                  <c:v>300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CA7-4DDB-BCC9-3279596AD8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61513992"/>
        <c:axId val="661515960"/>
      </c:lineChart>
      <c:catAx>
        <c:axId val="661513992"/>
        <c:scaling>
          <c:orientation val="minMax"/>
        </c:scaling>
        <c:delete val="0"/>
        <c:axPos val="b"/>
        <c:numFmt formatCode="h:mm:ss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61515960"/>
        <c:crosses val="autoZero"/>
        <c:auto val="1"/>
        <c:lblAlgn val="ctr"/>
        <c:lblOffset val="100"/>
        <c:noMultiLvlLbl val="0"/>
      </c:catAx>
      <c:valAx>
        <c:axId val="661515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615139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711640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747239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ea typeface="배달의민족 도현" panose="020B0600000101010101" pitchFamily="50" charset="-127"/>
              </a:rPr>
              <a:t>인터넷 </a:t>
            </a:r>
            <a:r>
              <a:rPr lang="ko-KR" altLang="en-US" dirty="0" err="1">
                <a:ea typeface="배달의민족 도현" panose="020B0600000101010101" pitchFamily="50" charset="-127"/>
              </a:rPr>
              <a:t>방송의경우</a:t>
            </a:r>
            <a:r>
              <a:rPr lang="ko-KR" altLang="en-US" dirty="0">
                <a:ea typeface="배달의민족 도현" panose="020B0600000101010101" pitchFamily="50" charset="-127"/>
              </a:rPr>
              <a:t> 실시간 방송영상의 시청은 지루한 장면이 다수를 </a:t>
            </a:r>
            <a:r>
              <a:rPr lang="ko-KR" altLang="en-US" dirty="0" err="1">
                <a:ea typeface="배달의민족 도현" panose="020B0600000101010101" pitchFamily="50" charset="-127"/>
              </a:rPr>
              <a:t>차지하기때문에</a:t>
            </a:r>
            <a:r>
              <a:rPr lang="ko-KR" altLang="en-US" dirty="0">
                <a:ea typeface="배달의민족 도현" panose="020B0600000101010101" pitchFamily="50" charset="-127"/>
              </a:rPr>
              <a:t> 하이라이트부분만 편집된 영상의 수요가 훨씬 많다</a:t>
            </a:r>
            <a:endParaRPr lang="en-US" altLang="ko-KR" dirty="0">
              <a:ea typeface="배달의민족 도현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ea typeface="배달의민족 도현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ea typeface="배달의민족 도현" panose="020B0600000101010101" pitchFamily="50" charset="-127"/>
              </a:rPr>
              <a:t>하지만 인터넷 방송의 하이라이트 편집은 시간과 노력이 많이 걸린다</a:t>
            </a:r>
            <a:endParaRPr lang="en-US" altLang="ko-KR" dirty="0">
              <a:ea typeface="배달의민족 도현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ea typeface="배달의민족 도현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>
                <a:ea typeface="배달의민족 도현" panose="020B0600000101010101" pitchFamily="50" charset="-127"/>
              </a:rPr>
              <a:t>이부분을</a:t>
            </a:r>
            <a:r>
              <a:rPr lang="ko-KR" altLang="en-US" dirty="0">
                <a:ea typeface="배달의민족 도현" panose="020B0600000101010101" pitchFamily="50" charset="-127"/>
              </a:rPr>
              <a:t> 어떻게 자동화 </a:t>
            </a:r>
            <a:r>
              <a:rPr lang="ko-KR" altLang="en-US" dirty="0" err="1">
                <a:ea typeface="배달의민족 도현" panose="020B0600000101010101" pitchFamily="50" charset="-127"/>
              </a:rPr>
              <a:t>시킬수</a:t>
            </a:r>
            <a:r>
              <a:rPr lang="ko-KR" altLang="en-US" dirty="0">
                <a:ea typeface="배달의민족 도현" panose="020B0600000101010101" pitchFamily="50" charset="-127"/>
              </a:rPr>
              <a:t> 없을까 고민해 보았다</a:t>
            </a:r>
            <a:endParaRPr lang="en-US" altLang="ko-KR" dirty="0">
              <a:ea typeface="배달의민족 도현" panose="020B0600000101010101" pitchFamily="50" charset="-127"/>
            </a:endParaRPr>
          </a:p>
          <a:p>
            <a:endParaRPr lang="ko-KR" altLang="en-US" dirty="0">
              <a:ea typeface="배달의민족 도현" panose="020B0600000101010101" pitchFamily="50" charset="-127"/>
            </a:endParaRP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1433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ea typeface="배달의민족 도현" panose="020B0600000101010101" pitchFamily="50" charset="-127"/>
              </a:rPr>
              <a:t>인터넷 </a:t>
            </a:r>
            <a:r>
              <a:rPr lang="ko-KR" altLang="en-US" dirty="0" err="1">
                <a:ea typeface="배달의민족 도현" panose="020B0600000101010101" pitchFamily="50" charset="-127"/>
              </a:rPr>
              <a:t>방송의경우</a:t>
            </a:r>
            <a:r>
              <a:rPr lang="ko-KR" altLang="en-US" dirty="0">
                <a:ea typeface="배달의민족 도현" panose="020B0600000101010101" pitchFamily="50" charset="-127"/>
              </a:rPr>
              <a:t> 실시간 방송영상의 시청은 지루한 장면이 다수를 </a:t>
            </a:r>
            <a:r>
              <a:rPr lang="ko-KR" altLang="en-US" dirty="0" err="1">
                <a:ea typeface="배달의민족 도현" panose="020B0600000101010101" pitchFamily="50" charset="-127"/>
              </a:rPr>
              <a:t>차지하기때문에</a:t>
            </a:r>
            <a:r>
              <a:rPr lang="ko-KR" altLang="en-US" dirty="0">
                <a:ea typeface="배달의민족 도현" panose="020B0600000101010101" pitchFamily="50" charset="-127"/>
              </a:rPr>
              <a:t> 하이라이트부분만 편집된 영상의 수요가 훨씬 많다</a:t>
            </a:r>
            <a:endParaRPr lang="en-US" altLang="ko-KR" dirty="0">
              <a:ea typeface="배달의민족 도현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ea typeface="배달의민족 도현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ea typeface="배달의민족 도현" panose="020B0600000101010101" pitchFamily="50" charset="-127"/>
              </a:rPr>
              <a:t>하지만 인터넷 방송의 하이라이트 편집은 시간과 노력이 많이 걸린다</a:t>
            </a:r>
            <a:endParaRPr lang="en-US" altLang="ko-KR" dirty="0">
              <a:ea typeface="배달의민족 도현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ea typeface="배달의민족 도현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>
                <a:ea typeface="배달의민족 도현" panose="020B0600000101010101" pitchFamily="50" charset="-127"/>
              </a:rPr>
              <a:t>이부분을</a:t>
            </a:r>
            <a:r>
              <a:rPr lang="ko-KR" altLang="en-US" dirty="0">
                <a:ea typeface="배달의민족 도현" panose="020B0600000101010101" pitchFamily="50" charset="-127"/>
              </a:rPr>
              <a:t> 어떻게 자동화 </a:t>
            </a:r>
            <a:r>
              <a:rPr lang="ko-KR" altLang="en-US" dirty="0" err="1">
                <a:ea typeface="배달의민족 도현" panose="020B0600000101010101" pitchFamily="50" charset="-127"/>
              </a:rPr>
              <a:t>시킬수</a:t>
            </a:r>
            <a:r>
              <a:rPr lang="ko-KR" altLang="en-US" dirty="0">
                <a:ea typeface="배달의민족 도현" panose="020B0600000101010101" pitchFamily="50" charset="-127"/>
              </a:rPr>
              <a:t> 없을까 고민해 보았다</a:t>
            </a:r>
            <a:endParaRPr lang="en-US" altLang="ko-KR" dirty="0">
              <a:ea typeface="배달의민족 도현" panose="020B0600000101010101" pitchFamily="50" charset="-127"/>
            </a:endParaRPr>
          </a:p>
          <a:p>
            <a:endParaRPr lang="ko-KR" altLang="en-US" dirty="0">
              <a:ea typeface="배달의민족 도현" panose="020B0600000101010101" pitchFamily="50" charset="-127"/>
            </a:endParaRP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770840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ea typeface="배달의민족 도현" panose="020B0600000101010101" pitchFamily="50" charset="-127"/>
              </a:rPr>
              <a:t>인터넷 </a:t>
            </a:r>
            <a:r>
              <a:rPr lang="ko-KR" altLang="en-US" dirty="0" err="1">
                <a:ea typeface="배달의민족 도현" panose="020B0600000101010101" pitchFamily="50" charset="-127"/>
              </a:rPr>
              <a:t>방송의경우</a:t>
            </a:r>
            <a:r>
              <a:rPr lang="ko-KR" altLang="en-US" dirty="0">
                <a:ea typeface="배달의민족 도현" panose="020B0600000101010101" pitchFamily="50" charset="-127"/>
              </a:rPr>
              <a:t> 실시간 방송영상의 시청은 지루한 장면이 다수를 </a:t>
            </a:r>
            <a:r>
              <a:rPr lang="ko-KR" altLang="en-US" dirty="0" err="1">
                <a:ea typeface="배달의민족 도현" panose="020B0600000101010101" pitchFamily="50" charset="-127"/>
              </a:rPr>
              <a:t>차지하기때문에</a:t>
            </a:r>
            <a:r>
              <a:rPr lang="ko-KR" altLang="en-US" dirty="0">
                <a:ea typeface="배달의민족 도현" panose="020B0600000101010101" pitchFamily="50" charset="-127"/>
              </a:rPr>
              <a:t> 하이라이트부분만 편집된 영상의 수요가 훨씬 많다</a:t>
            </a:r>
            <a:endParaRPr lang="en-US" altLang="ko-KR" dirty="0">
              <a:ea typeface="배달의민족 도현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ea typeface="배달의민족 도현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ea typeface="배달의민족 도현" panose="020B0600000101010101" pitchFamily="50" charset="-127"/>
              </a:rPr>
              <a:t>하지만 인터넷 방송의 하이라이트 편집은 시간과 노력이 많이 걸린다</a:t>
            </a:r>
            <a:endParaRPr lang="en-US" altLang="ko-KR" dirty="0">
              <a:ea typeface="배달의민족 도현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ea typeface="배달의민족 도현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>
                <a:ea typeface="배달의민족 도현" panose="020B0600000101010101" pitchFamily="50" charset="-127"/>
              </a:rPr>
              <a:t>이부분을</a:t>
            </a:r>
            <a:r>
              <a:rPr lang="ko-KR" altLang="en-US" dirty="0">
                <a:ea typeface="배달의민족 도현" panose="020B0600000101010101" pitchFamily="50" charset="-127"/>
              </a:rPr>
              <a:t> 어떻게 자동화 </a:t>
            </a:r>
            <a:r>
              <a:rPr lang="ko-KR" altLang="en-US" dirty="0" err="1">
                <a:ea typeface="배달의민족 도현" panose="020B0600000101010101" pitchFamily="50" charset="-127"/>
              </a:rPr>
              <a:t>시킬수</a:t>
            </a:r>
            <a:r>
              <a:rPr lang="ko-KR" altLang="en-US" dirty="0">
                <a:ea typeface="배달의민족 도현" panose="020B0600000101010101" pitchFamily="50" charset="-127"/>
              </a:rPr>
              <a:t> 없을까 고민해 보았다</a:t>
            </a:r>
            <a:endParaRPr lang="en-US" altLang="ko-KR" dirty="0">
              <a:ea typeface="배달의민족 도현" panose="020B0600000101010101" pitchFamily="50" charset="-127"/>
            </a:endParaRPr>
          </a:p>
          <a:p>
            <a:endParaRPr lang="ko-KR" altLang="en-US" dirty="0">
              <a:ea typeface="배달의민족 도현" panose="020B0600000101010101" pitchFamily="50" charset="-127"/>
            </a:endParaRP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562396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ea typeface="배달의민족 도현" panose="020B0600000101010101" pitchFamily="50" charset="-127"/>
              </a:rPr>
              <a:t>인터넷 </a:t>
            </a:r>
            <a:r>
              <a:rPr lang="ko-KR" altLang="en-US" dirty="0" err="1">
                <a:ea typeface="배달의민족 도현" panose="020B0600000101010101" pitchFamily="50" charset="-127"/>
              </a:rPr>
              <a:t>방송의경우</a:t>
            </a:r>
            <a:r>
              <a:rPr lang="ko-KR" altLang="en-US" dirty="0">
                <a:ea typeface="배달의민족 도현" panose="020B0600000101010101" pitchFamily="50" charset="-127"/>
              </a:rPr>
              <a:t> 실시간 방송영상의 시청은 지루한 장면이 다수를 </a:t>
            </a:r>
            <a:r>
              <a:rPr lang="ko-KR" altLang="en-US" dirty="0" err="1">
                <a:ea typeface="배달의민족 도현" panose="020B0600000101010101" pitchFamily="50" charset="-127"/>
              </a:rPr>
              <a:t>차지하기때문에</a:t>
            </a:r>
            <a:r>
              <a:rPr lang="ko-KR" altLang="en-US" dirty="0">
                <a:ea typeface="배달의민족 도현" panose="020B0600000101010101" pitchFamily="50" charset="-127"/>
              </a:rPr>
              <a:t> 하이라이트부분만 편집된 영상의 수요가 훨씬 많다</a:t>
            </a:r>
            <a:endParaRPr lang="en-US" altLang="ko-KR" dirty="0">
              <a:ea typeface="배달의민족 도현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ea typeface="배달의민족 도현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ea typeface="배달의민족 도현" panose="020B0600000101010101" pitchFamily="50" charset="-127"/>
              </a:rPr>
              <a:t>하지만 인터넷 방송의 하이라이트 편집은 시간과 노력이 많이 걸린다</a:t>
            </a:r>
            <a:endParaRPr lang="en-US" altLang="ko-KR" dirty="0">
              <a:ea typeface="배달의민족 도현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ea typeface="배달의민족 도현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>
                <a:ea typeface="배달의민족 도현" panose="020B0600000101010101" pitchFamily="50" charset="-127"/>
              </a:rPr>
              <a:t>이부분을</a:t>
            </a:r>
            <a:r>
              <a:rPr lang="ko-KR" altLang="en-US" dirty="0">
                <a:ea typeface="배달의민족 도현" panose="020B0600000101010101" pitchFamily="50" charset="-127"/>
              </a:rPr>
              <a:t> 어떻게 자동화 </a:t>
            </a:r>
            <a:r>
              <a:rPr lang="ko-KR" altLang="en-US" dirty="0" err="1">
                <a:ea typeface="배달의민족 도현" panose="020B0600000101010101" pitchFamily="50" charset="-127"/>
              </a:rPr>
              <a:t>시킬수</a:t>
            </a:r>
            <a:r>
              <a:rPr lang="ko-KR" altLang="en-US" dirty="0">
                <a:ea typeface="배달의민족 도현" panose="020B0600000101010101" pitchFamily="50" charset="-127"/>
              </a:rPr>
              <a:t> 없을까 고민해 보았다</a:t>
            </a:r>
            <a:endParaRPr lang="en-US" altLang="ko-KR" dirty="0">
              <a:ea typeface="배달의민족 도현" panose="020B0600000101010101" pitchFamily="50" charset="-127"/>
            </a:endParaRPr>
          </a:p>
          <a:p>
            <a:endParaRPr lang="ko-KR" altLang="en-US" dirty="0">
              <a:ea typeface="배달의민족 도현" panose="020B0600000101010101" pitchFamily="50" charset="-127"/>
            </a:endParaRP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264737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ea typeface="배달의민족 도현" panose="020B0600000101010101" pitchFamily="50" charset="-127"/>
              </a:rPr>
              <a:t>인터넷 </a:t>
            </a:r>
            <a:r>
              <a:rPr lang="ko-KR" altLang="en-US" dirty="0" err="1">
                <a:ea typeface="배달의민족 도현" panose="020B0600000101010101" pitchFamily="50" charset="-127"/>
              </a:rPr>
              <a:t>방송의경우</a:t>
            </a:r>
            <a:r>
              <a:rPr lang="ko-KR" altLang="en-US" dirty="0">
                <a:ea typeface="배달의민족 도현" panose="020B0600000101010101" pitchFamily="50" charset="-127"/>
              </a:rPr>
              <a:t> 실시간 방송영상의 시청은 지루한 장면이 다수를 </a:t>
            </a:r>
            <a:r>
              <a:rPr lang="ko-KR" altLang="en-US" dirty="0" err="1">
                <a:ea typeface="배달의민족 도현" panose="020B0600000101010101" pitchFamily="50" charset="-127"/>
              </a:rPr>
              <a:t>차지하기때문에</a:t>
            </a:r>
            <a:r>
              <a:rPr lang="ko-KR" altLang="en-US" dirty="0">
                <a:ea typeface="배달의민족 도현" panose="020B0600000101010101" pitchFamily="50" charset="-127"/>
              </a:rPr>
              <a:t> 하이라이트부분만 편집된 영상의 수요가 훨씬 많다</a:t>
            </a:r>
            <a:endParaRPr lang="en-US" altLang="ko-KR" dirty="0">
              <a:ea typeface="배달의민족 도현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ea typeface="배달의민족 도현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ea typeface="배달의민족 도현" panose="020B0600000101010101" pitchFamily="50" charset="-127"/>
              </a:rPr>
              <a:t>하지만 인터넷 방송의 하이라이트 편집은 시간과 노력이 많이 걸린다</a:t>
            </a:r>
            <a:endParaRPr lang="en-US" altLang="ko-KR" dirty="0">
              <a:ea typeface="배달의민족 도현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ea typeface="배달의민족 도현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>
                <a:ea typeface="배달의민족 도현" panose="020B0600000101010101" pitchFamily="50" charset="-127"/>
              </a:rPr>
              <a:t>이부분을</a:t>
            </a:r>
            <a:r>
              <a:rPr lang="ko-KR" altLang="en-US" dirty="0">
                <a:ea typeface="배달의민족 도현" panose="020B0600000101010101" pitchFamily="50" charset="-127"/>
              </a:rPr>
              <a:t> 어떻게 자동화 </a:t>
            </a:r>
            <a:r>
              <a:rPr lang="ko-KR" altLang="en-US" dirty="0" err="1">
                <a:ea typeface="배달의민족 도현" panose="020B0600000101010101" pitchFamily="50" charset="-127"/>
              </a:rPr>
              <a:t>시킬수</a:t>
            </a:r>
            <a:r>
              <a:rPr lang="ko-KR" altLang="en-US" dirty="0">
                <a:ea typeface="배달의민족 도현" panose="020B0600000101010101" pitchFamily="50" charset="-127"/>
              </a:rPr>
              <a:t> 없을까 고민해 보았다</a:t>
            </a:r>
            <a:endParaRPr lang="en-US" altLang="ko-KR" dirty="0">
              <a:ea typeface="배달의민족 도현" panose="020B0600000101010101" pitchFamily="50" charset="-127"/>
            </a:endParaRPr>
          </a:p>
          <a:p>
            <a:endParaRPr lang="ko-KR" altLang="en-US" dirty="0">
              <a:ea typeface="배달의민족 도현" panose="020B0600000101010101" pitchFamily="50" charset="-127"/>
            </a:endParaRP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242012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Shape 72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Shape 7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04809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ea typeface="배달의민족 도현" panose="020B0600000101010101" pitchFamily="50" charset="-127"/>
              </a:rPr>
              <a:t>인터넷 </a:t>
            </a:r>
            <a:r>
              <a:rPr lang="ko-KR" altLang="en-US" dirty="0" err="1">
                <a:ea typeface="배달의민족 도현" panose="020B0600000101010101" pitchFamily="50" charset="-127"/>
              </a:rPr>
              <a:t>방송의경우</a:t>
            </a:r>
            <a:r>
              <a:rPr lang="ko-KR" altLang="en-US" dirty="0">
                <a:ea typeface="배달의민족 도현" panose="020B0600000101010101" pitchFamily="50" charset="-127"/>
              </a:rPr>
              <a:t> 실시간 방송영상의 시청은 지루한 장면이 다수를 </a:t>
            </a:r>
            <a:r>
              <a:rPr lang="ko-KR" altLang="en-US" dirty="0" err="1">
                <a:ea typeface="배달의민족 도현" panose="020B0600000101010101" pitchFamily="50" charset="-127"/>
              </a:rPr>
              <a:t>차지하기때문에</a:t>
            </a:r>
            <a:r>
              <a:rPr lang="ko-KR" altLang="en-US" dirty="0">
                <a:ea typeface="배달의민족 도현" panose="020B0600000101010101" pitchFamily="50" charset="-127"/>
              </a:rPr>
              <a:t> 하이라이트부분만 편집된 영상의 수요가 훨씬 많다</a:t>
            </a:r>
            <a:endParaRPr lang="en-US" altLang="ko-KR" dirty="0">
              <a:ea typeface="배달의민족 도현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ea typeface="배달의민족 도현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ea typeface="배달의민족 도현" panose="020B0600000101010101" pitchFamily="50" charset="-127"/>
              </a:rPr>
              <a:t>하지만 인터넷 방송의 하이라이트 편집은 시간과 노력이 많이 걸린다</a:t>
            </a:r>
            <a:endParaRPr lang="en-US" altLang="ko-KR" dirty="0">
              <a:ea typeface="배달의민족 도현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ea typeface="배달의민족 도현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>
                <a:ea typeface="배달의민족 도현" panose="020B0600000101010101" pitchFamily="50" charset="-127"/>
              </a:rPr>
              <a:t>이부분을</a:t>
            </a:r>
            <a:r>
              <a:rPr lang="ko-KR" altLang="en-US" dirty="0">
                <a:ea typeface="배달의민족 도현" panose="020B0600000101010101" pitchFamily="50" charset="-127"/>
              </a:rPr>
              <a:t> 어떻게 자동화 </a:t>
            </a:r>
            <a:r>
              <a:rPr lang="ko-KR" altLang="en-US" dirty="0" err="1">
                <a:ea typeface="배달의민족 도현" panose="020B0600000101010101" pitchFamily="50" charset="-127"/>
              </a:rPr>
              <a:t>시킬수</a:t>
            </a:r>
            <a:r>
              <a:rPr lang="ko-KR" altLang="en-US" dirty="0">
                <a:ea typeface="배달의민족 도현" panose="020B0600000101010101" pitchFamily="50" charset="-127"/>
              </a:rPr>
              <a:t> 없을까 고민해 보았다</a:t>
            </a:r>
            <a:endParaRPr lang="en-US" altLang="ko-KR" dirty="0">
              <a:ea typeface="배달의민족 도현" panose="020B0600000101010101" pitchFamily="50" charset="-127"/>
            </a:endParaRPr>
          </a:p>
          <a:p>
            <a:endParaRPr lang="ko-KR" altLang="en-US" dirty="0">
              <a:ea typeface="배달의민족 도현" panose="020B0600000101010101" pitchFamily="50" charset="-127"/>
            </a:endParaRP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914149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ea typeface="배달의민족 도현" panose="020B0600000101010101" pitchFamily="50" charset="-127"/>
              </a:rPr>
              <a:t>인터넷 </a:t>
            </a:r>
            <a:r>
              <a:rPr lang="ko-KR" altLang="en-US" dirty="0" err="1">
                <a:ea typeface="배달의민족 도현" panose="020B0600000101010101" pitchFamily="50" charset="-127"/>
              </a:rPr>
              <a:t>방송의경우</a:t>
            </a:r>
            <a:r>
              <a:rPr lang="ko-KR" altLang="en-US" dirty="0">
                <a:ea typeface="배달의민족 도현" panose="020B0600000101010101" pitchFamily="50" charset="-127"/>
              </a:rPr>
              <a:t> 실시간 방송영상의 시청은 지루한 장면이 다수를 </a:t>
            </a:r>
            <a:r>
              <a:rPr lang="ko-KR" altLang="en-US" dirty="0" err="1">
                <a:ea typeface="배달의민족 도현" panose="020B0600000101010101" pitchFamily="50" charset="-127"/>
              </a:rPr>
              <a:t>차지하기때문에</a:t>
            </a:r>
            <a:r>
              <a:rPr lang="ko-KR" altLang="en-US" dirty="0">
                <a:ea typeface="배달의민족 도현" panose="020B0600000101010101" pitchFamily="50" charset="-127"/>
              </a:rPr>
              <a:t> 하이라이트부분만 편집된 영상의 수요가 훨씬 많다</a:t>
            </a:r>
            <a:endParaRPr lang="en-US" altLang="ko-KR" dirty="0">
              <a:ea typeface="배달의민족 도현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ea typeface="배달의민족 도현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ea typeface="배달의민족 도현" panose="020B0600000101010101" pitchFamily="50" charset="-127"/>
              </a:rPr>
              <a:t>하지만 인터넷 방송의 하이라이트 편집은 시간과 노력이 많이 걸린다</a:t>
            </a:r>
            <a:endParaRPr lang="en-US" altLang="ko-KR" dirty="0">
              <a:ea typeface="배달의민족 도현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ea typeface="배달의민족 도현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>
                <a:ea typeface="배달의민족 도현" panose="020B0600000101010101" pitchFamily="50" charset="-127"/>
              </a:rPr>
              <a:t>이부분을</a:t>
            </a:r>
            <a:r>
              <a:rPr lang="ko-KR" altLang="en-US" dirty="0">
                <a:ea typeface="배달의민족 도현" panose="020B0600000101010101" pitchFamily="50" charset="-127"/>
              </a:rPr>
              <a:t> 어떻게 자동화 </a:t>
            </a:r>
            <a:r>
              <a:rPr lang="ko-KR" altLang="en-US" dirty="0" err="1">
                <a:ea typeface="배달의민족 도현" panose="020B0600000101010101" pitchFamily="50" charset="-127"/>
              </a:rPr>
              <a:t>시킬수</a:t>
            </a:r>
            <a:r>
              <a:rPr lang="ko-KR" altLang="en-US" dirty="0">
                <a:ea typeface="배달의민족 도현" panose="020B0600000101010101" pitchFamily="50" charset="-127"/>
              </a:rPr>
              <a:t> 없을까 고민해 보았다</a:t>
            </a:r>
            <a:endParaRPr lang="en-US" altLang="ko-KR" dirty="0">
              <a:ea typeface="배달의민족 도현" panose="020B0600000101010101" pitchFamily="50" charset="-127"/>
            </a:endParaRPr>
          </a:p>
          <a:p>
            <a:endParaRPr lang="ko-KR" altLang="en-US" dirty="0">
              <a:ea typeface="배달의민족 도현" panose="020B0600000101010101" pitchFamily="50" charset="-127"/>
            </a:endParaRP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703980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ea typeface="배달의민족 도현" panose="020B0600000101010101" pitchFamily="50" charset="-127"/>
              </a:rPr>
              <a:t>인터넷 </a:t>
            </a:r>
            <a:r>
              <a:rPr lang="ko-KR" altLang="en-US" dirty="0" err="1">
                <a:ea typeface="배달의민족 도현" panose="020B0600000101010101" pitchFamily="50" charset="-127"/>
              </a:rPr>
              <a:t>방송의경우</a:t>
            </a:r>
            <a:r>
              <a:rPr lang="ko-KR" altLang="en-US" dirty="0">
                <a:ea typeface="배달의민족 도현" panose="020B0600000101010101" pitchFamily="50" charset="-127"/>
              </a:rPr>
              <a:t> 실시간 방송영상의 시청은 지루한 장면이 다수를 </a:t>
            </a:r>
            <a:r>
              <a:rPr lang="ko-KR" altLang="en-US" dirty="0" err="1">
                <a:ea typeface="배달의민족 도현" panose="020B0600000101010101" pitchFamily="50" charset="-127"/>
              </a:rPr>
              <a:t>차지하기때문에</a:t>
            </a:r>
            <a:r>
              <a:rPr lang="ko-KR" altLang="en-US" dirty="0">
                <a:ea typeface="배달의민족 도현" panose="020B0600000101010101" pitchFamily="50" charset="-127"/>
              </a:rPr>
              <a:t> 하이라이트부분만 편집된 영상의 수요가 훨씬 많다</a:t>
            </a:r>
            <a:endParaRPr lang="en-US" altLang="ko-KR" dirty="0">
              <a:ea typeface="배달의민족 도현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ea typeface="배달의민족 도현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ea typeface="배달의민족 도현" panose="020B0600000101010101" pitchFamily="50" charset="-127"/>
              </a:rPr>
              <a:t>하지만 인터넷 방송의 하이라이트 편집은 시간과 노력이 많이 걸린다</a:t>
            </a:r>
            <a:endParaRPr lang="en-US" altLang="ko-KR" dirty="0">
              <a:ea typeface="배달의민족 도현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ea typeface="배달의민족 도현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>
                <a:ea typeface="배달의민족 도현" panose="020B0600000101010101" pitchFamily="50" charset="-127"/>
              </a:rPr>
              <a:t>이부분을</a:t>
            </a:r>
            <a:r>
              <a:rPr lang="ko-KR" altLang="en-US" dirty="0">
                <a:ea typeface="배달의민족 도현" panose="020B0600000101010101" pitchFamily="50" charset="-127"/>
              </a:rPr>
              <a:t> 어떻게 자동화 </a:t>
            </a:r>
            <a:r>
              <a:rPr lang="ko-KR" altLang="en-US" dirty="0" err="1">
                <a:ea typeface="배달의민족 도현" panose="020B0600000101010101" pitchFamily="50" charset="-127"/>
              </a:rPr>
              <a:t>시킬수</a:t>
            </a:r>
            <a:r>
              <a:rPr lang="ko-KR" altLang="en-US" dirty="0">
                <a:ea typeface="배달의민족 도현" panose="020B0600000101010101" pitchFamily="50" charset="-127"/>
              </a:rPr>
              <a:t> 없을까 고민해 보았다</a:t>
            </a:r>
            <a:endParaRPr lang="en-US" altLang="ko-KR" dirty="0">
              <a:ea typeface="배달의민족 도현" panose="020B0600000101010101" pitchFamily="50" charset="-127"/>
            </a:endParaRPr>
          </a:p>
          <a:p>
            <a:endParaRPr lang="ko-KR" altLang="en-US" dirty="0">
              <a:ea typeface="배달의민족 도현" panose="020B0600000101010101" pitchFamily="50" charset="-127"/>
            </a:endParaRP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038705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ko-KR" altLang="en-US" dirty="0">
                <a:ea typeface="배달의민족 도현" panose="020B0600000101010101" pitchFamily="50" charset="-127"/>
              </a:rPr>
              <a:t>명사 중 가장 많이 등장 하는 것은 </a:t>
            </a:r>
            <a:r>
              <a:rPr lang="en-US" altLang="ko-KR" dirty="0">
                <a:ea typeface="배달의민족 도현" panose="020B0600000101010101" pitchFamily="50" charset="-127"/>
              </a:rPr>
              <a:t>“</a:t>
            </a:r>
            <a:r>
              <a:rPr lang="ko-KR" altLang="en-US" dirty="0">
                <a:ea typeface="배달의민족 도현" panose="020B0600000101010101" pitchFamily="50" charset="-127"/>
              </a:rPr>
              <a:t>등</a:t>
            </a:r>
            <a:r>
              <a:rPr lang="en-US" altLang="ko-KR" dirty="0">
                <a:ea typeface="배달의민족 도현" panose="020B0600000101010101" pitchFamily="50" charset="-127"/>
              </a:rPr>
              <a:t>,</a:t>
            </a:r>
            <a:r>
              <a:rPr lang="ko-KR" altLang="en-US" dirty="0">
                <a:ea typeface="배달의민족 도현" panose="020B0600000101010101" pitchFamily="50" charset="-127"/>
              </a:rPr>
              <a:t>오</a:t>
            </a:r>
            <a:r>
              <a:rPr lang="en-US" altLang="ko-KR" dirty="0">
                <a:ea typeface="배달의민족 도현" panose="020B0600000101010101" pitchFamily="50" charset="-127"/>
              </a:rPr>
              <a:t>,</a:t>
            </a:r>
            <a:r>
              <a:rPr lang="ko-KR" altLang="en-US" dirty="0">
                <a:ea typeface="배달의민족 도현" panose="020B0600000101010101" pitchFamily="50" charset="-127"/>
              </a:rPr>
              <a:t>급식＂ 같은 것이었는데  한글자로 된 명사는 얼핏 봤을 때</a:t>
            </a:r>
            <a:r>
              <a:rPr lang="en-US" altLang="ko-KR" dirty="0">
                <a:ea typeface="배달의민족 도현" panose="020B0600000101010101" pitchFamily="50" charset="-127"/>
              </a:rPr>
              <a:t> </a:t>
            </a:r>
            <a:r>
              <a:rPr lang="ko-KR" altLang="en-US" dirty="0">
                <a:ea typeface="배달의민족 도현" panose="020B0600000101010101" pitchFamily="50" charset="-127"/>
              </a:rPr>
              <a:t>어떤 의미인지 잘 구별이 안 가고</a:t>
            </a:r>
            <a:endParaRPr lang="en-US" altLang="ko-KR" dirty="0">
              <a:ea typeface="배달의민족 도현" panose="020B0600000101010101" pitchFamily="50" charset="-127"/>
            </a:endParaRPr>
          </a:p>
          <a:p>
            <a:r>
              <a:rPr lang="ko-KR" altLang="en-US" dirty="0">
                <a:ea typeface="배달의민족 도현" panose="020B0600000101010101" pitchFamily="50" charset="-127"/>
              </a:rPr>
              <a:t>문맥을 확인 해 </a:t>
            </a:r>
            <a:r>
              <a:rPr lang="ko-KR" altLang="en-US" dirty="0" err="1">
                <a:ea typeface="배달의민족 도현" panose="020B0600000101010101" pitchFamily="50" charset="-127"/>
              </a:rPr>
              <a:t>봐야지만</a:t>
            </a:r>
            <a:r>
              <a:rPr lang="ko-KR" altLang="en-US" dirty="0">
                <a:ea typeface="배달의민족 도현" panose="020B0600000101010101" pitchFamily="50" charset="-127"/>
              </a:rPr>
              <a:t> 한 글자 명사가 무슨 의미 인지 알 수 있다</a:t>
            </a:r>
            <a:r>
              <a:rPr lang="en-US" altLang="ko-KR" dirty="0">
                <a:ea typeface="배달의민족 도현" panose="020B0600000101010101" pitchFamily="50" charset="-127"/>
              </a:rPr>
              <a:t>.</a:t>
            </a:r>
          </a:p>
          <a:p>
            <a:endParaRPr lang="en-US" altLang="ko-KR" dirty="0">
              <a:ea typeface="배달의민족 도현" panose="020B0600000101010101" pitchFamily="50" charset="-127"/>
            </a:endParaRPr>
          </a:p>
          <a:p>
            <a:endParaRPr lang="en-US" altLang="ko-KR" dirty="0">
              <a:ea typeface="배달의민족 도현" panose="020B0600000101010101" pitchFamily="50" charset="-127"/>
            </a:endParaRPr>
          </a:p>
          <a:p>
            <a:r>
              <a:rPr lang="ko-KR" altLang="en-US" dirty="0">
                <a:ea typeface="배달의민족 도현" panose="020B0600000101010101" pitchFamily="50" charset="-127"/>
              </a:rPr>
              <a:t>이중 두 글자 이상 되는 명사만 추출해내면 동영상의 주제</a:t>
            </a:r>
            <a:r>
              <a:rPr lang="en-US" altLang="ko-KR" dirty="0">
                <a:ea typeface="배달의민족 도현" panose="020B0600000101010101" pitchFamily="50" charset="-127"/>
              </a:rPr>
              <a:t>? </a:t>
            </a:r>
            <a:r>
              <a:rPr lang="ko-KR" altLang="en-US" dirty="0">
                <a:ea typeface="배달의민족 도현" panose="020B0600000101010101" pitchFamily="50" charset="-127"/>
              </a:rPr>
              <a:t>를 자동으로 </a:t>
            </a:r>
            <a:r>
              <a:rPr lang="ko-KR" altLang="en-US">
                <a:ea typeface="배달의민족 도현" panose="020B0600000101010101" pitchFamily="50" charset="-127"/>
              </a:rPr>
              <a:t>추출하는 기능 구현에 도움이 될 것 같다</a:t>
            </a:r>
            <a:endParaRPr lang="en-US" altLang="ko-KR" dirty="0"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63854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ko-KR" altLang="en-US" dirty="0">
                <a:ea typeface="배달의민족 도현" panose="020B0600000101010101" pitchFamily="50" charset="-127"/>
              </a:rPr>
              <a:t>채팅 내용 중 가장 많은 글자는 공백이나 </a:t>
            </a:r>
            <a:r>
              <a:rPr lang="ko-KR" altLang="en-US" dirty="0" err="1">
                <a:ea typeface="배달의민족 도현" panose="020B0600000101010101" pitchFamily="50" charset="-127"/>
              </a:rPr>
              <a:t>ㅋㅋ</a:t>
            </a:r>
            <a:r>
              <a:rPr lang="ko-KR" altLang="en-US" dirty="0">
                <a:ea typeface="배달의민족 도현" panose="020B0600000101010101" pitchFamily="50" charset="-127"/>
              </a:rPr>
              <a:t> 와 같은 형태소였다</a:t>
            </a:r>
            <a:r>
              <a:rPr lang="en-US" altLang="ko-KR" dirty="0">
                <a:ea typeface="배달의민족 도현" panose="020B0600000101010101" pitchFamily="50" charset="-127"/>
              </a:rPr>
              <a:t>.</a:t>
            </a:r>
          </a:p>
          <a:p>
            <a:r>
              <a:rPr lang="ko-KR" altLang="en-US" dirty="0">
                <a:ea typeface="배달의민족 도현" panose="020B0600000101010101" pitchFamily="50" charset="-127"/>
              </a:rPr>
              <a:t>이 중 인간이 가장 이해하는데 도움을 주는 품사는 명사라고 생각해서 다음 슬라이드에서 명사만을 가지고 다시 통계를 내보았다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586946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ea typeface="배달의민족 도현" panose="020B0600000101010101" pitchFamily="50" charset="-127"/>
              </a:rPr>
              <a:t>인터넷 </a:t>
            </a:r>
            <a:r>
              <a:rPr lang="ko-KR" altLang="en-US" dirty="0" err="1">
                <a:ea typeface="배달의민족 도현" panose="020B0600000101010101" pitchFamily="50" charset="-127"/>
              </a:rPr>
              <a:t>방송의경우</a:t>
            </a:r>
            <a:r>
              <a:rPr lang="ko-KR" altLang="en-US" dirty="0">
                <a:ea typeface="배달의민족 도현" panose="020B0600000101010101" pitchFamily="50" charset="-127"/>
              </a:rPr>
              <a:t> 실시간 방송영상의 시청은 지루한 장면이 다수를 </a:t>
            </a:r>
            <a:r>
              <a:rPr lang="ko-KR" altLang="en-US" dirty="0" err="1">
                <a:ea typeface="배달의민족 도현" panose="020B0600000101010101" pitchFamily="50" charset="-127"/>
              </a:rPr>
              <a:t>차지하기때문에</a:t>
            </a:r>
            <a:r>
              <a:rPr lang="ko-KR" altLang="en-US" dirty="0">
                <a:ea typeface="배달의민족 도현" panose="020B0600000101010101" pitchFamily="50" charset="-127"/>
              </a:rPr>
              <a:t> 하이라이트부분만 편집된 영상의 수요가 훨씬 많다</a:t>
            </a:r>
            <a:endParaRPr lang="en-US" altLang="ko-KR" dirty="0">
              <a:ea typeface="배달의민족 도현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ea typeface="배달의민족 도현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ea typeface="배달의민족 도현" panose="020B0600000101010101" pitchFamily="50" charset="-127"/>
              </a:rPr>
              <a:t>하지만 인터넷 방송의 하이라이트 편집은 시간과 노력이 많이 걸린다</a:t>
            </a:r>
            <a:endParaRPr lang="en-US" altLang="ko-KR" dirty="0">
              <a:ea typeface="배달의민족 도현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ea typeface="배달의민족 도현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>
                <a:ea typeface="배달의민족 도현" panose="020B0600000101010101" pitchFamily="50" charset="-127"/>
              </a:rPr>
              <a:t>이부분을</a:t>
            </a:r>
            <a:r>
              <a:rPr lang="ko-KR" altLang="en-US" dirty="0">
                <a:ea typeface="배달의민족 도현" panose="020B0600000101010101" pitchFamily="50" charset="-127"/>
              </a:rPr>
              <a:t> 어떻게 자동화 </a:t>
            </a:r>
            <a:r>
              <a:rPr lang="ko-KR" altLang="en-US" dirty="0" err="1">
                <a:ea typeface="배달의민족 도현" panose="020B0600000101010101" pitchFamily="50" charset="-127"/>
              </a:rPr>
              <a:t>시킬수</a:t>
            </a:r>
            <a:r>
              <a:rPr lang="ko-KR" altLang="en-US" dirty="0">
                <a:ea typeface="배달의민족 도현" panose="020B0600000101010101" pitchFamily="50" charset="-127"/>
              </a:rPr>
              <a:t> 없을까 고민해 보았다</a:t>
            </a:r>
            <a:endParaRPr lang="en-US" altLang="ko-KR" dirty="0">
              <a:ea typeface="배달의민족 도현" panose="020B0600000101010101" pitchFamily="50" charset="-127"/>
            </a:endParaRPr>
          </a:p>
          <a:p>
            <a:endParaRPr lang="ko-KR" altLang="en-US" dirty="0">
              <a:ea typeface="배달의민족 도현" panose="020B0600000101010101" pitchFamily="50" charset="-127"/>
            </a:endParaRP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409325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ea typeface="배달의민족 도현" panose="020B0600000101010101" pitchFamily="50" charset="-127"/>
              </a:rPr>
              <a:t>인터넷 </a:t>
            </a:r>
            <a:r>
              <a:rPr lang="ko-KR" altLang="en-US" dirty="0" err="1">
                <a:ea typeface="배달의민족 도현" panose="020B0600000101010101" pitchFamily="50" charset="-127"/>
              </a:rPr>
              <a:t>방송의경우</a:t>
            </a:r>
            <a:r>
              <a:rPr lang="ko-KR" altLang="en-US" dirty="0">
                <a:ea typeface="배달의민족 도현" panose="020B0600000101010101" pitchFamily="50" charset="-127"/>
              </a:rPr>
              <a:t> 실시간 방송영상의 시청은 지루한 장면이 다수를 </a:t>
            </a:r>
            <a:r>
              <a:rPr lang="ko-KR" altLang="en-US" dirty="0" err="1">
                <a:ea typeface="배달의민족 도현" panose="020B0600000101010101" pitchFamily="50" charset="-127"/>
              </a:rPr>
              <a:t>차지하기때문에</a:t>
            </a:r>
            <a:r>
              <a:rPr lang="ko-KR" altLang="en-US" dirty="0">
                <a:ea typeface="배달의민족 도현" panose="020B0600000101010101" pitchFamily="50" charset="-127"/>
              </a:rPr>
              <a:t> 하이라이트부분만 편집된 영상의 수요가 훨씬 많다</a:t>
            </a:r>
            <a:endParaRPr lang="en-US" altLang="ko-KR" dirty="0">
              <a:ea typeface="배달의민족 도현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ea typeface="배달의민족 도현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ea typeface="배달의민족 도현" panose="020B0600000101010101" pitchFamily="50" charset="-127"/>
              </a:rPr>
              <a:t>하지만 인터넷 방송의 하이라이트 편집은 시간과 노력이 많이 걸린다</a:t>
            </a:r>
            <a:endParaRPr lang="en-US" altLang="ko-KR" dirty="0">
              <a:ea typeface="배달의민족 도현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ea typeface="배달의민족 도현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>
                <a:ea typeface="배달의민족 도현" panose="020B0600000101010101" pitchFamily="50" charset="-127"/>
              </a:rPr>
              <a:t>이부분을</a:t>
            </a:r>
            <a:r>
              <a:rPr lang="ko-KR" altLang="en-US" dirty="0">
                <a:ea typeface="배달의민족 도현" panose="020B0600000101010101" pitchFamily="50" charset="-127"/>
              </a:rPr>
              <a:t> 어떻게 자동화 </a:t>
            </a:r>
            <a:r>
              <a:rPr lang="ko-KR" altLang="en-US" dirty="0" err="1">
                <a:ea typeface="배달의민족 도현" panose="020B0600000101010101" pitchFamily="50" charset="-127"/>
              </a:rPr>
              <a:t>시킬수</a:t>
            </a:r>
            <a:r>
              <a:rPr lang="ko-KR" altLang="en-US" dirty="0">
                <a:ea typeface="배달의민족 도현" panose="020B0600000101010101" pitchFamily="50" charset="-127"/>
              </a:rPr>
              <a:t> 없을까 고민해 보았다</a:t>
            </a:r>
            <a:endParaRPr lang="en-US" altLang="ko-KR" dirty="0">
              <a:ea typeface="배달의민족 도현" panose="020B0600000101010101" pitchFamily="50" charset="-127"/>
            </a:endParaRPr>
          </a:p>
          <a:p>
            <a:endParaRPr lang="ko-KR" altLang="en-US" dirty="0">
              <a:ea typeface="배달의민족 도현" panose="020B0600000101010101" pitchFamily="50" charset="-127"/>
            </a:endParaRP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978847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ea typeface="배달의민족 도현" panose="020B0600000101010101" pitchFamily="50" charset="-127"/>
              </a:rPr>
              <a:t>인터넷 </a:t>
            </a:r>
            <a:r>
              <a:rPr lang="ko-KR" altLang="en-US" dirty="0" err="1">
                <a:ea typeface="배달의민족 도현" panose="020B0600000101010101" pitchFamily="50" charset="-127"/>
              </a:rPr>
              <a:t>방송의경우</a:t>
            </a:r>
            <a:r>
              <a:rPr lang="ko-KR" altLang="en-US" dirty="0">
                <a:ea typeface="배달의민족 도현" panose="020B0600000101010101" pitchFamily="50" charset="-127"/>
              </a:rPr>
              <a:t> 실시간 방송영상의 시청은 지루한 장면이 다수를 </a:t>
            </a:r>
            <a:r>
              <a:rPr lang="ko-KR" altLang="en-US" dirty="0" err="1">
                <a:ea typeface="배달의민족 도현" panose="020B0600000101010101" pitchFamily="50" charset="-127"/>
              </a:rPr>
              <a:t>차지하기때문에</a:t>
            </a:r>
            <a:r>
              <a:rPr lang="ko-KR" altLang="en-US" dirty="0">
                <a:ea typeface="배달의민족 도현" panose="020B0600000101010101" pitchFamily="50" charset="-127"/>
              </a:rPr>
              <a:t> 하이라이트부분만 편집된 영상의 수요가 훨씬 많다</a:t>
            </a:r>
            <a:endParaRPr lang="en-US" altLang="ko-KR" dirty="0">
              <a:ea typeface="배달의민족 도현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ea typeface="배달의민족 도현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ea typeface="배달의민족 도현" panose="020B0600000101010101" pitchFamily="50" charset="-127"/>
              </a:rPr>
              <a:t>하지만 인터넷 방송의 하이라이트 편집은 시간과 노력이 많이 걸린다</a:t>
            </a:r>
            <a:endParaRPr lang="en-US" altLang="ko-KR" dirty="0">
              <a:ea typeface="배달의민족 도현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ea typeface="배달의민족 도현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>
                <a:ea typeface="배달의민족 도현" panose="020B0600000101010101" pitchFamily="50" charset="-127"/>
              </a:rPr>
              <a:t>이부분을</a:t>
            </a:r>
            <a:r>
              <a:rPr lang="ko-KR" altLang="en-US" dirty="0">
                <a:ea typeface="배달의민족 도현" panose="020B0600000101010101" pitchFamily="50" charset="-127"/>
              </a:rPr>
              <a:t> 어떻게 자동화 </a:t>
            </a:r>
            <a:r>
              <a:rPr lang="ko-KR" altLang="en-US" dirty="0" err="1">
                <a:ea typeface="배달의민족 도현" panose="020B0600000101010101" pitchFamily="50" charset="-127"/>
              </a:rPr>
              <a:t>시킬수</a:t>
            </a:r>
            <a:r>
              <a:rPr lang="ko-KR" altLang="en-US" dirty="0">
                <a:ea typeface="배달의민족 도현" panose="020B0600000101010101" pitchFamily="50" charset="-127"/>
              </a:rPr>
              <a:t> 없을까 고민해 보았다</a:t>
            </a:r>
            <a:endParaRPr lang="en-US" altLang="ko-KR" dirty="0">
              <a:ea typeface="배달의민족 도현" panose="020B0600000101010101" pitchFamily="50" charset="-127"/>
            </a:endParaRPr>
          </a:p>
          <a:p>
            <a:endParaRPr lang="ko-KR" altLang="en-US" dirty="0">
              <a:ea typeface="배달의민족 도현" panose="020B0600000101010101" pitchFamily="50" charset="-127"/>
            </a:endParaRP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50775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000000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1768800" y="2655750"/>
            <a:ext cx="5606400" cy="15465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buSzPct val="100000"/>
              <a:defRPr sz="6000"/>
            </a:lvl2pPr>
            <a:lvl3pPr lvl="2" algn="ctr">
              <a:spcBef>
                <a:spcPts val="0"/>
              </a:spcBef>
              <a:buSzPct val="100000"/>
              <a:defRPr sz="6000"/>
            </a:lvl3pPr>
            <a:lvl4pPr lvl="3" algn="ctr">
              <a:spcBef>
                <a:spcPts val="0"/>
              </a:spcBef>
              <a:buSzPct val="100000"/>
              <a:defRPr sz="6000"/>
            </a:lvl4pPr>
            <a:lvl5pPr lvl="4" algn="ctr">
              <a:spcBef>
                <a:spcPts val="0"/>
              </a:spcBef>
              <a:buSzPct val="100000"/>
              <a:defRPr sz="6000"/>
            </a:lvl5pPr>
            <a:lvl6pPr lvl="5" algn="ctr">
              <a:spcBef>
                <a:spcPts val="0"/>
              </a:spcBef>
              <a:buSzPct val="100000"/>
              <a:defRPr sz="6000"/>
            </a:lvl6pPr>
            <a:lvl7pPr lvl="6" algn="ctr">
              <a:spcBef>
                <a:spcPts val="0"/>
              </a:spcBef>
              <a:buSzPct val="100000"/>
              <a:defRPr sz="6000"/>
            </a:lvl7pPr>
            <a:lvl8pPr lvl="7" algn="ctr">
              <a:spcBef>
                <a:spcPts val="0"/>
              </a:spcBef>
              <a:buSzPct val="100000"/>
              <a:defRPr sz="6000"/>
            </a:lvl8pPr>
            <a:lvl9pPr lvl="8" algn="ctr">
              <a:spcBef>
                <a:spcPts val="0"/>
              </a:spcBef>
              <a:buSzPct val="100000"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white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389850" y="384150"/>
            <a:ext cx="8364300" cy="60897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>
              <a:ea typeface="배달의민족 도현" panose="020B0600000101010101" pitchFamily="50" charset="-127"/>
            </a:endParaRPr>
          </a:p>
        </p:txBody>
      </p:sp>
      <p:sp>
        <p:nvSpPr>
          <p:cNvPr id="7" name="Shape 7"/>
          <p:cNvSpPr/>
          <p:nvPr/>
        </p:nvSpPr>
        <p:spPr>
          <a:xfrm>
            <a:off x="307650" y="302100"/>
            <a:ext cx="8528700" cy="6253799"/>
          </a:xfrm>
          <a:prstGeom prst="rect">
            <a:avLst/>
          </a:prstGeom>
          <a:noFill/>
          <a:ln w="28575" cap="flat" cmpd="sng">
            <a:solidFill>
              <a:srgbClr val="D9D9D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>
              <a:ea typeface="배달의민족 도현" panose="020B0600000101010101" pitchFamily="50" charset="-127"/>
            </a:endParaRPr>
          </a:p>
        </p:txBody>
      </p:sp>
      <p:sp>
        <p:nvSpPr>
          <p:cNvPr id="8" name="Shape 8"/>
          <p:cNvSpPr txBox="1">
            <a:spLocks noGrp="1"/>
          </p:cNvSpPr>
          <p:nvPr>
            <p:ph type="title"/>
          </p:nvPr>
        </p:nvSpPr>
        <p:spPr>
          <a:xfrm>
            <a:off x="457200" y="451075"/>
            <a:ext cx="8229600" cy="101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body" idx="1"/>
          </p:nvPr>
        </p:nvSpPr>
        <p:spPr>
          <a:xfrm>
            <a:off x="1251600" y="1697300"/>
            <a:ext cx="6640799" cy="409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buFont typeface="PT Serif"/>
              <a:buChar char="▣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buFont typeface="PT Serif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buFont typeface="PT Serif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buFont typeface="PT Serif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buFont typeface="PT Serif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buFont typeface="PT Serif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buFont typeface="PT Serif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buFont typeface="PT Serif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buFont typeface="PT Serif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6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ctrTitle"/>
          </p:nvPr>
        </p:nvSpPr>
        <p:spPr>
          <a:xfrm>
            <a:off x="1472964" y="1947538"/>
            <a:ext cx="6326329" cy="1546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-KR" altLang="en-US" dirty="0">
                <a:latin typeface="+mj-lt"/>
                <a:ea typeface="배달의민족 도현" panose="020B0600000101010101" pitchFamily="50" charset="-127"/>
              </a:rPr>
              <a:t>인터넷 방송 채팅 분석을 통한 하이라이트 구간 생성</a:t>
            </a:r>
            <a:endParaRPr lang="en" dirty="0">
              <a:latin typeface="+mj-lt"/>
              <a:ea typeface="배달의민족 도현" panose="020B0600000101010101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C548EBE-4B44-4B86-9482-C9AF5A6606AE}"/>
              </a:ext>
            </a:extLst>
          </p:cNvPr>
          <p:cNvSpPr txBox="1">
            <a:spLocks/>
          </p:cNvSpPr>
          <p:nvPr/>
        </p:nvSpPr>
        <p:spPr>
          <a:xfrm>
            <a:off x="5406887" y="4756746"/>
            <a:ext cx="2392406" cy="77447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ko-KR" altLang="en-US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발표자 </a:t>
            </a:r>
            <a:r>
              <a:rPr lang="en-US" altLang="ko-KR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- 13</a:t>
            </a:r>
            <a:r>
              <a:rPr lang="ko-KR" altLang="en-US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최승혁</a:t>
            </a:r>
            <a:endParaRPr lang="en-US" altLang="ko-KR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r"/>
            <a:r>
              <a:rPr lang="en-US" altLang="ko-KR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13</a:t>
            </a:r>
            <a:r>
              <a:rPr lang="ko-KR" altLang="en-US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박상준</a:t>
            </a:r>
            <a:endParaRPr lang="en-US" altLang="ko-KR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r"/>
            <a:r>
              <a:rPr lang="en-US" altLang="ko-KR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13</a:t>
            </a:r>
            <a:r>
              <a:rPr lang="ko-KR" altLang="en-US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한재현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56">
            <a:extLst>
              <a:ext uri="{FF2B5EF4-FFF2-40B4-BE49-F238E27FC236}">
                <a16:creationId xmlns:a16="http://schemas.microsoft.com/office/drawing/2014/main" id="{7964683A-E918-409C-8300-FA0DC9507182}"/>
              </a:ext>
            </a:extLst>
          </p:cNvPr>
          <p:cNvSpPr txBox="1">
            <a:spLocks/>
          </p:cNvSpPr>
          <p:nvPr/>
        </p:nvSpPr>
        <p:spPr>
          <a:xfrm>
            <a:off x="937753" y="5684880"/>
            <a:ext cx="7725584" cy="795433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▣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>
              <a:spcBef>
                <a:spcPts val="0"/>
              </a:spcBef>
              <a:buFont typeface="PT Serif"/>
              <a:buNone/>
            </a:pPr>
            <a:r>
              <a:rPr lang="ko-KR" altLang="en-US" sz="1800" dirty="0">
                <a:solidFill>
                  <a:srgbClr val="C00000"/>
                </a:solidFill>
                <a:latin typeface="Playfair Display"/>
                <a:ea typeface="배달의민족 도현" panose="020B0600000101010101" pitchFamily="50" charset="-127"/>
                <a:cs typeface="Playfair Display"/>
                <a:sym typeface="Playfair Display"/>
              </a:rPr>
              <a:t>채팅 분석 도구의 소스코드는 공개 해 두었습니다</a:t>
            </a:r>
            <a:r>
              <a:rPr lang="en-US" altLang="ko-KR" sz="1800" dirty="0">
                <a:solidFill>
                  <a:srgbClr val="C00000"/>
                </a:solidFill>
                <a:latin typeface="Playfair Display"/>
                <a:ea typeface="배달의민족 도현" panose="020B0600000101010101" pitchFamily="50" charset="-127"/>
                <a:cs typeface="Playfair Display"/>
                <a:sym typeface="Playfair Display"/>
              </a:rPr>
              <a:t>...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sz="1800" dirty="0" err="1">
                <a:solidFill>
                  <a:srgbClr val="7030A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Playfair Display"/>
                <a:sym typeface="Playfair Display"/>
              </a:rPr>
              <a:t>Github</a:t>
            </a:r>
            <a:r>
              <a:rPr lang="en-US" altLang="ko-KR" sz="1800" dirty="0">
                <a:solidFill>
                  <a:srgbClr val="7030A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Playfair Display"/>
                <a:sym typeface="Playfair Display"/>
              </a:rPr>
              <a:t> : https://github.com/csh8130/Korean_chat_analyzer</a:t>
            </a:r>
            <a:endParaRPr lang="en" altLang="ko-KR" sz="1800" dirty="0">
              <a:solidFill>
                <a:srgbClr val="7030A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Playfair Display"/>
              <a:sym typeface="Playfair Display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4CC02B4-73F9-4430-A30F-9197382F8C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371" y="635666"/>
            <a:ext cx="7136296" cy="4840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556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56">
            <a:extLst>
              <a:ext uri="{FF2B5EF4-FFF2-40B4-BE49-F238E27FC236}">
                <a16:creationId xmlns:a16="http://schemas.microsoft.com/office/drawing/2014/main" id="{07894512-E9E8-451B-93D0-A6E940A1623E}"/>
              </a:ext>
            </a:extLst>
          </p:cNvPr>
          <p:cNvSpPr txBox="1">
            <a:spLocks/>
          </p:cNvSpPr>
          <p:nvPr/>
        </p:nvSpPr>
        <p:spPr>
          <a:xfrm>
            <a:off x="701970" y="1729408"/>
            <a:ext cx="7686656" cy="4393095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▣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>
              <a:spcBef>
                <a:spcPts val="0"/>
              </a:spcBef>
              <a:buFont typeface="PT Serif"/>
              <a:buNone/>
            </a:pPr>
            <a:r>
              <a:rPr lang="ko-KR" altLang="en-US" sz="18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Playfair Display"/>
                <a:sym typeface="Playfair Display"/>
              </a:rPr>
              <a:t>채팅 분석 내용의 패턴을 </a:t>
            </a:r>
            <a:r>
              <a:rPr lang="ko-KR" altLang="en-US" sz="1800" dirty="0" err="1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Playfair Display"/>
                <a:sym typeface="Playfair Display"/>
              </a:rPr>
              <a:t>딥러닝</a:t>
            </a:r>
            <a:r>
              <a:rPr lang="ko-KR" altLang="en-US" sz="18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Playfair Display"/>
                <a:sym typeface="Playfair Display"/>
              </a:rPr>
              <a:t> 학습을 통해 찾아내고자 하지만 아직까지 가시적인 성과는 부족한 상황</a:t>
            </a:r>
            <a:endParaRPr lang="en-US" altLang="ko-KR" sz="18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Playfair Display"/>
              <a:sym typeface="Playfair Display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endParaRPr lang="en-US" sz="18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Playfair Display"/>
              <a:sym typeface="Playfair Display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ko-KR" altLang="en-US" sz="1800" dirty="0" err="1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Playfair Display"/>
                <a:sym typeface="Playfair Display"/>
              </a:rPr>
              <a:t>딥러닝</a:t>
            </a:r>
            <a:r>
              <a:rPr lang="ko-KR" altLang="en-US" sz="18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Playfair Display"/>
                <a:sym typeface="Playfair Display"/>
              </a:rPr>
              <a:t> 적용이 늦어지는 원인으로는</a:t>
            </a:r>
            <a:endParaRPr lang="en-US" altLang="ko-KR" sz="18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Playfair Display"/>
              <a:sym typeface="Playfair Display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endParaRPr lang="en-US" altLang="ko-KR" sz="18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Playfair Display"/>
              <a:sym typeface="Playfair Display"/>
            </a:endParaRPr>
          </a:p>
          <a:p>
            <a:pPr marL="285750" indent="-285750">
              <a:spcBef>
                <a:spcPts val="0"/>
              </a:spcBef>
              <a:buFontTx/>
              <a:buChar char="-"/>
            </a:pPr>
            <a:r>
              <a:rPr lang="ko-KR" altLang="en-US" sz="18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Playfair Display"/>
                <a:sym typeface="Playfair Display"/>
              </a:rPr>
              <a:t>학습데이터를 수집하기위해서 팀원이 일일이 동영상의 하이라이트 구간을 추출하는 것의 속도가 너무 느린 점</a:t>
            </a:r>
            <a:endParaRPr lang="en-US" altLang="ko-KR" sz="18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Playfair Display"/>
              <a:sym typeface="Playfair Display"/>
            </a:endParaRPr>
          </a:p>
          <a:p>
            <a:pPr marL="285750" indent="-285750">
              <a:spcBef>
                <a:spcPts val="0"/>
              </a:spcBef>
              <a:buFontTx/>
              <a:buChar char="-"/>
            </a:pPr>
            <a:endParaRPr lang="en-US" altLang="ko-KR" sz="18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Playfair Display"/>
              <a:sym typeface="Playfair Display"/>
            </a:endParaRPr>
          </a:p>
          <a:p>
            <a:pPr marL="285750" indent="-285750">
              <a:spcBef>
                <a:spcPts val="0"/>
              </a:spcBef>
              <a:buFontTx/>
              <a:buChar char="-"/>
            </a:pPr>
            <a:r>
              <a:rPr lang="ko-KR" altLang="en-US" sz="18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Playfair Display"/>
                <a:sym typeface="Playfair Display"/>
              </a:rPr>
              <a:t>하이라이트 구간을 뽑을 때 팀원의 주관적인 요소가 많이 들어가서 실제 시청자가 생각하는 하이라이트 구간과 다소 차이가 있음</a:t>
            </a:r>
            <a:endParaRPr lang="en-US" altLang="ko-KR" sz="18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Playfair Display"/>
              <a:sym typeface="Playfair Display"/>
            </a:endParaRPr>
          </a:p>
          <a:p>
            <a:pPr marL="285750" indent="-285750">
              <a:spcBef>
                <a:spcPts val="0"/>
              </a:spcBef>
              <a:buFontTx/>
              <a:buChar char="-"/>
            </a:pPr>
            <a:endParaRPr lang="en-US" altLang="ko-KR" sz="18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Playfair Display"/>
              <a:sym typeface="Playfair Display"/>
            </a:endParaRPr>
          </a:p>
          <a:p>
            <a:pPr marL="285750" indent="-285750">
              <a:spcBef>
                <a:spcPts val="0"/>
              </a:spcBef>
              <a:buFontTx/>
              <a:buChar char="-"/>
            </a:pPr>
            <a:r>
              <a:rPr lang="ko-KR" altLang="en-US" sz="1800" dirty="0" err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Playfair Display"/>
                <a:sym typeface="Playfair Display"/>
              </a:rPr>
              <a:t>딥러닝</a:t>
            </a:r>
            <a:r>
              <a:rPr lang="ko-KR" altLang="en-US" sz="18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Playfair Display"/>
                <a:sym typeface="Playfair Display"/>
              </a:rPr>
              <a:t> 모델을 설계하는 실력이 부족해서 </a:t>
            </a:r>
            <a:r>
              <a:rPr lang="en-US" altLang="ko-KR" sz="18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Playfair Display"/>
                <a:sym typeface="Playfair Display"/>
              </a:rPr>
              <a:t>(</a:t>
            </a:r>
            <a:r>
              <a:rPr lang="ko-KR" altLang="en-US" sz="18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Playfair Display"/>
                <a:sym typeface="Playfair Display"/>
              </a:rPr>
              <a:t>기술 습득 속도가 더뎌서</a:t>
            </a:r>
            <a:r>
              <a:rPr lang="en-US" altLang="ko-KR" sz="18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Playfair Display"/>
                <a:sym typeface="Playfair Display"/>
              </a:rPr>
              <a:t>)</a:t>
            </a:r>
          </a:p>
          <a:p>
            <a:pPr marL="285750" indent="-285750">
              <a:spcBef>
                <a:spcPts val="0"/>
              </a:spcBef>
              <a:buFontTx/>
              <a:buChar char="-"/>
            </a:pPr>
            <a:endParaRPr lang="en-US" sz="18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Playfair Display"/>
              <a:sym typeface="Playfair Display"/>
            </a:endParaRPr>
          </a:p>
          <a:p>
            <a:pPr marL="285750" indent="-285750">
              <a:spcBef>
                <a:spcPts val="0"/>
              </a:spcBef>
              <a:buFontTx/>
              <a:buChar char="-"/>
            </a:pPr>
            <a:endParaRPr lang="en-US" sz="18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Playfair Display"/>
              <a:sym typeface="Playfair Display"/>
            </a:endParaRPr>
          </a:p>
          <a:p>
            <a:pPr>
              <a:spcBef>
                <a:spcPts val="0"/>
              </a:spcBef>
              <a:buNone/>
            </a:pPr>
            <a:r>
              <a:rPr lang="ko-KR" altLang="en-US" sz="1800" dirty="0">
                <a:solidFill>
                  <a:srgbClr val="0070C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Playfair Display"/>
                <a:sym typeface="Playfair Display"/>
              </a:rPr>
              <a:t>여러가지 해결책 검토 및 적용 중</a:t>
            </a:r>
            <a:r>
              <a:rPr lang="en-US" altLang="ko-KR" sz="1800" dirty="0">
                <a:solidFill>
                  <a:srgbClr val="0070C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Playfair Display"/>
                <a:sym typeface="Playfair Display"/>
              </a:rPr>
              <a:t>…</a:t>
            </a:r>
            <a:endParaRPr lang="en" sz="1800" dirty="0">
              <a:solidFill>
                <a:srgbClr val="0070C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Playfair Display"/>
              <a:sym typeface="Playfair Display"/>
            </a:endParaRPr>
          </a:p>
        </p:txBody>
      </p:sp>
      <p:sp>
        <p:nvSpPr>
          <p:cNvPr id="5" name="Shape 56">
            <a:extLst>
              <a:ext uri="{FF2B5EF4-FFF2-40B4-BE49-F238E27FC236}">
                <a16:creationId xmlns:a16="http://schemas.microsoft.com/office/drawing/2014/main" id="{1506C17E-FE6E-4CD4-8F77-4C2138B2229F}"/>
              </a:ext>
            </a:extLst>
          </p:cNvPr>
          <p:cNvSpPr txBox="1">
            <a:spLocks/>
          </p:cNvSpPr>
          <p:nvPr/>
        </p:nvSpPr>
        <p:spPr>
          <a:xfrm>
            <a:off x="556591" y="539100"/>
            <a:ext cx="8259418" cy="1190309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▣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algn="ctr">
              <a:spcBef>
                <a:spcPts val="0"/>
              </a:spcBef>
              <a:buFont typeface="PT Serif"/>
              <a:buNone/>
            </a:pPr>
            <a:r>
              <a:rPr lang="ko-KR" altLang="en-US" sz="4800" dirty="0">
                <a:latin typeface="Playfair Display"/>
                <a:ea typeface="배달의민족 도현" panose="020B0600000101010101" pitchFamily="50" charset="-127"/>
                <a:cs typeface="Playfair Display"/>
                <a:sym typeface="Playfair Display"/>
              </a:rPr>
              <a:t>현 진행 상황</a:t>
            </a:r>
            <a:endParaRPr lang="en" sz="4800" dirty="0">
              <a:latin typeface="Playfair Display"/>
              <a:ea typeface="배달의민족 도현" panose="020B0600000101010101" pitchFamily="50" charset="-127"/>
              <a:cs typeface="Playfair Display"/>
              <a:sym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val="1298837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56">
            <a:extLst>
              <a:ext uri="{FF2B5EF4-FFF2-40B4-BE49-F238E27FC236}">
                <a16:creationId xmlns:a16="http://schemas.microsoft.com/office/drawing/2014/main" id="{07894512-E9E8-451B-93D0-A6E940A1623E}"/>
              </a:ext>
            </a:extLst>
          </p:cNvPr>
          <p:cNvSpPr txBox="1">
            <a:spLocks/>
          </p:cNvSpPr>
          <p:nvPr/>
        </p:nvSpPr>
        <p:spPr>
          <a:xfrm>
            <a:off x="701970" y="1729408"/>
            <a:ext cx="7686656" cy="4393095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▣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>
              <a:spcBef>
                <a:spcPts val="0"/>
              </a:spcBef>
              <a:buFont typeface="PT Serif"/>
              <a:buNone/>
            </a:pPr>
            <a:r>
              <a:rPr lang="ko-KR" altLang="en-US" sz="18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Playfair Display"/>
                <a:sym typeface="Playfair Display"/>
              </a:rPr>
              <a:t>많은 </a:t>
            </a:r>
            <a:r>
              <a:rPr lang="ko-KR" altLang="en-US" sz="1800" dirty="0" err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Playfair Display"/>
                <a:sym typeface="Playfair Display"/>
              </a:rPr>
              <a:t>딥러닝</a:t>
            </a:r>
            <a:r>
              <a:rPr lang="ko-KR" altLang="en-US" sz="18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Playfair Display"/>
                <a:sym typeface="Playfair Display"/>
              </a:rPr>
              <a:t> 적용 과제를 분석 해 본 결과</a:t>
            </a:r>
            <a:endParaRPr lang="en-US" altLang="ko-KR" sz="18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Playfair Display"/>
              <a:sym typeface="Playfair Display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endParaRPr lang="en-US" sz="18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Playfair Display"/>
              <a:sym typeface="Playfair Display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ko-KR" altLang="en-US" sz="18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Playfair Display"/>
                <a:sym typeface="Playfair Display"/>
              </a:rPr>
              <a:t> 학생이 </a:t>
            </a:r>
            <a:r>
              <a:rPr lang="ko-KR" altLang="en-US" sz="1800" dirty="0" err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Playfair Display"/>
                <a:sym typeface="Playfair Display"/>
              </a:rPr>
              <a:t>딥러닝을</a:t>
            </a:r>
            <a:r>
              <a:rPr lang="ko-KR" altLang="en-US" sz="18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Playfair Display"/>
                <a:sym typeface="Playfair Display"/>
              </a:rPr>
              <a:t> 적용 할 경우 직접 </a:t>
            </a:r>
            <a:r>
              <a:rPr lang="ko-KR" altLang="en-US" sz="1800" dirty="0" err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Playfair Display"/>
                <a:sym typeface="Playfair Display"/>
              </a:rPr>
              <a:t>딥러닝</a:t>
            </a:r>
            <a:r>
              <a:rPr lang="ko-KR" altLang="en-US" sz="18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Playfair Display"/>
                <a:sym typeface="Playfair Display"/>
              </a:rPr>
              <a:t> 학습을 시도하는 경우보다는 구글이나 기타 대학에서 이미 학습된 모델을 공개적으로 배포 하기때문에 이를 활용하는 형태로 제작되는 프로젝트가 주로 많다</a:t>
            </a:r>
            <a:r>
              <a:rPr lang="en" altLang="ko-KR" sz="18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Playfair Display"/>
                <a:sym typeface="Playfair Display"/>
              </a:rPr>
              <a:t>.</a:t>
            </a:r>
          </a:p>
          <a:p>
            <a:pPr>
              <a:spcBef>
                <a:spcPts val="0"/>
              </a:spcBef>
              <a:buFont typeface="PT Serif"/>
              <a:buNone/>
            </a:pPr>
            <a:endParaRPr lang="en" altLang="ko-KR" sz="18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Playfair Display"/>
              <a:sym typeface="Playfair Display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en" altLang="ko-KR" sz="18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Playfair Display"/>
                <a:sym typeface="Playfair Display"/>
              </a:rPr>
              <a:t> </a:t>
            </a:r>
            <a:r>
              <a:rPr lang="ko-KR" altLang="en-US" sz="18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Playfair Display"/>
                <a:sym typeface="Playfair Display"/>
              </a:rPr>
              <a:t>아직 프로젝트 진행 중이므로 결론을 내릴 수는 없지만 대량의 통계자료를 미리 습득할 수 없다면 프로젝트의 </a:t>
            </a:r>
            <a:r>
              <a:rPr lang="ko-KR" altLang="en-US" sz="1800" dirty="0" err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Playfair Display"/>
                <a:sym typeface="Playfair Display"/>
              </a:rPr>
              <a:t>딥러닝</a:t>
            </a:r>
            <a:r>
              <a:rPr lang="ko-KR" altLang="en-US" sz="18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Playfair Display"/>
                <a:sym typeface="Playfair Display"/>
              </a:rPr>
              <a:t> 적용을 하기 전 한번 더 생각해봐야 할 것 같다</a:t>
            </a:r>
            <a:r>
              <a:rPr lang="en-US" altLang="ko-KR" sz="18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Playfair Display"/>
                <a:sym typeface="Playfair Display"/>
              </a:rPr>
              <a:t>.</a:t>
            </a:r>
          </a:p>
          <a:p>
            <a:pPr>
              <a:spcBef>
                <a:spcPts val="0"/>
              </a:spcBef>
              <a:buFont typeface="PT Serif"/>
              <a:buNone/>
            </a:pPr>
            <a:endParaRPr lang="en-US" altLang="ko-KR" sz="18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Playfair Display"/>
              <a:sym typeface="Playfair Display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en" altLang="ko-KR" sz="18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Playfair Display"/>
                <a:sym typeface="Playfair Display"/>
              </a:rPr>
              <a:t> </a:t>
            </a:r>
            <a:r>
              <a:rPr lang="ko-KR" altLang="en-US" sz="18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Playfair Display"/>
                <a:sym typeface="Playfair Display"/>
              </a:rPr>
              <a:t>자연어 처리를 위한 여러가지 논문 </a:t>
            </a:r>
            <a:r>
              <a:rPr lang="en-US" altLang="ko-KR" sz="18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Playfair Display"/>
                <a:sym typeface="Playfair Display"/>
              </a:rPr>
              <a:t>or </a:t>
            </a:r>
            <a:r>
              <a:rPr lang="ko-KR" altLang="en-US" sz="18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Playfair Display"/>
                <a:sym typeface="Playfair Display"/>
              </a:rPr>
              <a:t>알고리즘이 있는데 </a:t>
            </a:r>
            <a:r>
              <a:rPr lang="en-US" altLang="ko-KR" sz="18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Playfair Display"/>
                <a:sym typeface="Playfair Display"/>
              </a:rPr>
              <a:t>(ex word2vec) </a:t>
            </a:r>
            <a:r>
              <a:rPr lang="ko-KR" altLang="en-US" sz="18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Playfair Display"/>
                <a:sym typeface="Playfair Display"/>
              </a:rPr>
              <a:t>이부분에 대한 학습도 </a:t>
            </a:r>
            <a:r>
              <a:rPr lang="ko-KR" altLang="en-US" sz="180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Playfair Display"/>
                <a:sym typeface="Playfair Display"/>
              </a:rPr>
              <a:t>병행 해야 할 것 같다</a:t>
            </a:r>
            <a:endParaRPr lang="en" altLang="ko-KR" sz="18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Playfair Display"/>
              <a:sym typeface="Playfair Display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endParaRPr lang="en" altLang="ko-KR" sz="18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Playfair Display"/>
              <a:sym typeface="Playfair Display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-KR" sz="18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Playfair Display"/>
                <a:sym typeface="Playfair Display"/>
              </a:rPr>
              <a:t> </a:t>
            </a:r>
            <a:endParaRPr lang="en" altLang="ko-KR" sz="18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Playfair Display"/>
              <a:sym typeface="Playfair Display"/>
            </a:endParaRPr>
          </a:p>
        </p:txBody>
      </p:sp>
      <p:sp>
        <p:nvSpPr>
          <p:cNvPr id="5" name="Shape 56">
            <a:extLst>
              <a:ext uri="{FF2B5EF4-FFF2-40B4-BE49-F238E27FC236}">
                <a16:creationId xmlns:a16="http://schemas.microsoft.com/office/drawing/2014/main" id="{1506C17E-FE6E-4CD4-8F77-4C2138B2229F}"/>
              </a:ext>
            </a:extLst>
          </p:cNvPr>
          <p:cNvSpPr txBox="1">
            <a:spLocks/>
          </p:cNvSpPr>
          <p:nvPr/>
        </p:nvSpPr>
        <p:spPr>
          <a:xfrm>
            <a:off x="556591" y="539100"/>
            <a:ext cx="8259418" cy="1190309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▣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algn="ctr">
              <a:spcBef>
                <a:spcPts val="0"/>
              </a:spcBef>
              <a:buFont typeface="PT Serif"/>
              <a:buNone/>
            </a:pPr>
            <a:r>
              <a:rPr lang="ko-KR" altLang="en-US" sz="4800" dirty="0" err="1">
                <a:latin typeface="Playfair Display"/>
                <a:ea typeface="배달의민족 도현" panose="020B0600000101010101" pitchFamily="50" charset="-127"/>
                <a:cs typeface="Playfair Display"/>
                <a:sym typeface="Playfair Display"/>
              </a:rPr>
              <a:t>느낀점</a:t>
            </a:r>
            <a:endParaRPr lang="en" sz="4800" dirty="0">
              <a:latin typeface="Playfair Display"/>
              <a:ea typeface="배달의민족 도현" panose="020B0600000101010101" pitchFamily="50" charset="-127"/>
              <a:cs typeface="Playfair Display"/>
              <a:sym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val="2205993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56">
            <a:extLst>
              <a:ext uri="{FF2B5EF4-FFF2-40B4-BE49-F238E27FC236}">
                <a16:creationId xmlns:a16="http://schemas.microsoft.com/office/drawing/2014/main" id="{07894512-E9E8-451B-93D0-A6E940A1623E}"/>
              </a:ext>
            </a:extLst>
          </p:cNvPr>
          <p:cNvSpPr txBox="1">
            <a:spLocks/>
          </p:cNvSpPr>
          <p:nvPr/>
        </p:nvSpPr>
        <p:spPr>
          <a:xfrm>
            <a:off x="2103388" y="1931966"/>
            <a:ext cx="6411025" cy="856506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▣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>
              <a:spcBef>
                <a:spcPts val="0"/>
              </a:spcBef>
              <a:buFont typeface="PT Serif"/>
              <a:buNone/>
            </a:pPr>
            <a:r>
              <a:rPr lang="en-US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Playfair Display"/>
                <a:sym typeface="Playfair Display"/>
              </a:rPr>
              <a:t>Pycon2015 word2vec </a:t>
            </a:r>
            <a:r>
              <a:rPr lang="ko-KR" altLang="en-US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Playfair Display"/>
                <a:sym typeface="Playfair Display"/>
              </a:rPr>
              <a:t>문장분류</a:t>
            </a:r>
            <a:endParaRPr lang="en-US" altLang="ko-KR" sz="1600" dirty="0">
              <a:latin typeface="배달의민족 도현" panose="020B0600000101010101" pitchFamily="50" charset="-127"/>
              <a:ea typeface="배달의민족 도현" panose="020B0600000101010101" pitchFamily="50" charset="-127"/>
              <a:cs typeface="Playfair Display"/>
              <a:sym typeface="Playfair Display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ko-KR" altLang="en-US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Playfair Display"/>
                <a:sym typeface="Playfair Display"/>
              </a:rPr>
              <a:t>영화 추천시스템</a:t>
            </a:r>
            <a:endParaRPr lang="en-US" altLang="ko-KR" sz="1600" dirty="0">
              <a:latin typeface="배달의민족 도현" panose="020B0600000101010101" pitchFamily="50" charset="-127"/>
              <a:ea typeface="배달의민족 도현" panose="020B0600000101010101" pitchFamily="50" charset="-127"/>
              <a:cs typeface="Playfair Display"/>
              <a:sym typeface="Playfair Display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solidFill>
                  <a:srgbClr val="00B0F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Playfair Display"/>
                <a:sym typeface="Playfair Display"/>
              </a:rPr>
              <a:t>https://www.slideshare.net/ssuser2fe594/2015-py-con-word2vec</a:t>
            </a:r>
            <a:endParaRPr lang="en" sz="1400" dirty="0">
              <a:solidFill>
                <a:srgbClr val="00B0F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Playfair Display"/>
              <a:sym typeface="Playfair Display"/>
            </a:endParaRPr>
          </a:p>
        </p:txBody>
      </p:sp>
      <p:sp>
        <p:nvSpPr>
          <p:cNvPr id="5" name="Shape 56">
            <a:extLst>
              <a:ext uri="{FF2B5EF4-FFF2-40B4-BE49-F238E27FC236}">
                <a16:creationId xmlns:a16="http://schemas.microsoft.com/office/drawing/2014/main" id="{1506C17E-FE6E-4CD4-8F77-4C2138B2229F}"/>
              </a:ext>
            </a:extLst>
          </p:cNvPr>
          <p:cNvSpPr txBox="1">
            <a:spLocks/>
          </p:cNvSpPr>
          <p:nvPr/>
        </p:nvSpPr>
        <p:spPr>
          <a:xfrm>
            <a:off x="556591" y="539100"/>
            <a:ext cx="8259418" cy="1190309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▣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algn="ctr">
              <a:spcBef>
                <a:spcPts val="0"/>
              </a:spcBef>
              <a:buFont typeface="PT Serif"/>
              <a:buNone/>
            </a:pPr>
            <a:r>
              <a:rPr lang="ko-KR" altLang="en-US" sz="4800" dirty="0">
                <a:latin typeface="Playfair Display"/>
                <a:ea typeface="배달의민족 도현" panose="020B0600000101010101" pitchFamily="50" charset="-127"/>
                <a:cs typeface="Playfair Display"/>
                <a:sym typeface="Playfair Display"/>
              </a:rPr>
              <a:t>관련 참고 자료</a:t>
            </a:r>
            <a:endParaRPr lang="en-US" altLang="ko-KR" sz="4800" dirty="0">
              <a:latin typeface="Playfair Display"/>
              <a:ea typeface="배달의민족 도현" panose="020B0600000101010101" pitchFamily="50" charset="-127"/>
              <a:cs typeface="Playfair Display"/>
              <a:sym typeface="Playfair Display"/>
            </a:endParaRPr>
          </a:p>
          <a:p>
            <a:pPr algn="ctr">
              <a:spcBef>
                <a:spcPts val="0"/>
              </a:spcBef>
              <a:buFont typeface="PT Serif"/>
              <a:buNone/>
            </a:pPr>
            <a:endParaRPr lang="en" sz="4800" dirty="0">
              <a:latin typeface="Playfair Display"/>
              <a:ea typeface="배달의민족 도현" panose="020B0600000101010101" pitchFamily="50" charset="-127"/>
              <a:cs typeface="Playfair Display"/>
              <a:sym typeface="Playfair Display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F3C505B-F5EF-4994-9CEF-D5B4E12D07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805" y="1785868"/>
            <a:ext cx="1148702" cy="114870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A7D8986-948D-4D03-B498-565E51515D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805" y="3527225"/>
            <a:ext cx="1148702" cy="1148702"/>
          </a:xfrm>
          <a:prstGeom prst="rect">
            <a:avLst/>
          </a:prstGeom>
        </p:spPr>
      </p:pic>
      <p:sp>
        <p:nvSpPr>
          <p:cNvPr id="9" name="Shape 56">
            <a:extLst>
              <a:ext uri="{FF2B5EF4-FFF2-40B4-BE49-F238E27FC236}">
                <a16:creationId xmlns:a16="http://schemas.microsoft.com/office/drawing/2014/main" id="{F23DC576-DE2A-4616-83B7-0867F451660B}"/>
              </a:ext>
            </a:extLst>
          </p:cNvPr>
          <p:cNvSpPr txBox="1">
            <a:spLocks/>
          </p:cNvSpPr>
          <p:nvPr/>
        </p:nvSpPr>
        <p:spPr>
          <a:xfrm>
            <a:off x="2103388" y="3673323"/>
            <a:ext cx="6306094" cy="856506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▣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>
              <a:spcBef>
                <a:spcPts val="0"/>
              </a:spcBef>
              <a:buFont typeface="PT Serif"/>
              <a:buNone/>
            </a:pPr>
            <a:r>
              <a:rPr lang="ko-KR" altLang="en-US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Playfair Display"/>
                <a:sym typeface="Playfair Display"/>
              </a:rPr>
              <a:t>책 읽어주는 </a:t>
            </a:r>
            <a:r>
              <a:rPr lang="ko-KR" altLang="en-US" sz="16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  <a:cs typeface="Playfair Display"/>
                <a:sym typeface="Playfair Display"/>
              </a:rPr>
              <a:t>딥러닝</a:t>
            </a:r>
            <a:endParaRPr lang="en-US" altLang="ko-KR" sz="1600" dirty="0">
              <a:latin typeface="배달의민족 도현" panose="020B0600000101010101" pitchFamily="50" charset="-127"/>
              <a:ea typeface="배달의민족 도현" panose="020B0600000101010101" pitchFamily="50" charset="-127"/>
              <a:cs typeface="Playfair Display"/>
              <a:sym typeface="Playfair Display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ko-KR" altLang="en-US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Playfair Display"/>
                <a:sym typeface="Playfair Display"/>
              </a:rPr>
              <a:t>배우 유인나가 해리포터를 읽어준다면</a:t>
            </a:r>
            <a:r>
              <a:rPr lang="en-US" altLang="ko-KR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Playfair Display"/>
                <a:sym typeface="Playfair Display"/>
              </a:rPr>
              <a:t>?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solidFill>
                  <a:srgbClr val="00B0F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Playfair Display"/>
                <a:sym typeface="Playfair Display"/>
              </a:rPr>
              <a:t>https://www.slideshare.net/carpedm20/deview-2017-80824162</a:t>
            </a:r>
            <a:endParaRPr lang="en" sz="1400" dirty="0">
              <a:solidFill>
                <a:srgbClr val="00B0F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Playfair Display"/>
              <a:sym typeface="Playfair Display"/>
            </a:endParaRPr>
          </a:p>
        </p:txBody>
      </p:sp>
      <p:sp>
        <p:nvSpPr>
          <p:cNvPr id="10" name="Shape 56">
            <a:extLst>
              <a:ext uri="{FF2B5EF4-FFF2-40B4-BE49-F238E27FC236}">
                <a16:creationId xmlns:a16="http://schemas.microsoft.com/office/drawing/2014/main" id="{F87955D8-D8FA-4492-9A40-C5C83E98B227}"/>
              </a:ext>
            </a:extLst>
          </p:cNvPr>
          <p:cNvSpPr txBox="1">
            <a:spLocks/>
          </p:cNvSpPr>
          <p:nvPr/>
        </p:nvSpPr>
        <p:spPr>
          <a:xfrm>
            <a:off x="774805" y="5268582"/>
            <a:ext cx="6306094" cy="856506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▣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>
              <a:spcBef>
                <a:spcPts val="0"/>
              </a:spcBef>
              <a:buFont typeface="PT Serif"/>
              <a:buNone/>
            </a:pPr>
            <a:r>
              <a:rPr lang="ko-KR" altLang="en-US" sz="16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Playfair Display"/>
                <a:sym typeface="Playfair Display"/>
              </a:rPr>
              <a:t>이번 과제를 진행하면서 흥미로운 분야를 많이 접할 수 있었음</a:t>
            </a:r>
            <a:r>
              <a:rPr lang="en-US" altLang="ko-KR" sz="16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Playfair Display"/>
                <a:sym typeface="Playfair Display"/>
              </a:rPr>
              <a:t>…</a:t>
            </a:r>
            <a:endParaRPr lang="en" sz="14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Playfair Display"/>
              <a:sym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val="2140842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6">
            <a:extLst>
              <a:ext uri="{FF2B5EF4-FFF2-40B4-BE49-F238E27FC236}">
                <a16:creationId xmlns:a16="http://schemas.microsoft.com/office/drawing/2014/main" id="{1506C17E-FE6E-4CD4-8F77-4C2138B2229F}"/>
              </a:ext>
            </a:extLst>
          </p:cNvPr>
          <p:cNvSpPr txBox="1">
            <a:spLocks/>
          </p:cNvSpPr>
          <p:nvPr/>
        </p:nvSpPr>
        <p:spPr>
          <a:xfrm>
            <a:off x="357808" y="3103395"/>
            <a:ext cx="8259418" cy="1190309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▣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algn="ctr">
              <a:spcBef>
                <a:spcPts val="0"/>
              </a:spcBef>
              <a:buFont typeface="PT Serif"/>
              <a:buNone/>
            </a:pPr>
            <a:r>
              <a:rPr lang="ko-KR" altLang="en-US" sz="4800" dirty="0">
                <a:latin typeface="Playfair Display"/>
                <a:ea typeface="배달의민족 도현" panose="020B0600000101010101" pitchFamily="50" charset="-127"/>
                <a:cs typeface="Playfair Display"/>
                <a:sym typeface="Playfair Display"/>
              </a:rPr>
              <a:t>채팅 분석 도구 시연</a:t>
            </a:r>
            <a:endParaRPr lang="en-US" altLang="ko-KR" sz="4800" dirty="0">
              <a:latin typeface="Playfair Display"/>
              <a:ea typeface="배달의민족 도현" panose="020B0600000101010101" pitchFamily="50" charset="-127"/>
              <a:cs typeface="Playfair Display"/>
              <a:sym typeface="Playfair Display"/>
            </a:endParaRPr>
          </a:p>
          <a:p>
            <a:pPr algn="ctr">
              <a:spcBef>
                <a:spcPts val="0"/>
              </a:spcBef>
              <a:buFont typeface="PT Serif"/>
              <a:buNone/>
            </a:pPr>
            <a:endParaRPr lang="en" sz="4800" dirty="0">
              <a:latin typeface="Playfair Display"/>
              <a:ea typeface="배달의민족 도현" panose="020B0600000101010101" pitchFamily="50" charset="-127"/>
              <a:cs typeface="Playfair Display"/>
              <a:sym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val="7636865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41">
            <a:extLst>
              <a:ext uri="{FF2B5EF4-FFF2-40B4-BE49-F238E27FC236}">
                <a16:creationId xmlns:a16="http://schemas.microsoft.com/office/drawing/2014/main" id="{7E45F4A5-427A-42B8-AA95-5F346846137D}"/>
              </a:ext>
            </a:extLst>
          </p:cNvPr>
          <p:cNvSpPr txBox="1">
            <a:spLocks/>
          </p:cNvSpPr>
          <p:nvPr/>
        </p:nvSpPr>
        <p:spPr>
          <a:xfrm>
            <a:off x="1244585" y="1366513"/>
            <a:ext cx="6326329" cy="1546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/>
            <a:r>
              <a:rPr lang="ko-KR" altLang="en-US" sz="7200" dirty="0">
                <a:solidFill>
                  <a:schemeClr val="bg1"/>
                </a:solidFill>
                <a:latin typeface="Playfair Display"/>
                <a:ea typeface="배달의민족 도현" panose="020B0600000101010101" pitchFamily="50" charset="-127"/>
                <a:cs typeface="Playfair Display"/>
                <a:sym typeface="Playfair Display"/>
              </a:rPr>
              <a:t>질의응답</a:t>
            </a:r>
            <a:endParaRPr lang="en" altLang="ko-KR" sz="7200" dirty="0">
              <a:solidFill>
                <a:schemeClr val="bg1"/>
              </a:solidFill>
              <a:latin typeface="Playfair Display"/>
              <a:ea typeface="배달의민족 도현" panose="020B0600000101010101" pitchFamily="50" charset="-127"/>
              <a:cs typeface="Playfair Display"/>
              <a:sym typeface="Playfair Display"/>
            </a:endParaRPr>
          </a:p>
          <a:p>
            <a:pPr algn="ctr"/>
            <a:endParaRPr lang="en" altLang="ko-KR" dirty="0">
              <a:solidFill>
                <a:schemeClr val="bg1"/>
              </a:solidFill>
              <a:latin typeface="Playfair Display"/>
              <a:ea typeface="배달의민족 도현" panose="020B0600000101010101" pitchFamily="50" charset="-127"/>
              <a:cs typeface="Playfair Display"/>
              <a:sym typeface="Playfair Display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D9663B3-F56B-49F0-8EF7-20C3B249A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5261" y="3194188"/>
            <a:ext cx="1704975" cy="15430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subTitle" idx="4294967295"/>
          </p:nvPr>
        </p:nvSpPr>
        <p:spPr>
          <a:xfrm>
            <a:off x="874679" y="510940"/>
            <a:ext cx="7597695" cy="960051"/>
          </a:xfrm>
          <a:prstGeom prst="rect">
            <a:avLst/>
          </a:prstGeom>
          <a:ln w="3175">
            <a:solidFill>
              <a:schemeClr val="bg1"/>
            </a:solidFill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ko-KR" altLang="en-US" sz="4800" dirty="0">
                <a:latin typeface="Playfair Display"/>
                <a:ea typeface="배달의민족 도현" panose="020B0600000101010101" pitchFamily="50" charset="-127"/>
                <a:cs typeface="Playfair Display"/>
                <a:sym typeface="Playfair Display"/>
              </a:rPr>
              <a:t>채팅 내용 분석 시도</a:t>
            </a:r>
            <a:endParaRPr lang="en" sz="4800" dirty="0">
              <a:latin typeface="Playfair Display"/>
              <a:ea typeface="배달의민족 도현" panose="020B0600000101010101" pitchFamily="50" charset="-127"/>
              <a:cs typeface="Playfair Display"/>
              <a:sym typeface="Playfair Display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B77FED1-B77A-4BF9-976F-A2C440184E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539" y="1752870"/>
            <a:ext cx="4331073" cy="398359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2" name="Shape 56">
            <a:extLst>
              <a:ext uri="{FF2B5EF4-FFF2-40B4-BE49-F238E27FC236}">
                <a16:creationId xmlns:a16="http://schemas.microsoft.com/office/drawing/2014/main" id="{A2D7347C-24D1-4BBA-B52D-8455F53E9EB8}"/>
              </a:ext>
            </a:extLst>
          </p:cNvPr>
          <p:cNvSpPr txBox="1">
            <a:spLocks/>
          </p:cNvSpPr>
          <p:nvPr/>
        </p:nvSpPr>
        <p:spPr>
          <a:xfrm>
            <a:off x="4641574" y="1630016"/>
            <a:ext cx="4065104" cy="4760845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▣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>
              <a:spcBef>
                <a:spcPts val="0"/>
              </a:spcBef>
              <a:buFont typeface="PT Serif"/>
              <a:buNone/>
            </a:pPr>
            <a:r>
              <a:rPr lang="ko-KR" altLang="en-US" sz="1400" dirty="0">
                <a:latin typeface="Playfair Display"/>
                <a:ea typeface="배달의민족 도현" panose="020B0600000101010101" pitchFamily="50" charset="-127"/>
                <a:cs typeface="Playfair Display"/>
                <a:sym typeface="Playfair Display"/>
              </a:rPr>
              <a:t>최근에 </a:t>
            </a:r>
            <a:r>
              <a:rPr lang="ko-KR" altLang="en-US" sz="1400" dirty="0" err="1">
                <a:latin typeface="Playfair Display"/>
                <a:ea typeface="배달의민족 도현" panose="020B0600000101010101" pitchFamily="50" charset="-127"/>
                <a:cs typeface="Playfair Display"/>
                <a:sym typeface="Playfair Display"/>
              </a:rPr>
              <a:t>업로드된</a:t>
            </a:r>
            <a:r>
              <a:rPr lang="ko-KR" altLang="en-US" sz="1400" dirty="0">
                <a:latin typeface="Playfair Display"/>
                <a:ea typeface="배달의민족 도현" panose="020B0600000101010101" pitchFamily="50" charset="-127"/>
                <a:cs typeface="Playfair Display"/>
                <a:sym typeface="Playfair Display"/>
              </a:rPr>
              <a:t> 동영상 중 </a:t>
            </a:r>
            <a:r>
              <a:rPr lang="ko-KR" altLang="en-US" sz="1400" dirty="0" err="1">
                <a:latin typeface="Playfair Display"/>
                <a:ea typeface="배달의민족 도현" panose="020B0600000101010101" pitchFamily="50" charset="-127"/>
                <a:cs typeface="Playfair Display"/>
                <a:sym typeface="Playfair Display"/>
              </a:rPr>
              <a:t>배틀그라운드</a:t>
            </a:r>
            <a:r>
              <a:rPr lang="ko-KR" altLang="en-US" sz="1400" dirty="0">
                <a:latin typeface="Playfair Display"/>
                <a:ea typeface="배달의민족 도현" panose="020B0600000101010101" pitchFamily="50" charset="-127"/>
                <a:cs typeface="Playfair Display"/>
                <a:sym typeface="Playfair Display"/>
              </a:rPr>
              <a:t> 게임 방송 동영상을 분석 대상으로 선정</a:t>
            </a:r>
            <a:endParaRPr lang="en-US" altLang="ko-KR" sz="1400" dirty="0">
              <a:latin typeface="Playfair Display"/>
              <a:ea typeface="배달의민족 도현" panose="020B0600000101010101" pitchFamily="50" charset="-127"/>
              <a:cs typeface="Playfair Display"/>
              <a:sym typeface="Playfair Display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endParaRPr lang="en-US" altLang="ko-KR" sz="1400" dirty="0">
              <a:latin typeface="Playfair Display"/>
              <a:ea typeface="배달의민족 도현" panose="020B0600000101010101" pitchFamily="50" charset="-127"/>
              <a:cs typeface="Playfair Display"/>
              <a:sym typeface="Playfair Display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endParaRPr lang="en-US" altLang="ko-KR" sz="1400" dirty="0">
              <a:latin typeface="Playfair Display"/>
              <a:ea typeface="배달의민족 도현" panose="020B0600000101010101" pitchFamily="50" charset="-127"/>
              <a:cs typeface="Playfair Display"/>
              <a:sym typeface="Playfair Display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ko-KR" altLang="en-US" sz="1400" dirty="0">
                <a:latin typeface="Playfair Display"/>
                <a:ea typeface="배달의민족 도현" panose="020B0600000101010101" pitchFamily="50" charset="-127"/>
                <a:cs typeface="Playfair Display"/>
                <a:sym typeface="Playfair Display"/>
              </a:rPr>
              <a:t>선정 이유는</a:t>
            </a:r>
            <a:r>
              <a:rPr lang="en-US" altLang="ko-KR" sz="1400" dirty="0">
                <a:latin typeface="Playfair Display"/>
                <a:ea typeface="배달의민족 도현" panose="020B0600000101010101" pitchFamily="50" charset="-127"/>
                <a:cs typeface="Playfair Display"/>
                <a:sym typeface="Playfair Display"/>
              </a:rPr>
              <a:t> </a:t>
            </a:r>
            <a:r>
              <a:rPr lang="ko-KR" altLang="en-US" sz="1400" dirty="0">
                <a:latin typeface="Playfair Display"/>
                <a:ea typeface="배달의민족 도현" panose="020B0600000101010101" pitchFamily="50" charset="-127"/>
                <a:cs typeface="Playfair Display"/>
                <a:sym typeface="Playfair Display"/>
              </a:rPr>
              <a:t>일단 시청자 수가 최근 가장 많은 편에 속하고</a:t>
            </a:r>
            <a:r>
              <a:rPr lang="en-US" altLang="ko-KR" sz="1400" dirty="0">
                <a:latin typeface="Playfair Display"/>
                <a:ea typeface="배달의민족 도현" panose="020B0600000101010101" pitchFamily="50" charset="-127"/>
                <a:cs typeface="Playfair Display"/>
                <a:sym typeface="Playfair Display"/>
              </a:rPr>
              <a:t> </a:t>
            </a:r>
            <a:r>
              <a:rPr lang="ko-KR" altLang="en-US" sz="1400" dirty="0">
                <a:latin typeface="Playfair Display"/>
                <a:ea typeface="배달의민족 도현" panose="020B0600000101010101" pitchFamily="50" charset="-127"/>
                <a:cs typeface="Playfair Display"/>
                <a:sym typeface="Playfair Display"/>
              </a:rPr>
              <a:t>팀원 중 해당 게임 전문가가 있으므로</a:t>
            </a:r>
            <a:r>
              <a:rPr lang="en-US" altLang="ko-KR" sz="1400" dirty="0">
                <a:latin typeface="Playfair Display"/>
                <a:ea typeface="배달의민족 도현" panose="020B0600000101010101" pitchFamily="50" charset="-127"/>
                <a:cs typeface="Playfair Display"/>
                <a:sym typeface="Playfair Display"/>
              </a:rPr>
              <a:t>…</a:t>
            </a:r>
          </a:p>
          <a:p>
            <a:pPr>
              <a:spcBef>
                <a:spcPts val="0"/>
              </a:spcBef>
              <a:buFont typeface="PT Serif"/>
              <a:buNone/>
            </a:pPr>
            <a:endParaRPr lang="en-US" altLang="ko-KR" sz="1400" dirty="0">
              <a:latin typeface="Playfair Display"/>
              <a:ea typeface="배달의민족 도현" panose="020B0600000101010101" pitchFamily="50" charset="-127"/>
              <a:cs typeface="Playfair Display"/>
              <a:sym typeface="Playfair Display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endParaRPr lang="en-US" altLang="ko-KR" sz="1400" dirty="0">
              <a:latin typeface="Playfair Display"/>
              <a:ea typeface="배달의민족 도현" panose="020B0600000101010101" pitchFamily="50" charset="-127"/>
              <a:cs typeface="Playfair Display"/>
              <a:sym typeface="Playfair Display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ko-KR" altLang="en-US" sz="1400" dirty="0">
                <a:latin typeface="Playfair Display"/>
                <a:ea typeface="배달의민족 도현" panose="020B0600000101010101" pitchFamily="50" charset="-127"/>
                <a:cs typeface="Playfair Display"/>
                <a:sym typeface="Playfair Display"/>
              </a:rPr>
              <a:t> 분석 도구로는 </a:t>
            </a:r>
            <a:r>
              <a:rPr lang="ko-KR" altLang="en-US" sz="1400" dirty="0">
                <a:solidFill>
                  <a:srgbClr val="00B0F0"/>
                </a:solidFill>
                <a:latin typeface="Playfair Display"/>
                <a:ea typeface="배달의민족 도현" panose="020B0600000101010101" pitchFamily="50" charset="-127"/>
                <a:cs typeface="Playfair Display"/>
                <a:sym typeface="Playfair Display"/>
              </a:rPr>
              <a:t>트위터 형태소 분석기</a:t>
            </a:r>
            <a:r>
              <a:rPr lang="ko-KR" altLang="en-US" sz="1400" dirty="0">
                <a:latin typeface="Playfair Display"/>
                <a:ea typeface="배달의민족 도현" panose="020B0600000101010101" pitchFamily="50" charset="-127"/>
                <a:cs typeface="Playfair Display"/>
                <a:sym typeface="Playfair Display"/>
              </a:rPr>
              <a:t>를 적용하여 직접 작성한 채팅 분석 도구를 사용</a:t>
            </a:r>
            <a:endParaRPr lang="en-US" altLang="ko-KR" sz="1400" dirty="0">
              <a:latin typeface="Playfair Display"/>
              <a:ea typeface="배달의민족 도현" panose="020B0600000101010101" pitchFamily="50" charset="-127"/>
              <a:cs typeface="Playfair Display"/>
              <a:sym typeface="Playfair Display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endParaRPr lang="en-US" altLang="ko-KR" sz="1400" dirty="0">
              <a:latin typeface="Playfair Display"/>
              <a:ea typeface="배달의민족 도현" panose="020B0600000101010101" pitchFamily="50" charset="-127"/>
              <a:cs typeface="Playfair Display"/>
              <a:sym typeface="Playfair Display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ko-KR" altLang="en-US" sz="1400" dirty="0">
                <a:latin typeface="Playfair Display"/>
                <a:ea typeface="배달의민족 도현" panose="020B0600000101010101" pitchFamily="50" charset="-127"/>
                <a:cs typeface="Playfair Display"/>
                <a:sym typeface="Playfair Display"/>
              </a:rPr>
              <a:t>분석내용을 </a:t>
            </a:r>
            <a:r>
              <a:rPr lang="ko-KR" altLang="en-US" sz="1400" dirty="0" err="1">
                <a:latin typeface="Playfair Display"/>
                <a:ea typeface="배달의민족 도현" panose="020B0600000101010101" pitchFamily="50" charset="-127"/>
                <a:cs typeface="Playfair Display"/>
                <a:sym typeface="Playfair Display"/>
              </a:rPr>
              <a:t>딥러닝</a:t>
            </a:r>
            <a:r>
              <a:rPr lang="ko-KR" altLang="en-US" sz="1400" dirty="0">
                <a:latin typeface="Playfair Display"/>
                <a:ea typeface="배달의민족 도현" panose="020B0600000101010101" pitchFamily="50" charset="-127"/>
                <a:cs typeface="Playfair Display"/>
                <a:sym typeface="Playfair Display"/>
              </a:rPr>
              <a:t> 학습으로 유의미한 결과물을 만들고자 함이 목적</a:t>
            </a:r>
            <a:endParaRPr lang="en-US" altLang="ko-KR" sz="1400" dirty="0">
              <a:latin typeface="Playfair Display"/>
              <a:ea typeface="배달의민족 도현" panose="020B0600000101010101" pitchFamily="50" charset="-127"/>
              <a:cs typeface="Playfair Display"/>
              <a:sym typeface="Playfair Display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endParaRPr lang="en-US" altLang="ko-KR" sz="1400" dirty="0">
              <a:latin typeface="Playfair Display"/>
              <a:ea typeface="배달의민족 도현" panose="020B0600000101010101" pitchFamily="50" charset="-127"/>
              <a:cs typeface="Playfair Display"/>
              <a:sym typeface="Playfair Display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endParaRPr lang="en-US" altLang="ko-KR" sz="1400" dirty="0">
              <a:latin typeface="Playfair Display"/>
              <a:ea typeface="배달의민족 도현" panose="020B0600000101010101" pitchFamily="50" charset="-127"/>
              <a:cs typeface="Playfair Display"/>
              <a:sym typeface="Playfair Display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endParaRPr lang="en-US" altLang="ko-KR" sz="1400" dirty="0">
              <a:latin typeface="Playfair Display"/>
              <a:ea typeface="배달의민족 도현" panose="020B0600000101010101" pitchFamily="50" charset="-127"/>
              <a:cs typeface="Playfair Display"/>
              <a:sym typeface="Playfair Display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ko-KR" altLang="en-US" sz="1400" dirty="0">
                <a:solidFill>
                  <a:srgbClr val="C00000"/>
                </a:solidFill>
                <a:latin typeface="Playfair Display"/>
                <a:ea typeface="배달의민족 도현" panose="020B0600000101010101" pitchFamily="50" charset="-127"/>
                <a:cs typeface="Playfair Display"/>
                <a:sym typeface="Playfair Display"/>
              </a:rPr>
              <a:t>분석 결과에 따라서 채팅 내용을 어떠한 </a:t>
            </a:r>
            <a:r>
              <a:rPr lang="ko-KR" altLang="en-US" sz="1400" dirty="0" err="1">
                <a:solidFill>
                  <a:srgbClr val="C00000"/>
                </a:solidFill>
                <a:latin typeface="Playfair Display"/>
                <a:ea typeface="배달의민족 도현" panose="020B0600000101010101" pitchFamily="50" charset="-127"/>
                <a:cs typeface="Playfair Display"/>
                <a:sym typeface="Playfair Display"/>
              </a:rPr>
              <a:t>딥러닝</a:t>
            </a:r>
            <a:r>
              <a:rPr lang="ko-KR" altLang="en-US" sz="1400" dirty="0">
                <a:solidFill>
                  <a:srgbClr val="C00000"/>
                </a:solidFill>
                <a:latin typeface="Playfair Display"/>
                <a:ea typeface="배달의민족 도현" panose="020B0600000101010101" pitchFamily="50" charset="-127"/>
                <a:cs typeface="Playfair Display"/>
                <a:sym typeface="Playfair Display"/>
              </a:rPr>
              <a:t> 모델로 설계하여 채팅내용을 분류 할까 방향성을 잡고자 함</a:t>
            </a:r>
            <a:endParaRPr lang="en-US" altLang="ko-KR" sz="1400" dirty="0">
              <a:solidFill>
                <a:srgbClr val="C00000"/>
              </a:solidFill>
              <a:latin typeface="Playfair Display"/>
              <a:ea typeface="배달의민족 도현" panose="020B0600000101010101" pitchFamily="50" charset="-127"/>
              <a:cs typeface="Playfair Display"/>
              <a:sym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val="1705606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subTitle" idx="4294967295"/>
          </p:nvPr>
        </p:nvSpPr>
        <p:spPr>
          <a:xfrm>
            <a:off x="874679" y="510940"/>
            <a:ext cx="7597695" cy="960051"/>
          </a:xfrm>
          <a:prstGeom prst="rect">
            <a:avLst/>
          </a:prstGeom>
          <a:ln w="3175">
            <a:solidFill>
              <a:schemeClr val="bg1"/>
            </a:solidFill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ko-KR" altLang="en-US" sz="4800" dirty="0">
                <a:solidFill>
                  <a:srgbClr val="00B0F0"/>
                </a:solidFill>
                <a:latin typeface="Playfair Display"/>
                <a:ea typeface="배달의민족 도현" panose="020B0600000101010101" pitchFamily="50" charset="-127"/>
                <a:cs typeface="Playfair Display"/>
                <a:sym typeface="Playfair Display"/>
              </a:rPr>
              <a:t>트위터 형태소 분석기</a:t>
            </a:r>
            <a:endParaRPr lang="en-US" altLang="ko-KR" sz="4800" dirty="0">
              <a:solidFill>
                <a:srgbClr val="00B0F0"/>
              </a:solidFill>
              <a:latin typeface="Playfair Display"/>
              <a:ea typeface="배달의민족 도현" panose="020B0600000101010101" pitchFamily="50" charset="-127"/>
              <a:cs typeface="Playfair Display"/>
              <a:sym typeface="Playfair Display"/>
            </a:endParaRPr>
          </a:p>
        </p:txBody>
      </p:sp>
      <p:sp>
        <p:nvSpPr>
          <p:cNvPr id="12" name="Shape 56">
            <a:extLst>
              <a:ext uri="{FF2B5EF4-FFF2-40B4-BE49-F238E27FC236}">
                <a16:creationId xmlns:a16="http://schemas.microsoft.com/office/drawing/2014/main" id="{A2D7347C-24D1-4BBA-B52D-8455F53E9EB8}"/>
              </a:ext>
            </a:extLst>
          </p:cNvPr>
          <p:cNvSpPr txBox="1">
            <a:spLocks/>
          </p:cNvSpPr>
          <p:nvPr/>
        </p:nvSpPr>
        <p:spPr>
          <a:xfrm>
            <a:off x="757526" y="1470991"/>
            <a:ext cx="7831999" cy="4760845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▣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>
              <a:spcBef>
                <a:spcPts val="0"/>
              </a:spcBef>
              <a:buFont typeface="PT Serif"/>
              <a:buNone/>
            </a:pPr>
            <a:endParaRPr lang="en-US" altLang="ko-KR" sz="1400" dirty="0">
              <a:solidFill>
                <a:srgbClr val="00B0F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Playfair Display"/>
              <a:sym typeface="Playfair Display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Playfair Display"/>
                <a:sym typeface="Playfair Display"/>
              </a:rPr>
              <a:t>- 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Playfair Display"/>
                <a:sym typeface="Playfair Display"/>
              </a:rPr>
              <a:t>트위터 에서 제작했기 때문에 우선 트위터나 인터넷 방송 채팅이나 비슷한 특징이 있을 것 이라고 생각하여 직관적으로 선정</a:t>
            </a:r>
            <a:endParaRPr lang="en-US" altLang="ko-KR" sz="1400" dirty="0">
              <a:latin typeface="배달의민족 도현" panose="020B0600000101010101" pitchFamily="50" charset="-127"/>
              <a:ea typeface="배달의민족 도현" panose="020B0600000101010101" pitchFamily="50" charset="-127"/>
              <a:cs typeface="Playfair Display"/>
              <a:sym typeface="Playfair Display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endParaRPr lang="en-US" altLang="ko-KR" sz="1400" dirty="0">
              <a:latin typeface="배달의민족 도현" panose="020B0600000101010101" pitchFamily="50" charset="-127"/>
              <a:ea typeface="배달의민족 도현" panose="020B0600000101010101" pitchFamily="50" charset="-127"/>
              <a:cs typeface="Playfair Display"/>
              <a:sym typeface="Playfair Display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endParaRPr lang="en-US" altLang="ko-KR" sz="1400" dirty="0">
              <a:latin typeface="배달의민족 도현" panose="020B0600000101010101" pitchFamily="50" charset="-127"/>
              <a:ea typeface="배달의민족 도현" panose="020B0600000101010101" pitchFamily="50" charset="-127"/>
              <a:cs typeface="Playfair Display"/>
              <a:sym typeface="Playfair Display"/>
            </a:endParaRPr>
          </a:p>
          <a:p>
            <a:pPr marL="285750" indent="-285750">
              <a:spcBef>
                <a:spcPts val="0"/>
              </a:spcBef>
              <a:buFontTx/>
              <a:buChar char="-"/>
            </a:pP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Playfair Display"/>
                <a:sym typeface="Playfair Display"/>
              </a:rPr>
              <a:t>저작권에서 비교적 자유로운 라이선스인 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Playfair Display"/>
                <a:sym typeface="Playfair Display"/>
              </a:rPr>
              <a:t>MIT LICENSE</a:t>
            </a:r>
          </a:p>
          <a:p>
            <a:pPr marL="285750" indent="-285750">
              <a:spcBef>
                <a:spcPts val="0"/>
              </a:spcBef>
              <a:buFontTx/>
              <a:buChar char="-"/>
            </a:pPr>
            <a:endParaRPr lang="en-US" altLang="ko-KR" sz="1400" dirty="0">
              <a:latin typeface="배달의민족 도현" panose="020B0600000101010101" pitchFamily="50" charset="-127"/>
              <a:ea typeface="배달의민족 도현" panose="020B0600000101010101" pitchFamily="50" charset="-127"/>
              <a:cs typeface="Playfair Display"/>
              <a:sym typeface="Playfair Display"/>
            </a:endParaRPr>
          </a:p>
          <a:p>
            <a:pPr marL="285750" indent="-285750">
              <a:spcBef>
                <a:spcPts val="0"/>
              </a:spcBef>
              <a:buFontTx/>
              <a:buChar char="-"/>
            </a:pP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Playfair Display"/>
                <a:sym typeface="Playfair Display"/>
              </a:rPr>
              <a:t>Java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Playfair Display"/>
                <a:sym typeface="Playfair Display"/>
              </a:rPr>
              <a:t>용 코드를 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Playfair Display"/>
                <a:sym typeface="Playfair Display"/>
              </a:rPr>
              <a:t>C#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Playfair Display"/>
                <a:sym typeface="Playfair Display"/>
              </a:rPr>
              <a:t>으로 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Playfair Display"/>
                <a:sym typeface="Playfair Display"/>
              </a:rPr>
              <a:t>Wrapping 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Playfair Display"/>
                <a:sym typeface="Playfair Display"/>
              </a:rPr>
              <a:t>하여 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Playfair Display"/>
                <a:sym typeface="Playfair Display"/>
              </a:rPr>
              <a:t>NuGet 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Playfair Display"/>
                <a:sym typeface="Playfair Display"/>
              </a:rPr>
              <a:t>패키지로 배포됨 구하기 쉽고 설치도 쉽다</a:t>
            </a:r>
            <a:endParaRPr lang="en-US" altLang="ko-KR" sz="1400" dirty="0">
              <a:latin typeface="배달의민족 도현" panose="020B0600000101010101" pitchFamily="50" charset="-127"/>
              <a:ea typeface="배달의민족 도현" panose="020B0600000101010101" pitchFamily="50" charset="-127"/>
              <a:cs typeface="Playfair Display"/>
              <a:sym typeface="Playfair Display"/>
            </a:endParaRPr>
          </a:p>
          <a:p>
            <a:pPr marL="285750" indent="-285750">
              <a:spcBef>
                <a:spcPts val="0"/>
              </a:spcBef>
              <a:buFontTx/>
              <a:buChar char="-"/>
            </a:pPr>
            <a:endParaRPr lang="en-US" altLang="ko-KR" sz="1400" dirty="0">
              <a:latin typeface="배달의민족 도현" panose="020B0600000101010101" pitchFamily="50" charset="-127"/>
              <a:ea typeface="배달의민족 도현" panose="020B0600000101010101" pitchFamily="50" charset="-127"/>
              <a:cs typeface="Playfair Display"/>
              <a:sym typeface="Playfair Display"/>
            </a:endParaRPr>
          </a:p>
          <a:p>
            <a:pPr marL="285750" indent="-285750">
              <a:spcBef>
                <a:spcPts val="0"/>
              </a:spcBef>
              <a:buFontTx/>
              <a:buChar char="-"/>
            </a:pPr>
            <a:endParaRPr lang="en-US" altLang="ko-KR" sz="1400" dirty="0">
              <a:latin typeface="배달의민족 도현" panose="020B0600000101010101" pitchFamily="50" charset="-127"/>
              <a:ea typeface="배달의민족 도현" panose="020B0600000101010101" pitchFamily="50" charset="-127"/>
              <a:cs typeface="Playfair Display"/>
              <a:sym typeface="Playfair Display"/>
            </a:endParaRPr>
          </a:p>
          <a:p>
            <a:pPr marL="285750" indent="-285750">
              <a:spcBef>
                <a:spcPts val="0"/>
              </a:spcBef>
              <a:buFontTx/>
              <a:buChar char="-"/>
            </a:pP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Playfair Display"/>
                <a:sym typeface="Playfair Display"/>
              </a:rPr>
              <a:t>정규화 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Playfair Display"/>
                <a:sym typeface="Playfair Display"/>
              </a:rPr>
              <a:t>(Normalization)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Playfair Display"/>
                <a:sym typeface="Playfair Display"/>
              </a:rPr>
              <a:t> 지원</a:t>
            </a:r>
            <a:endParaRPr lang="en-US" altLang="ko-KR" sz="1400" dirty="0">
              <a:latin typeface="배달의민족 도현" panose="020B0600000101010101" pitchFamily="50" charset="-127"/>
              <a:ea typeface="배달의민족 도현" panose="020B0600000101010101" pitchFamily="50" charset="-127"/>
              <a:cs typeface="Playfair Display"/>
              <a:sym typeface="Playfair Display"/>
            </a:endParaRPr>
          </a:p>
          <a:p>
            <a:pPr>
              <a:spcBef>
                <a:spcPts val="0"/>
              </a:spcBef>
              <a:buNone/>
            </a:pPr>
            <a:endParaRPr lang="en-US" altLang="ko-KR" sz="1400" dirty="0">
              <a:latin typeface="배달의민족 도현" panose="020B0600000101010101" pitchFamily="50" charset="-127"/>
              <a:ea typeface="배달의민족 도현" panose="020B0600000101010101" pitchFamily="50" charset="-127"/>
              <a:cs typeface="Playfair Display"/>
              <a:sym typeface="Playfair Display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Playfair Display"/>
                <a:sym typeface="Playfair Display"/>
              </a:rPr>
              <a:t> </a:t>
            </a:r>
            <a:r>
              <a:rPr lang="ko-KR" altLang="en-US" sz="14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  <a:cs typeface="Playfair Display"/>
                <a:sym typeface="Playfair Display"/>
              </a:rPr>
              <a:t>ㅋㅋㅋㅋㅋㅋㅋㅋㅋ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Playfair Display"/>
                <a:sym typeface="Playfair Display"/>
              </a:rPr>
              <a:t> </a:t>
            </a:r>
            <a:r>
              <a:rPr lang="ko-KR" altLang="en-US" sz="14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  <a:cs typeface="Playfair Display"/>
                <a:sym typeface="Playfair Display"/>
              </a:rPr>
              <a:t>ㄷㄷㄷㄷㄷㄷㄷ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Playfair Display"/>
                <a:sym typeface="Playfair Display"/>
              </a:rPr>
              <a:t> –&gt; </a:t>
            </a:r>
            <a:r>
              <a:rPr lang="ko-KR" altLang="en-US" sz="14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  <a:cs typeface="Playfair Display"/>
                <a:sym typeface="Playfair Display"/>
              </a:rPr>
              <a:t>ㅋㅋ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Playfair Display"/>
                <a:sym typeface="Playfair Display"/>
              </a:rPr>
              <a:t> </a:t>
            </a:r>
            <a:r>
              <a:rPr lang="ko-KR" altLang="en-US" sz="14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  <a:cs typeface="Playfair Display"/>
                <a:sym typeface="Playfair Display"/>
              </a:rPr>
              <a:t>ㄷㄷ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Playfair Display"/>
                <a:sym typeface="Playfair Display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한국어를 처리하는 </a:t>
            </a:r>
            <a:r>
              <a:rPr lang="ko-KR" altLang="en-US" sz="14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예시입니닫ㄷㄷㄷㅋㅋㅋ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-&gt; 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한국어를 처리하는 </a:t>
            </a:r>
            <a:r>
              <a:rPr lang="ko-KR" altLang="en-US" sz="14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예시입니다ㄷㄷㅋㅋ</a:t>
            </a:r>
            <a:endParaRPr lang="en-US" altLang="ko-KR" sz="1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spcBef>
                <a:spcPts val="0"/>
              </a:spcBef>
              <a:buFontTx/>
              <a:buChar char="-"/>
            </a:pPr>
            <a:endParaRPr lang="en-US" altLang="ko-KR" sz="1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spcBef>
                <a:spcPts val="0"/>
              </a:spcBef>
              <a:buFontTx/>
              <a:buChar char="-"/>
            </a:pP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어근화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(stemming) 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지원</a:t>
            </a:r>
            <a:endParaRPr lang="en-US" altLang="ko-KR" sz="1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spcBef>
                <a:spcPts val="0"/>
              </a:spcBef>
              <a:buFontTx/>
              <a:buChar char="-"/>
            </a:pPr>
            <a:endParaRPr lang="en-US" altLang="ko-KR" sz="1400" dirty="0">
              <a:latin typeface="배달의민족 도현" panose="020B0600000101010101" pitchFamily="50" charset="-127"/>
              <a:ea typeface="배달의민족 도현" panose="020B0600000101010101" pitchFamily="50" charset="-127"/>
              <a:cs typeface="Playfair Display"/>
              <a:sym typeface="Playfair Display"/>
            </a:endParaRPr>
          </a:p>
          <a:p>
            <a:pPr>
              <a:spcBef>
                <a:spcPts val="0"/>
              </a:spcBef>
              <a:buNone/>
            </a:pP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한국어를 처리하는 예시입니다 </a:t>
            </a:r>
            <a:r>
              <a:rPr lang="ko-KR" altLang="en-US" sz="14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ㅋㅋ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-&gt; 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한국어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Noun, 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를</a:t>
            </a:r>
            <a:r>
              <a:rPr lang="en-US" altLang="ko-KR" sz="14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Josa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처리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Noun, 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하다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Verb, 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예시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Noun, 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이다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Adjective, </a:t>
            </a:r>
            <a:r>
              <a:rPr lang="ko-KR" altLang="en-US" sz="14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ㅋㅋ</a:t>
            </a:r>
            <a:r>
              <a:rPr lang="en-US" altLang="ko-KR" sz="14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KoreanParticle</a:t>
            </a:r>
            <a:endParaRPr lang="en-US" altLang="ko-KR" sz="1400" dirty="0">
              <a:latin typeface="배달의민족 도현" panose="020B0600000101010101" pitchFamily="50" charset="-127"/>
              <a:ea typeface="배달의민족 도현" panose="020B0600000101010101" pitchFamily="50" charset="-127"/>
              <a:cs typeface="Playfair Display"/>
              <a:sym typeface="Playfair Display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endParaRPr lang="en-US" altLang="ko-KR" sz="1400" dirty="0">
              <a:latin typeface="배달의민족 도현" panose="020B0600000101010101" pitchFamily="50" charset="-127"/>
              <a:ea typeface="배달의민족 도현" panose="020B0600000101010101" pitchFamily="50" charset="-127"/>
              <a:cs typeface="Playfair Display"/>
              <a:sym typeface="Playfair Display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D27C569-7454-4AAE-8E99-E8E587DAA7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525" y="2077279"/>
            <a:ext cx="34671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436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subTitle" idx="4294967295"/>
          </p:nvPr>
        </p:nvSpPr>
        <p:spPr>
          <a:xfrm>
            <a:off x="1606599" y="631865"/>
            <a:ext cx="6327725" cy="862415"/>
          </a:xfrm>
          <a:prstGeom prst="rect">
            <a:avLst/>
          </a:prstGeom>
          <a:ln w="3175">
            <a:solidFill>
              <a:schemeClr val="bg1"/>
            </a:solidFill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ko-KR" altLang="en-US" sz="4800" dirty="0">
                <a:latin typeface="Playfair Display"/>
                <a:ea typeface="배달의민족 도현" panose="020B0600000101010101" pitchFamily="50" charset="-127"/>
                <a:cs typeface="Playfair Display"/>
                <a:sym typeface="Playfair Display"/>
              </a:rPr>
              <a:t>채팅 품사의 빈도수</a:t>
            </a:r>
            <a:endParaRPr lang="en" sz="4800" dirty="0">
              <a:latin typeface="Playfair Display"/>
              <a:ea typeface="배달의민족 도현" panose="020B0600000101010101" pitchFamily="50" charset="-127"/>
              <a:cs typeface="Playfair Display"/>
              <a:sym typeface="Playfair Display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3970F07-2F7D-4307-9526-FBCFEFAA10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9648246"/>
              </p:ext>
            </p:extLst>
          </p:nvPr>
        </p:nvGraphicFramePr>
        <p:xfrm>
          <a:off x="831850" y="1724025"/>
          <a:ext cx="3016251" cy="4541001"/>
        </p:xfrm>
        <a:graphic>
          <a:graphicData uri="http://schemas.openxmlformats.org/drawingml/2006/table">
            <a:tbl>
              <a:tblPr>
                <a:tableStyleId>{1CF85218-901E-4830-93AF-56D2EA9747C9}</a:tableStyleId>
              </a:tblPr>
              <a:tblGrid>
                <a:gridCol w="1005417">
                  <a:extLst>
                    <a:ext uri="{9D8B030D-6E8A-4147-A177-3AD203B41FA5}">
                      <a16:colId xmlns:a16="http://schemas.microsoft.com/office/drawing/2014/main" val="2433334142"/>
                    </a:ext>
                  </a:extLst>
                </a:gridCol>
                <a:gridCol w="1051423">
                  <a:extLst>
                    <a:ext uri="{9D8B030D-6E8A-4147-A177-3AD203B41FA5}">
                      <a16:colId xmlns:a16="http://schemas.microsoft.com/office/drawing/2014/main" val="1665216074"/>
                    </a:ext>
                  </a:extLst>
                </a:gridCol>
                <a:gridCol w="959411">
                  <a:extLst>
                    <a:ext uri="{9D8B030D-6E8A-4147-A177-3AD203B41FA5}">
                      <a16:colId xmlns:a16="http://schemas.microsoft.com/office/drawing/2014/main" val="3161823378"/>
                    </a:ext>
                  </a:extLst>
                </a:gridCol>
              </a:tblGrid>
              <a:tr h="36000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퍼센트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8526" marR="8526" marT="8526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품사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8526" marR="8526" marT="8526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설명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8526" marR="8526" marT="8526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0424000"/>
                  </a:ext>
                </a:extLst>
              </a:tr>
              <a:tr h="1980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25.57109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8526" marR="8526" marT="85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Noun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8526" marR="8526" marT="85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명사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8526" marR="8526" marT="8526" marB="0" anchor="ctr"/>
                </a:tc>
                <a:extLst>
                  <a:ext uri="{0D108BD9-81ED-4DB2-BD59-A6C34878D82A}">
                    <a16:rowId xmlns:a16="http://schemas.microsoft.com/office/drawing/2014/main" val="2769498508"/>
                  </a:ext>
                </a:extLst>
              </a:tr>
              <a:tr h="1980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20.80805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8526" marR="8526" marT="85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Space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8526" marR="8526" marT="85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공백 </a:t>
                      </a:r>
                      <a:r>
                        <a:rPr lang="en-US" altLang="ko-KR" sz="1000" u="none" strike="noStrike"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' '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8526" marR="8526" marT="8526" marB="0" anchor="ctr"/>
                </a:tc>
                <a:extLst>
                  <a:ext uri="{0D108BD9-81ED-4DB2-BD59-A6C34878D82A}">
                    <a16:rowId xmlns:a16="http://schemas.microsoft.com/office/drawing/2014/main" val="2375564059"/>
                  </a:ext>
                </a:extLst>
              </a:tr>
              <a:tr h="3555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14.21599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8526" marR="8526" marT="85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 err="1"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KoreanParticle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8526" marR="8526" marT="85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문자조각 </a:t>
                      </a:r>
                      <a:r>
                        <a:rPr lang="en-US" altLang="ko-KR" sz="1000" u="none" strike="noStrike" dirty="0"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"</a:t>
                      </a:r>
                      <a:r>
                        <a:rPr lang="ko-KR" altLang="en-US" sz="1000" u="none" strike="noStrike" dirty="0" err="1"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ㅋㅋ</a:t>
                      </a:r>
                      <a:r>
                        <a:rPr lang="en-US" altLang="ko-KR" sz="1000" u="none" strike="noStrike" dirty="0"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"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8526" marR="8526" marT="8526" marB="0" anchor="ctr"/>
                </a:tc>
                <a:extLst>
                  <a:ext uri="{0D108BD9-81ED-4DB2-BD59-A6C34878D82A}">
                    <a16:rowId xmlns:a16="http://schemas.microsoft.com/office/drawing/2014/main" val="1277338296"/>
                  </a:ext>
                </a:extLst>
              </a:tr>
              <a:tr h="32592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7.496954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8526" marR="8526" marT="85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 err="1"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ProperNoun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8526" marR="8526" marT="85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고유명사</a:t>
                      </a:r>
                      <a:r>
                        <a:rPr lang="en-US" altLang="ko-KR" sz="1000" u="none" strike="noStrike"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(</a:t>
                      </a:r>
                      <a:r>
                        <a:rPr lang="ko-KR" altLang="en-US" sz="1000" u="none" strike="noStrike"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이름</a:t>
                      </a:r>
                      <a:r>
                        <a:rPr lang="en-US" altLang="ko-KR" sz="1000" u="none" strike="noStrike"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)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8526" marR="8526" marT="8526" marB="0" anchor="ctr"/>
                </a:tc>
                <a:extLst>
                  <a:ext uri="{0D108BD9-81ED-4DB2-BD59-A6C34878D82A}">
                    <a16:rowId xmlns:a16="http://schemas.microsoft.com/office/drawing/2014/main" val="1683357873"/>
                  </a:ext>
                </a:extLst>
              </a:tr>
              <a:tr h="1980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7.076893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8526" marR="8526" marT="85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Verb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8526" marR="8526" marT="85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동사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8526" marR="8526" marT="8526" marB="0" anchor="ctr"/>
                </a:tc>
                <a:extLst>
                  <a:ext uri="{0D108BD9-81ED-4DB2-BD59-A6C34878D82A}">
                    <a16:rowId xmlns:a16="http://schemas.microsoft.com/office/drawing/2014/main" val="3338541502"/>
                  </a:ext>
                </a:extLst>
              </a:tr>
              <a:tr h="32592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6.519592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8526" marR="8526" marT="85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 err="1"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Josa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8526" marR="8526" marT="85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조사</a:t>
                      </a:r>
                      <a:r>
                        <a:rPr lang="en-US" altLang="ko-KR" sz="1000" u="none" strike="noStrike"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(</a:t>
                      </a:r>
                      <a:r>
                        <a:rPr lang="ko-KR" altLang="en-US" sz="1000" u="none" strike="noStrike"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은</a:t>
                      </a:r>
                      <a:r>
                        <a:rPr lang="en-US" altLang="ko-KR" sz="1000" u="none" strike="noStrike"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,</a:t>
                      </a:r>
                      <a:r>
                        <a:rPr lang="ko-KR" altLang="en-US" sz="1000" u="none" strike="noStrike"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는</a:t>
                      </a:r>
                      <a:r>
                        <a:rPr lang="en-US" altLang="ko-KR" sz="1000" u="none" strike="noStrike"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,</a:t>
                      </a:r>
                      <a:r>
                        <a:rPr lang="ko-KR" altLang="en-US" sz="1000" u="none" strike="noStrike"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이</a:t>
                      </a:r>
                      <a:r>
                        <a:rPr lang="en-US" altLang="ko-KR" sz="1000" u="none" strike="noStrike"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,</a:t>
                      </a:r>
                      <a:r>
                        <a:rPr lang="ko-KR" altLang="en-US" sz="1000" u="none" strike="noStrike"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가</a:t>
                      </a:r>
                      <a:r>
                        <a:rPr lang="en-US" altLang="ko-KR" sz="1000" u="none" strike="noStrike"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)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8526" marR="8526" marT="8526" marB="0" anchor="ctr"/>
                </a:tc>
                <a:extLst>
                  <a:ext uri="{0D108BD9-81ED-4DB2-BD59-A6C34878D82A}">
                    <a16:rowId xmlns:a16="http://schemas.microsoft.com/office/drawing/2014/main" val="3044644156"/>
                  </a:ext>
                </a:extLst>
              </a:tr>
              <a:tr h="32592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6.066184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8526" marR="8526" marT="85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Punctuation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8526" marR="8526" marT="85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구두점</a:t>
                      </a:r>
                      <a:r>
                        <a:rPr lang="en-US" altLang="ko-KR" sz="1000" u="none" strike="noStrike"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(?~!)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8526" marR="8526" marT="8526" marB="0" anchor="ctr"/>
                </a:tc>
                <a:extLst>
                  <a:ext uri="{0D108BD9-81ED-4DB2-BD59-A6C34878D82A}">
                    <a16:rowId xmlns:a16="http://schemas.microsoft.com/office/drawing/2014/main" val="771571822"/>
                  </a:ext>
                </a:extLst>
              </a:tr>
              <a:tr h="32592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2.966075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8526" marR="8526" marT="85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Alpha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8526" marR="8526" marT="85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영어</a:t>
                      </a:r>
                      <a:r>
                        <a:rPr lang="en-US" altLang="ko-KR" sz="1000" u="none" strike="noStrike" dirty="0"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(</a:t>
                      </a:r>
                      <a:r>
                        <a:rPr lang="ko-KR" altLang="en-US" sz="1000" u="none" strike="noStrike" dirty="0"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해석불가</a:t>
                      </a:r>
                      <a:r>
                        <a:rPr lang="en-US" altLang="ko-KR" sz="1000" u="none" strike="noStrike" dirty="0"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)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8526" marR="8526" marT="8526" marB="0" anchor="ctr"/>
                </a:tc>
                <a:extLst>
                  <a:ext uri="{0D108BD9-81ED-4DB2-BD59-A6C34878D82A}">
                    <a16:rowId xmlns:a16="http://schemas.microsoft.com/office/drawing/2014/main" val="3681286372"/>
                  </a:ext>
                </a:extLst>
              </a:tr>
              <a:tr h="1980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2.678125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8526" marR="8526" marT="85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Number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8526" marR="8526" marT="85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숫자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8526" marR="8526" marT="8526" marB="0" anchor="ctr"/>
                </a:tc>
                <a:extLst>
                  <a:ext uri="{0D108BD9-81ED-4DB2-BD59-A6C34878D82A}">
                    <a16:rowId xmlns:a16="http://schemas.microsoft.com/office/drawing/2014/main" val="2360100850"/>
                  </a:ext>
                </a:extLst>
              </a:tr>
              <a:tr h="1980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2.245238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8526" marR="8526" marT="85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Adjective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8526" marR="8526" marT="85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형용사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8526" marR="8526" marT="8526" marB="0" anchor="ctr"/>
                </a:tc>
                <a:extLst>
                  <a:ext uri="{0D108BD9-81ED-4DB2-BD59-A6C34878D82A}">
                    <a16:rowId xmlns:a16="http://schemas.microsoft.com/office/drawing/2014/main" val="1058913900"/>
                  </a:ext>
                </a:extLst>
              </a:tr>
              <a:tr h="3555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1.239659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8526" marR="8526" marT="85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Suffix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8526" marR="8526" marT="85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접미사</a:t>
                      </a:r>
                      <a:r>
                        <a:rPr lang="en-US" altLang="ko-KR" sz="1000" u="none" strike="noStrike"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(xx</a:t>
                      </a:r>
                      <a:r>
                        <a:rPr lang="ko-KR" altLang="en-US" sz="1000" u="none" strike="noStrike"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님 </a:t>
                      </a:r>
                      <a:r>
                        <a:rPr lang="en-US" altLang="ko-KR" sz="1000" u="none" strike="noStrike"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xx</a:t>
                      </a:r>
                      <a:r>
                        <a:rPr lang="ko-KR" altLang="en-US" sz="1000" u="none" strike="noStrike"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이</a:t>
                      </a:r>
                      <a:r>
                        <a:rPr lang="en-US" altLang="ko-KR" sz="1000" u="none" strike="noStrike"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)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8526" marR="8526" marT="8526" marB="0" anchor="ctr"/>
                </a:tc>
                <a:extLst>
                  <a:ext uri="{0D108BD9-81ED-4DB2-BD59-A6C34878D82A}">
                    <a16:rowId xmlns:a16="http://schemas.microsoft.com/office/drawing/2014/main" val="85894476"/>
                  </a:ext>
                </a:extLst>
              </a:tr>
              <a:tr h="32592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0.948503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8526" marR="8526" marT="85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Determiner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8526" marR="8526" marT="85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err="1"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한정사</a:t>
                      </a:r>
                      <a:r>
                        <a:rPr lang="en-US" altLang="ko-KR" sz="1000" u="none" strike="noStrike" dirty="0"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(</a:t>
                      </a:r>
                      <a:r>
                        <a:rPr lang="ko-KR" altLang="en-US" sz="1000" u="none" strike="noStrike" dirty="0"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이</a:t>
                      </a:r>
                      <a:r>
                        <a:rPr lang="en-US" altLang="ko-KR" sz="1000" u="none" strike="noStrike" dirty="0"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,</a:t>
                      </a:r>
                      <a:r>
                        <a:rPr lang="ko-KR" altLang="en-US" sz="1000" u="none" strike="noStrike" dirty="0"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저</a:t>
                      </a:r>
                      <a:r>
                        <a:rPr lang="en-US" altLang="ko-KR" sz="1000" u="none" strike="noStrike" dirty="0"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,</a:t>
                      </a:r>
                      <a:r>
                        <a:rPr lang="ko-KR" altLang="en-US" sz="1000" u="none" strike="noStrike" dirty="0"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그</a:t>
                      </a:r>
                      <a:r>
                        <a:rPr lang="en-US" altLang="ko-KR" sz="1000" u="none" strike="noStrike" dirty="0"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)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8526" marR="8526" marT="8526" marB="0" anchor="ctr"/>
                </a:tc>
                <a:extLst>
                  <a:ext uri="{0D108BD9-81ED-4DB2-BD59-A6C34878D82A}">
                    <a16:rowId xmlns:a16="http://schemas.microsoft.com/office/drawing/2014/main" val="3158827660"/>
                  </a:ext>
                </a:extLst>
              </a:tr>
              <a:tr h="1980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0.811261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8526" marR="8526" marT="85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Adverb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8526" marR="8526" marT="85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부사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8526" marR="8526" marT="8526" marB="0" anchor="ctr"/>
                </a:tc>
                <a:extLst>
                  <a:ext uri="{0D108BD9-81ED-4DB2-BD59-A6C34878D82A}">
                    <a16:rowId xmlns:a16="http://schemas.microsoft.com/office/drawing/2014/main" val="382831045"/>
                  </a:ext>
                </a:extLst>
              </a:tr>
              <a:tr h="32592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0.597063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8526" marR="8526" marT="85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Exclamation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8526" marR="8526" marT="85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감탄사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8526" marR="8526" marT="8526" marB="0" anchor="ctr"/>
                </a:tc>
                <a:extLst>
                  <a:ext uri="{0D108BD9-81ED-4DB2-BD59-A6C34878D82A}">
                    <a16:rowId xmlns:a16="http://schemas.microsoft.com/office/drawing/2014/main" val="15787745"/>
                  </a:ext>
                </a:extLst>
              </a:tr>
              <a:tr h="32592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0.4688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8526" marR="8526" marT="85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VerbPrefix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8526" marR="8526" marT="85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err="1"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동사접두사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8526" marR="8526" marT="8526" marB="0" anchor="ctr"/>
                </a:tc>
                <a:extLst>
                  <a:ext uri="{0D108BD9-81ED-4DB2-BD59-A6C34878D82A}">
                    <a16:rowId xmlns:a16="http://schemas.microsoft.com/office/drawing/2014/main" val="4074066830"/>
                  </a:ext>
                </a:extLst>
              </a:tr>
            </a:tbl>
          </a:graphicData>
        </a:graphic>
      </p:graphicFrame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E7DC2CC5-1EDB-47E3-8FE7-49EEB1F04A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98638957"/>
              </p:ext>
            </p:extLst>
          </p:nvPr>
        </p:nvGraphicFramePr>
        <p:xfrm>
          <a:off x="3924299" y="1665730"/>
          <a:ext cx="4842014" cy="4158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Shape 56">
            <a:extLst>
              <a:ext uri="{FF2B5EF4-FFF2-40B4-BE49-F238E27FC236}">
                <a16:creationId xmlns:a16="http://schemas.microsoft.com/office/drawing/2014/main" id="{6A55ACBA-A030-4ED3-8898-21C45E90DAC9}"/>
              </a:ext>
            </a:extLst>
          </p:cNvPr>
          <p:cNvSpPr txBox="1">
            <a:spLocks/>
          </p:cNvSpPr>
          <p:nvPr/>
        </p:nvSpPr>
        <p:spPr>
          <a:xfrm>
            <a:off x="5181789" y="5457598"/>
            <a:ext cx="1517184" cy="538182"/>
          </a:xfrm>
          <a:prstGeom prst="rect">
            <a:avLst/>
          </a:prstGeom>
          <a:noFill/>
          <a:ln w="3175"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▣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algn="ctr">
              <a:spcBef>
                <a:spcPts val="0"/>
              </a:spcBef>
              <a:buNone/>
            </a:pPr>
            <a:fld id="{6C6CCDED-C511-4545-A017-23260FAFA184}" type="CATEGORYNAME">
              <a:rPr lang="en-US" altLang="ko-KR" sz="1330" smtClean="0">
                <a:solidFill>
                  <a:srgbClr val="8BAB4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pPr algn="ctr">
                <a:spcBef>
                  <a:spcPts val="0"/>
                </a:spcBef>
                <a:buNone/>
              </a:pPr>
              <a:t>KoreanParticle</a:t>
            </a:fld>
            <a:endParaRPr lang="en-US" altLang="ko-KR" sz="1330" dirty="0">
              <a:solidFill>
                <a:srgbClr val="8BAB42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>
              <a:spcBef>
                <a:spcPts val="0"/>
              </a:spcBef>
              <a:buNone/>
            </a:pPr>
            <a:r>
              <a:rPr lang="en-US" sz="1330" dirty="0">
                <a:solidFill>
                  <a:srgbClr val="8BAB4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Playfair Display"/>
                <a:sym typeface="Playfair Display"/>
              </a:rPr>
              <a:t>14%</a:t>
            </a:r>
            <a:endParaRPr lang="en" sz="1330" dirty="0">
              <a:solidFill>
                <a:srgbClr val="8BAB42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Playfair Display"/>
              <a:sym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val="1734752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subTitle" idx="4294967295"/>
          </p:nvPr>
        </p:nvSpPr>
        <p:spPr>
          <a:xfrm>
            <a:off x="1611155" y="620269"/>
            <a:ext cx="6250697" cy="862415"/>
          </a:xfrm>
          <a:prstGeom prst="rect">
            <a:avLst/>
          </a:prstGeom>
          <a:ln w="3175">
            <a:solidFill>
              <a:schemeClr val="bg1"/>
            </a:solidFill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ko-KR" altLang="en-US" sz="4800" dirty="0">
                <a:latin typeface="Playfair Display"/>
                <a:ea typeface="배달의민족 도현" panose="020B0600000101010101" pitchFamily="50" charset="-127"/>
                <a:cs typeface="Playfair Display"/>
                <a:sym typeface="Playfair Display"/>
              </a:rPr>
              <a:t>형태소 중 명사 빈도수</a:t>
            </a:r>
            <a:endParaRPr lang="en" sz="4800" dirty="0">
              <a:latin typeface="Playfair Display"/>
              <a:ea typeface="배달의민족 도현" panose="020B0600000101010101" pitchFamily="50" charset="-127"/>
              <a:cs typeface="Playfair Display"/>
              <a:sym typeface="Playfair Display"/>
            </a:endParaRPr>
          </a:p>
        </p:txBody>
      </p:sp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BB2F6740-0BF2-4C7A-8408-619529F3DB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31949631"/>
              </p:ext>
            </p:extLst>
          </p:nvPr>
        </p:nvGraphicFramePr>
        <p:xfrm>
          <a:off x="3004931" y="1983410"/>
          <a:ext cx="5542721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FE4DC37-C1EE-4554-B869-DFE6A75EB9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02928"/>
              </p:ext>
            </p:extLst>
          </p:nvPr>
        </p:nvGraphicFramePr>
        <p:xfrm>
          <a:off x="1123121" y="1884018"/>
          <a:ext cx="1560444" cy="3954393"/>
        </p:xfrm>
        <a:graphic>
          <a:graphicData uri="http://schemas.openxmlformats.org/drawingml/2006/table">
            <a:tbl>
              <a:tblPr>
                <a:tableStyleId>{1CF85218-901E-4830-93AF-56D2EA9747C9}</a:tableStyleId>
              </a:tblPr>
              <a:tblGrid>
                <a:gridCol w="780222">
                  <a:extLst>
                    <a:ext uri="{9D8B030D-6E8A-4147-A177-3AD203B41FA5}">
                      <a16:colId xmlns:a16="http://schemas.microsoft.com/office/drawing/2014/main" val="3815601742"/>
                    </a:ext>
                  </a:extLst>
                </a:gridCol>
                <a:gridCol w="780222">
                  <a:extLst>
                    <a:ext uri="{9D8B030D-6E8A-4147-A177-3AD203B41FA5}">
                      <a16:colId xmlns:a16="http://schemas.microsoft.com/office/drawing/2014/main" val="1160223536"/>
                    </a:ext>
                  </a:extLst>
                </a:gridCol>
              </a:tblGrid>
              <a:tr h="3920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빈도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명사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902193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718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등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6967031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569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오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1168321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467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급식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9031899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389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세상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0210556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374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진짜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0093659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337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0883415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326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7353568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319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고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1664448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311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왜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4717207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302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안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7238884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300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인터뷰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9979621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277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인물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4804747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273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승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4523112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270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우승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3875908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254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거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5947139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244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너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8573931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230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여포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60892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2602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CD45B81D-2C01-4295-80B8-FA5DE7AF8F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37879205"/>
              </p:ext>
            </p:extLst>
          </p:nvPr>
        </p:nvGraphicFramePr>
        <p:xfrm>
          <a:off x="258417" y="1830681"/>
          <a:ext cx="5297930" cy="46025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8" name="Shape 56">
            <a:extLst>
              <a:ext uri="{FF2B5EF4-FFF2-40B4-BE49-F238E27FC236}">
                <a16:creationId xmlns:a16="http://schemas.microsoft.com/office/drawing/2014/main" id="{47CCEC70-6493-4C01-99DB-52D6B735F4D3}"/>
              </a:ext>
            </a:extLst>
          </p:cNvPr>
          <p:cNvSpPr txBox="1">
            <a:spLocks/>
          </p:cNvSpPr>
          <p:nvPr/>
        </p:nvSpPr>
        <p:spPr>
          <a:xfrm>
            <a:off x="4706272" y="6015205"/>
            <a:ext cx="4651325" cy="295885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▣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algn="ctr">
              <a:spcBef>
                <a:spcPts val="0"/>
              </a:spcBef>
              <a:buFont typeface="PT Serif"/>
              <a:buNone/>
            </a:pPr>
            <a:r>
              <a:rPr lang="ko-KR" altLang="en-US" sz="11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Playfair Display"/>
                <a:sym typeface="Playfair Display"/>
              </a:rPr>
              <a:t>기타 나머지 약 </a:t>
            </a:r>
            <a:r>
              <a:rPr lang="en-US" altLang="ko-KR" sz="11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Playfair Display"/>
                <a:sym typeface="Playfair Display"/>
              </a:rPr>
              <a:t>54%</a:t>
            </a:r>
            <a:endParaRPr lang="en" sz="1100" dirty="0">
              <a:latin typeface="배달의민족 도현" panose="020B0600000101010101" pitchFamily="50" charset="-127"/>
              <a:ea typeface="배달의민족 도현" panose="020B0600000101010101" pitchFamily="50" charset="-127"/>
              <a:cs typeface="Playfair Display"/>
              <a:sym typeface="Playfair Display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3D7E486-345E-4564-A95E-2062143085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9814689"/>
              </p:ext>
            </p:extLst>
          </p:nvPr>
        </p:nvGraphicFramePr>
        <p:xfrm>
          <a:off x="5907985" y="1830681"/>
          <a:ext cx="2247900" cy="4014416"/>
        </p:xfrm>
        <a:graphic>
          <a:graphicData uri="http://schemas.openxmlformats.org/drawingml/2006/table">
            <a:tbl>
              <a:tblPr>
                <a:tableStyleId>{1CF85218-901E-4830-93AF-56D2EA9747C9}</a:tableStyleId>
              </a:tblPr>
              <a:tblGrid>
                <a:gridCol w="1123950">
                  <a:extLst>
                    <a:ext uri="{9D8B030D-6E8A-4147-A177-3AD203B41FA5}">
                      <a16:colId xmlns:a16="http://schemas.microsoft.com/office/drawing/2014/main" val="4278128521"/>
                    </a:ext>
                  </a:extLst>
                </a:gridCol>
                <a:gridCol w="1123950">
                  <a:extLst>
                    <a:ext uri="{9D8B030D-6E8A-4147-A177-3AD203B41FA5}">
                      <a16:colId xmlns:a16="http://schemas.microsoft.com/office/drawing/2014/main" val="2378853015"/>
                    </a:ext>
                  </a:extLst>
                </a:gridCol>
              </a:tblGrid>
              <a:tr h="38010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퍼센트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형태소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1370007"/>
                  </a:ext>
                </a:extLst>
              </a:tr>
              <a:tr h="2137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25.00732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 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96104769"/>
                  </a:ext>
                </a:extLst>
              </a:tr>
              <a:tr h="2137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13.07863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ㅋㅋ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32893751"/>
                  </a:ext>
                </a:extLst>
              </a:tr>
              <a:tr h="2137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2.338415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?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72968935"/>
                  </a:ext>
                </a:extLst>
              </a:tr>
              <a:tr h="2137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1.428946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40730270"/>
                  </a:ext>
                </a:extLst>
              </a:tr>
              <a:tr h="2137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1.305628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하다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30181734"/>
                  </a:ext>
                </a:extLst>
              </a:tr>
              <a:tr h="2137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1.005811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ㄷㄷ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25452112"/>
                  </a:ext>
                </a:extLst>
              </a:tr>
              <a:tr h="2137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0.803878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다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72027413"/>
                  </a:ext>
                </a:extLst>
              </a:tr>
              <a:tr h="2137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0.624297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!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58312476"/>
                  </a:ext>
                </a:extLst>
              </a:tr>
              <a:tr h="2137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0.614277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26012788"/>
                  </a:ext>
                </a:extLst>
              </a:tr>
              <a:tr h="2137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0.553389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등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09040651"/>
                  </a:ext>
                </a:extLst>
              </a:tr>
              <a:tr h="2137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0.522559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안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83466987"/>
                  </a:ext>
                </a:extLst>
              </a:tr>
              <a:tr h="2137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0.520247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21186789"/>
                  </a:ext>
                </a:extLst>
              </a:tr>
              <a:tr h="2137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0.511769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오다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77443278"/>
                  </a:ext>
                </a:extLst>
              </a:tr>
              <a:tr h="2137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0.500979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65165266"/>
                  </a:ext>
                </a:extLst>
              </a:tr>
              <a:tr h="2137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0.465525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35617521"/>
                  </a:ext>
                </a:extLst>
              </a:tr>
              <a:tr h="2137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0.43932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오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89010342"/>
                  </a:ext>
                </a:extLst>
              </a:tr>
              <a:tr h="2137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0.412344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~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56268299"/>
                  </a:ext>
                </a:extLst>
              </a:tr>
            </a:tbl>
          </a:graphicData>
        </a:graphic>
      </p:graphicFrame>
      <p:sp>
        <p:nvSpPr>
          <p:cNvPr id="6" name="Shape 56">
            <a:extLst>
              <a:ext uri="{FF2B5EF4-FFF2-40B4-BE49-F238E27FC236}">
                <a16:creationId xmlns:a16="http://schemas.microsoft.com/office/drawing/2014/main" id="{980894F3-F7A8-4C4B-8CE6-F23276FD23D2}"/>
              </a:ext>
            </a:extLst>
          </p:cNvPr>
          <p:cNvSpPr txBox="1">
            <a:spLocks/>
          </p:cNvSpPr>
          <p:nvPr/>
        </p:nvSpPr>
        <p:spPr>
          <a:xfrm>
            <a:off x="1542409" y="694813"/>
            <a:ext cx="6327725" cy="862415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▣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algn="ctr">
              <a:spcBef>
                <a:spcPts val="0"/>
              </a:spcBef>
              <a:buFont typeface="PT Serif"/>
              <a:buNone/>
            </a:pPr>
            <a:r>
              <a:rPr lang="ko-KR" altLang="en-US" sz="4800" dirty="0">
                <a:latin typeface="Playfair Display"/>
                <a:ea typeface="배달의민족 도현" panose="020B0600000101010101" pitchFamily="50" charset="-127"/>
                <a:cs typeface="Playfair Display"/>
                <a:sym typeface="Playfair Display"/>
              </a:rPr>
              <a:t>형태소의 빈도수</a:t>
            </a:r>
            <a:endParaRPr lang="en" sz="4800" dirty="0">
              <a:latin typeface="Playfair Display"/>
              <a:ea typeface="배달의민족 도현" panose="020B0600000101010101" pitchFamily="50" charset="-127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차트 8">
            <a:extLst>
              <a:ext uri="{FF2B5EF4-FFF2-40B4-BE49-F238E27FC236}">
                <a16:creationId xmlns:a16="http://schemas.microsoft.com/office/drawing/2014/main" id="{933CF92B-6035-484B-9C3D-2AB46F8E28D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6592168"/>
              </p:ext>
            </p:extLst>
          </p:nvPr>
        </p:nvGraphicFramePr>
        <p:xfrm>
          <a:off x="855386" y="2335694"/>
          <a:ext cx="7343775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Shape 56">
            <a:extLst>
              <a:ext uri="{FF2B5EF4-FFF2-40B4-BE49-F238E27FC236}">
                <a16:creationId xmlns:a16="http://schemas.microsoft.com/office/drawing/2014/main" id="{1277FE37-81F5-4A03-90A7-90C12105DE5F}"/>
              </a:ext>
            </a:extLst>
          </p:cNvPr>
          <p:cNvSpPr txBox="1">
            <a:spLocks/>
          </p:cNvSpPr>
          <p:nvPr/>
        </p:nvSpPr>
        <p:spPr>
          <a:xfrm>
            <a:off x="397565" y="694813"/>
            <a:ext cx="8259418" cy="862415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▣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algn="ctr">
              <a:spcBef>
                <a:spcPts val="0"/>
              </a:spcBef>
              <a:buFont typeface="PT Serif"/>
              <a:buNone/>
            </a:pPr>
            <a:r>
              <a:rPr lang="ko-KR" altLang="en-US" sz="4800" dirty="0">
                <a:latin typeface="Playfair Display"/>
                <a:ea typeface="배달의민족 도현" panose="020B0600000101010101" pitchFamily="50" charset="-127"/>
                <a:cs typeface="Playfair Display"/>
                <a:sym typeface="Playfair Display"/>
              </a:rPr>
              <a:t>채팅 빈도와 하이라이트 상관관계</a:t>
            </a:r>
            <a:endParaRPr lang="en" sz="4800" dirty="0">
              <a:latin typeface="Playfair Display"/>
              <a:ea typeface="배달의민족 도현" panose="020B0600000101010101" pitchFamily="50" charset="-127"/>
              <a:cs typeface="Playfair Display"/>
              <a:sym typeface="Playfair Display"/>
            </a:endParaRPr>
          </a:p>
        </p:txBody>
      </p:sp>
      <p:sp>
        <p:nvSpPr>
          <p:cNvPr id="5" name="Shape 56">
            <a:extLst>
              <a:ext uri="{FF2B5EF4-FFF2-40B4-BE49-F238E27FC236}">
                <a16:creationId xmlns:a16="http://schemas.microsoft.com/office/drawing/2014/main" id="{30732B56-5B44-4E0C-B250-EB248DB1F47E}"/>
              </a:ext>
            </a:extLst>
          </p:cNvPr>
          <p:cNvSpPr txBox="1">
            <a:spLocks/>
          </p:cNvSpPr>
          <p:nvPr/>
        </p:nvSpPr>
        <p:spPr>
          <a:xfrm>
            <a:off x="397564" y="5170734"/>
            <a:ext cx="8259418" cy="862415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▣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algn="ctr">
              <a:spcBef>
                <a:spcPts val="0"/>
              </a:spcBef>
              <a:buFont typeface="PT Serif"/>
              <a:buNone/>
            </a:pPr>
            <a:r>
              <a:rPr lang="ko-KR" altLang="en-US" sz="1800" dirty="0">
                <a:latin typeface="Playfair Display"/>
                <a:ea typeface="배달의민족 도현" panose="020B0600000101010101" pitchFamily="50" charset="-127"/>
                <a:cs typeface="Playfair Display"/>
                <a:sym typeface="Playfair Display"/>
              </a:rPr>
              <a:t>완전 일치 하지는 않지만 대체적으로 채팅 발생량이 피크치에 가까워지는 순간은 하이라이트 구간이 포함되는 방향성을 얻을 수 있었다</a:t>
            </a:r>
            <a:endParaRPr lang="en" sz="1800" dirty="0">
              <a:latin typeface="Playfair Display"/>
              <a:ea typeface="배달의민족 도현" panose="020B0600000101010101" pitchFamily="50" charset="-127"/>
              <a:cs typeface="Playfair Display"/>
              <a:sym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val="3292839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차트 9">
            <a:extLst>
              <a:ext uri="{FF2B5EF4-FFF2-40B4-BE49-F238E27FC236}">
                <a16:creationId xmlns:a16="http://schemas.microsoft.com/office/drawing/2014/main" id="{E5BF7AEB-5837-4887-A034-5EAE47CFA80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0919592"/>
              </p:ext>
            </p:extLst>
          </p:nvPr>
        </p:nvGraphicFramePr>
        <p:xfrm>
          <a:off x="855386" y="2375452"/>
          <a:ext cx="7343775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Shape 56">
            <a:extLst>
              <a:ext uri="{FF2B5EF4-FFF2-40B4-BE49-F238E27FC236}">
                <a16:creationId xmlns:a16="http://schemas.microsoft.com/office/drawing/2014/main" id="{07894512-E9E8-451B-93D0-A6E940A1623E}"/>
              </a:ext>
            </a:extLst>
          </p:cNvPr>
          <p:cNvSpPr txBox="1">
            <a:spLocks/>
          </p:cNvSpPr>
          <p:nvPr/>
        </p:nvSpPr>
        <p:spPr>
          <a:xfrm>
            <a:off x="397565" y="694813"/>
            <a:ext cx="8259418" cy="862415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▣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algn="ctr">
              <a:spcBef>
                <a:spcPts val="0"/>
              </a:spcBef>
              <a:buFont typeface="PT Serif"/>
              <a:buNone/>
            </a:pPr>
            <a:r>
              <a:rPr lang="en-US" altLang="ko-KR" sz="4800" dirty="0">
                <a:latin typeface="Playfair Display"/>
                <a:ea typeface="배달의민족 도현" panose="020B0600000101010101" pitchFamily="50" charset="-127"/>
                <a:cs typeface="Playfair Display"/>
                <a:sym typeface="Playfair Display"/>
              </a:rPr>
              <a:t>“</a:t>
            </a:r>
            <a:r>
              <a:rPr lang="ko-KR" altLang="en-US" sz="4800" dirty="0" err="1">
                <a:latin typeface="Playfair Display"/>
                <a:ea typeface="배달의민족 도현" panose="020B0600000101010101" pitchFamily="50" charset="-127"/>
                <a:cs typeface="Playfair Display"/>
                <a:sym typeface="Playfair Display"/>
              </a:rPr>
              <a:t>ㅋㅋ</a:t>
            </a:r>
            <a:r>
              <a:rPr lang="en-US" altLang="ko-KR" sz="4800" dirty="0">
                <a:latin typeface="Playfair Display"/>
                <a:ea typeface="배달의민족 도현" panose="020B0600000101010101" pitchFamily="50" charset="-127"/>
                <a:cs typeface="Playfair Display"/>
                <a:sym typeface="Playfair Display"/>
              </a:rPr>
              <a:t>”</a:t>
            </a:r>
            <a:r>
              <a:rPr lang="ko-KR" altLang="en-US" sz="4800" dirty="0">
                <a:latin typeface="Playfair Display"/>
                <a:ea typeface="배달의민족 도현" panose="020B0600000101010101" pitchFamily="50" charset="-127"/>
                <a:cs typeface="Playfair Display"/>
                <a:sym typeface="Playfair Display"/>
              </a:rPr>
              <a:t> 빈도와 하이라이트 상관관계</a:t>
            </a:r>
            <a:endParaRPr lang="en" sz="4800" dirty="0">
              <a:latin typeface="Playfair Display"/>
              <a:ea typeface="배달의민족 도현" panose="020B0600000101010101" pitchFamily="50" charset="-127"/>
              <a:cs typeface="Playfair Display"/>
              <a:sym typeface="Playfair Display"/>
            </a:endParaRPr>
          </a:p>
        </p:txBody>
      </p:sp>
      <p:sp>
        <p:nvSpPr>
          <p:cNvPr id="5" name="Shape 56">
            <a:extLst>
              <a:ext uri="{FF2B5EF4-FFF2-40B4-BE49-F238E27FC236}">
                <a16:creationId xmlns:a16="http://schemas.microsoft.com/office/drawing/2014/main" id="{D2ABE9FB-2A02-4367-8294-9FE69F6D0113}"/>
              </a:ext>
            </a:extLst>
          </p:cNvPr>
          <p:cNvSpPr txBox="1">
            <a:spLocks/>
          </p:cNvSpPr>
          <p:nvPr/>
        </p:nvSpPr>
        <p:spPr>
          <a:xfrm>
            <a:off x="397564" y="5170734"/>
            <a:ext cx="8259418" cy="862415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▣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algn="ctr">
              <a:spcBef>
                <a:spcPts val="0"/>
              </a:spcBef>
              <a:buFont typeface="PT Serif"/>
              <a:buNone/>
            </a:pPr>
            <a:r>
              <a:rPr lang="ko-KR" altLang="en-US" sz="1800" dirty="0">
                <a:latin typeface="Playfair Display"/>
                <a:ea typeface="배달의민족 도현" panose="020B0600000101010101" pitchFamily="50" charset="-127"/>
                <a:cs typeface="Playfair Display"/>
                <a:sym typeface="Playfair Display"/>
              </a:rPr>
              <a:t>채팅 전반적으로 </a:t>
            </a:r>
            <a:r>
              <a:rPr lang="en-US" altLang="ko-KR" sz="1800" dirty="0">
                <a:latin typeface="Playfair Display"/>
                <a:ea typeface="배달의민족 도현" panose="020B0600000101010101" pitchFamily="50" charset="-127"/>
                <a:cs typeface="Playfair Display"/>
                <a:sym typeface="Playfair Display"/>
              </a:rPr>
              <a:t>“</a:t>
            </a:r>
            <a:r>
              <a:rPr lang="ko-KR" altLang="en-US" sz="1800" dirty="0" err="1">
                <a:latin typeface="Playfair Display"/>
                <a:ea typeface="배달의민족 도현" panose="020B0600000101010101" pitchFamily="50" charset="-127"/>
                <a:cs typeface="Playfair Display"/>
                <a:sym typeface="Playfair Display"/>
              </a:rPr>
              <a:t>ㅋㅋ</a:t>
            </a:r>
            <a:r>
              <a:rPr lang="en-US" altLang="ko-KR" sz="1800" dirty="0">
                <a:latin typeface="Playfair Display"/>
                <a:ea typeface="배달의민족 도현" panose="020B0600000101010101" pitchFamily="50" charset="-127"/>
                <a:cs typeface="Playfair Display"/>
                <a:sym typeface="Playfair Display"/>
              </a:rPr>
              <a:t>”</a:t>
            </a:r>
            <a:r>
              <a:rPr lang="ko-KR" altLang="en-US" sz="1800" dirty="0">
                <a:latin typeface="Playfair Display"/>
                <a:ea typeface="배달의민족 도현" panose="020B0600000101010101" pitchFamily="50" charset="-127"/>
                <a:cs typeface="Playfair Display"/>
                <a:sym typeface="Playfair Display"/>
              </a:rPr>
              <a:t> 라는 표현은 많이 쓰이지만 </a:t>
            </a:r>
            <a:r>
              <a:rPr lang="en-US" altLang="ko-KR" sz="1800" dirty="0">
                <a:latin typeface="Playfair Display"/>
                <a:ea typeface="배달의민족 도현" panose="020B0600000101010101" pitchFamily="50" charset="-127"/>
                <a:cs typeface="Playfair Display"/>
                <a:sym typeface="Playfair Display"/>
              </a:rPr>
              <a:t>“</a:t>
            </a:r>
            <a:r>
              <a:rPr lang="ko-KR" altLang="en-US" sz="1800" dirty="0" err="1">
                <a:latin typeface="Playfair Display"/>
                <a:ea typeface="배달의민족 도현" panose="020B0600000101010101" pitchFamily="50" charset="-127"/>
                <a:cs typeface="Playfair Display"/>
                <a:sym typeface="Playfair Display"/>
              </a:rPr>
              <a:t>ㅋㅋ</a:t>
            </a:r>
            <a:r>
              <a:rPr lang="en-US" altLang="ko-KR" sz="1800" dirty="0">
                <a:latin typeface="Playfair Display"/>
                <a:ea typeface="배달의민족 도현" panose="020B0600000101010101" pitchFamily="50" charset="-127"/>
                <a:cs typeface="Playfair Display"/>
                <a:sym typeface="Playfair Display"/>
              </a:rPr>
              <a:t>“</a:t>
            </a:r>
            <a:r>
              <a:rPr lang="ko-KR" altLang="en-US" sz="1800" dirty="0">
                <a:latin typeface="Playfair Display"/>
                <a:ea typeface="배달의민족 도현" panose="020B0600000101010101" pitchFamily="50" charset="-127"/>
                <a:cs typeface="Playfair Display"/>
                <a:sym typeface="Playfair Display"/>
              </a:rPr>
              <a:t>라는 표현이 적게 쓰인 구간은 하이라이트 구간이 </a:t>
            </a:r>
            <a:r>
              <a:rPr lang="ko-KR" altLang="en-US" sz="1800" dirty="0" err="1">
                <a:latin typeface="Playfair Display"/>
                <a:ea typeface="배달의민족 도현" panose="020B0600000101010101" pitchFamily="50" charset="-127"/>
                <a:cs typeface="Playfair Display"/>
                <a:sym typeface="Playfair Display"/>
              </a:rPr>
              <a:t>아닌것</a:t>
            </a:r>
            <a:r>
              <a:rPr lang="ko-KR" altLang="en-US" sz="1800" dirty="0">
                <a:latin typeface="Playfair Display"/>
                <a:ea typeface="배달의민족 도현" panose="020B0600000101010101" pitchFamily="50" charset="-127"/>
                <a:cs typeface="Playfair Display"/>
                <a:sym typeface="Playfair Display"/>
              </a:rPr>
              <a:t> 으로 판단 할 수 있다고 분석된다</a:t>
            </a:r>
            <a:r>
              <a:rPr lang="en-US" altLang="ko-KR" sz="1800" dirty="0">
                <a:latin typeface="Playfair Display"/>
                <a:ea typeface="배달의민족 도현" panose="020B0600000101010101" pitchFamily="50" charset="-127"/>
                <a:cs typeface="Playfair Display"/>
                <a:sym typeface="Playfair Display"/>
              </a:rPr>
              <a:t>.</a:t>
            </a:r>
            <a:endParaRPr lang="en" sz="1800" dirty="0">
              <a:latin typeface="Playfair Display"/>
              <a:ea typeface="배달의민족 도현" panose="020B0600000101010101" pitchFamily="50" charset="-127"/>
              <a:cs typeface="Playfair Display"/>
              <a:sym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val="2421547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56">
            <a:extLst>
              <a:ext uri="{FF2B5EF4-FFF2-40B4-BE49-F238E27FC236}">
                <a16:creationId xmlns:a16="http://schemas.microsoft.com/office/drawing/2014/main" id="{07894512-E9E8-451B-93D0-A6E940A1623E}"/>
              </a:ext>
            </a:extLst>
          </p:cNvPr>
          <p:cNvSpPr txBox="1">
            <a:spLocks/>
          </p:cNvSpPr>
          <p:nvPr/>
        </p:nvSpPr>
        <p:spPr>
          <a:xfrm>
            <a:off x="397565" y="694813"/>
            <a:ext cx="8259418" cy="862415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▣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algn="ctr">
              <a:spcBef>
                <a:spcPts val="0"/>
              </a:spcBef>
              <a:buFont typeface="PT Serif"/>
              <a:buNone/>
            </a:pPr>
            <a:r>
              <a:rPr lang="ko-KR" altLang="en-US" sz="4800" dirty="0">
                <a:latin typeface="Playfair Display"/>
                <a:ea typeface="배달의민족 도현" panose="020B0600000101010101" pitchFamily="50" charset="-127"/>
                <a:cs typeface="Playfair Display"/>
                <a:sym typeface="Playfair Display"/>
              </a:rPr>
              <a:t>다양한 자료와 하이라이트</a:t>
            </a:r>
            <a:endParaRPr lang="en-US" altLang="ko-KR" sz="4800" dirty="0">
              <a:latin typeface="Playfair Display"/>
              <a:ea typeface="배달의민족 도현" panose="020B0600000101010101" pitchFamily="50" charset="-127"/>
              <a:cs typeface="Playfair Display"/>
              <a:sym typeface="Playfair Display"/>
            </a:endParaRPr>
          </a:p>
          <a:p>
            <a:pPr algn="ctr">
              <a:spcBef>
                <a:spcPts val="0"/>
              </a:spcBef>
              <a:buFont typeface="PT Serif"/>
              <a:buNone/>
            </a:pPr>
            <a:r>
              <a:rPr lang="ko-KR" altLang="en-US" sz="4800" dirty="0">
                <a:latin typeface="Playfair Display"/>
                <a:ea typeface="배달의민족 도현" panose="020B0600000101010101" pitchFamily="50" charset="-127"/>
                <a:cs typeface="Playfair Display"/>
                <a:sym typeface="Playfair Display"/>
              </a:rPr>
              <a:t>상관관계</a:t>
            </a:r>
            <a:endParaRPr lang="en" sz="4800" dirty="0">
              <a:latin typeface="Playfair Display"/>
              <a:ea typeface="배달의민족 도현" panose="020B0600000101010101" pitchFamily="50" charset="-127"/>
              <a:cs typeface="Playfair Display"/>
              <a:sym typeface="Playfair Display"/>
            </a:endParaRPr>
          </a:p>
        </p:txBody>
      </p:sp>
      <p:sp>
        <p:nvSpPr>
          <p:cNvPr id="6" name="Shape 56">
            <a:extLst>
              <a:ext uri="{FF2B5EF4-FFF2-40B4-BE49-F238E27FC236}">
                <a16:creationId xmlns:a16="http://schemas.microsoft.com/office/drawing/2014/main" id="{832C7D23-5F5B-4997-A24E-C74E7155F1A9}"/>
              </a:ext>
            </a:extLst>
          </p:cNvPr>
          <p:cNvSpPr txBox="1">
            <a:spLocks/>
          </p:cNvSpPr>
          <p:nvPr/>
        </p:nvSpPr>
        <p:spPr>
          <a:xfrm>
            <a:off x="549965" y="2460665"/>
            <a:ext cx="8259418" cy="2015257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▣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>
              <a:spcBef>
                <a:spcPts val="0"/>
              </a:spcBef>
              <a:buFont typeface="PT Serif"/>
              <a:buNone/>
            </a:pPr>
            <a:r>
              <a:rPr lang="ko-KR" altLang="en-US" sz="1800" dirty="0">
                <a:latin typeface="Playfair Display"/>
                <a:ea typeface="배달의민족 도현" panose="020B0600000101010101" pitchFamily="50" charset="-127"/>
                <a:cs typeface="Playfair Display"/>
                <a:sym typeface="Playfair Display"/>
              </a:rPr>
              <a:t>앞 슬라이드에서 대조 해 본 단순 채팅 빈도수</a:t>
            </a:r>
            <a:r>
              <a:rPr lang="en-US" altLang="ko-KR" sz="1800" dirty="0">
                <a:latin typeface="Playfair Display"/>
                <a:ea typeface="배달의민족 도현" panose="020B0600000101010101" pitchFamily="50" charset="-127"/>
                <a:cs typeface="Playfair Display"/>
                <a:sym typeface="Playfair Display"/>
              </a:rPr>
              <a:t>, “</a:t>
            </a:r>
            <a:r>
              <a:rPr lang="ko-KR" altLang="en-US" sz="1800" dirty="0" err="1">
                <a:latin typeface="Playfair Display"/>
                <a:ea typeface="배달의민족 도현" panose="020B0600000101010101" pitchFamily="50" charset="-127"/>
                <a:cs typeface="Playfair Display"/>
                <a:sym typeface="Playfair Display"/>
              </a:rPr>
              <a:t>ㅋㅋ</a:t>
            </a:r>
            <a:r>
              <a:rPr lang="en-US" altLang="ko-KR" sz="1800" dirty="0">
                <a:latin typeface="Playfair Display"/>
                <a:ea typeface="배달의민족 도현" panose="020B0600000101010101" pitchFamily="50" charset="-127"/>
                <a:cs typeface="Playfair Display"/>
                <a:sym typeface="Playfair Display"/>
              </a:rPr>
              <a:t>”</a:t>
            </a:r>
            <a:r>
              <a:rPr lang="ko-KR" altLang="en-US" sz="1800" dirty="0">
                <a:latin typeface="Playfair Display"/>
                <a:ea typeface="배달의민족 도현" panose="020B0600000101010101" pitchFamily="50" charset="-127"/>
                <a:cs typeface="Playfair Display"/>
                <a:sym typeface="Playfair Display"/>
              </a:rPr>
              <a:t> </a:t>
            </a:r>
            <a:r>
              <a:rPr lang="ko-KR" altLang="en-US" sz="1800" dirty="0" err="1">
                <a:latin typeface="Playfair Display"/>
                <a:ea typeface="배달의민족 도현" panose="020B0600000101010101" pitchFamily="50" charset="-127"/>
                <a:cs typeface="Playfair Display"/>
                <a:sym typeface="Playfair Display"/>
              </a:rPr>
              <a:t>발생수</a:t>
            </a:r>
            <a:r>
              <a:rPr lang="ko-KR" altLang="en-US" sz="1800" dirty="0">
                <a:latin typeface="Playfair Display"/>
                <a:ea typeface="배달의민족 도현" panose="020B0600000101010101" pitchFamily="50" charset="-127"/>
                <a:cs typeface="Playfair Display"/>
                <a:sym typeface="Playfair Display"/>
              </a:rPr>
              <a:t> 뿐만 아니라</a:t>
            </a:r>
            <a:endParaRPr lang="en-US" altLang="ko-KR" sz="1800" dirty="0">
              <a:latin typeface="Playfair Display"/>
              <a:ea typeface="배달의민족 도현" panose="020B0600000101010101" pitchFamily="50" charset="-127"/>
              <a:cs typeface="Playfair Display"/>
              <a:sym typeface="Playfair Display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endParaRPr lang="en-US" altLang="ko-KR" sz="1800" dirty="0">
              <a:latin typeface="Playfair Display"/>
              <a:ea typeface="배달의민족 도현" panose="020B0600000101010101" pitchFamily="50" charset="-127"/>
              <a:cs typeface="Playfair Display"/>
              <a:sym typeface="Playfair Display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ko-KR" altLang="en-US" sz="1800" dirty="0">
                <a:latin typeface="Playfair Display"/>
                <a:ea typeface="배달의민족 도현" panose="020B0600000101010101" pitchFamily="50" charset="-127"/>
                <a:cs typeface="Playfair Display"/>
                <a:sym typeface="Playfair Display"/>
              </a:rPr>
              <a:t>각종 품사별 발생 빈도 수</a:t>
            </a:r>
            <a:r>
              <a:rPr lang="en-US" altLang="ko-KR" sz="1800" dirty="0">
                <a:latin typeface="Playfair Display"/>
                <a:ea typeface="배달의민족 도현" panose="020B0600000101010101" pitchFamily="50" charset="-127"/>
                <a:cs typeface="Playfair Display"/>
                <a:sym typeface="Playfair Display"/>
              </a:rPr>
              <a:t>(</a:t>
            </a:r>
            <a:r>
              <a:rPr lang="ko-KR" altLang="en-US" sz="1800" dirty="0">
                <a:latin typeface="Playfair Display"/>
                <a:ea typeface="배달의민족 도현" panose="020B0600000101010101" pitchFamily="50" charset="-127"/>
                <a:cs typeface="Playfair Display"/>
                <a:sym typeface="Playfair Display"/>
              </a:rPr>
              <a:t>명사</a:t>
            </a:r>
            <a:r>
              <a:rPr lang="en-US" altLang="ko-KR" sz="1800" dirty="0">
                <a:latin typeface="Playfair Display"/>
                <a:ea typeface="배달의민족 도현" panose="020B0600000101010101" pitchFamily="50" charset="-127"/>
                <a:cs typeface="Playfair Display"/>
                <a:sym typeface="Playfair Display"/>
              </a:rPr>
              <a:t>,</a:t>
            </a:r>
            <a:r>
              <a:rPr lang="ko-KR" altLang="en-US" sz="1800" dirty="0">
                <a:latin typeface="Playfair Display"/>
                <a:ea typeface="배달의민족 도현" panose="020B0600000101010101" pitchFamily="50" charset="-127"/>
                <a:cs typeface="Playfair Display"/>
                <a:sym typeface="Playfair Display"/>
              </a:rPr>
              <a:t>형용사</a:t>
            </a:r>
            <a:r>
              <a:rPr lang="en-US" altLang="ko-KR" sz="1800" dirty="0">
                <a:latin typeface="Playfair Display"/>
                <a:ea typeface="배달의민족 도현" panose="020B0600000101010101" pitchFamily="50" charset="-127"/>
                <a:cs typeface="Playfair Display"/>
                <a:sym typeface="Playfair Display"/>
              </a:rPr>
              <a:t>,</a:t>
            </a:r>
            <a:r>
              <a:rPr lang="ko-KR" altLang="en-US" sz="1800" dirty="0">
                <a:latin typeface="Playfair Display"/>
                <a:ea typeface="배달의민족 도현" panose="020B0600000101010101" pitchFamily="50" charset="-127"/>
                <a:cs typeface="Playfair Display"/>
                <a:sym typeface="Playfair Display"/>
              </a:rPr>
              <a:t>동사</a:t>
            </a:r>
            <a:r>
              <a:rPr lang="en-US" altLang="ko-KR" sz="1800" dirty="0">
                <a:latin typeface="Playfair Display"/>
                <a:ea typeface="배달의민족 도현" panose="020B0600000101010101" pitchFamily="50" charset="-127"/>
                <a:cs typeface="Playfair Display"/>
                <a:sym typeface="Playfair Display"/>
              </a:rPr>
              <a:t> …) </a:t>
            </a:r>
            <a:r>
              <a:rPr lang="ko-KR" altLang="en-US" sz="1800" dirty="0">
                <a:latin typeface="Playfair Display"/>
                <a:ea typeface="배달의민족 도현" panose="020B0600000101010101" pitchFamily="50" charset="-127"/>
                <a:cs typeface="Playfair Display"/>
                <a:sym typeface="Playfair Display"/>
              </a:rPr>
              <a:t>를 가지고 </a:t>
            </a:r>
            <a:r>
              <a:rPr lang="ko-KR" altLang="en-US" sz="1800" dirty="0" err="1">
                <a:latin typeface="Playfair Display"/>
                <a:ea typeface="배달의민족 도현" panose="020B0600000101010101" pitchFamily="50" charset="-127"/>
                <a:cs typeface="Playfair Display"/>
                <a:sym typeface="Playfair Display"/>
              </a:rPr>
              <a:t>분석해봤을때</a:t>
            </a:r>
            <a:r>
              <a:rPr lang="ko-KR" altLang="en-US" sz="1800" dirty="0">
                <a:latin typeface="Playfair Display"/>
                <a:ea typeface="배달의민족 도현" panose="020B0600000101010101" pitchFamily="50" charset="-127"/>
                <a:cs typeface="Playfair Display"/>
                <a:sym typeface="Playfair Display"/>
              </a:rPr>
              <a:t> 유의미한 개별적인 자료로써 유의미한 분석 결과가 나오지 않았다</a:t>
            </a:r>
            <a:r>
              <a:rPr lang="en-US" altLang="ko-KR" sz="1800" dirty="0">
                <a:latin typeface="Playfair Display"/>
                <a:ea typeface="배달의민족 도현" panose="020B0600000101010101" pitchFamily="50" charset="-127"/>
                <a:cs typeface="Playfair Display"/>
                <a:sym typeface="Playfair Display"/>
              </a:rPr>
              <a:t>.</a:t>
            </a:r>
          </a:p>
          <a:p>
            <a:pPr>
              <a:spcBef>
                <a:spcPts val="0"/>
              </a:spcBef>
              <a:buFont typeface="PT Serif"/>
              <a:buNone/>
            </a:pPr>
            <a:endParaRPr lang="en-US" sz="1800" dirty="0">
              <a:latin typeface="Playfair Display"/>
              <a:ea typeface="배달의민족 도현" panose="020B0600000101010101" pitchFamily="50" charset="-127"/>
              <a:cs typeface="Playfair Display"/>
              <a:sym typeface="Playfair Display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ko-KR" altLang="en-US" sz="1800" dirty="0">
                <a:latin typeface="Playfair Display"/>
                <a:ea typeface="배달의민족 도현" panose="020B0600000101010101" pitchFamily="50" charset="-127"/>
                <a:cs typeface="Playfair Display"/>
                <a:sym typeface="Playfair Display"/>
              </a:rPr>
              <a:t>마찬가지로 채팅 참여자가 많은 구간과 적은 구간을 나누어 비교해 </a:t>
            </a:r>
            <a:r>
              <a:rPr lang="ko-KR" altLang="en-US" sz="1800" dirty="0" err="1">
                <a:latin typeface="Playfair Display"/>
                <a:ea typeface="배달의민족 도현" panose="020B0600000101010101" pitchFamily="50" charset="-127"/>
                <a:cs typeface="Playfair Display"/>
                <a:sym typeface="Playfair Display"/>
              </a:rPr>
              <a:t>봤을때도</a:t>
            </a:r>
            <a:r>
              <a:rPr lang="ko-KR" altLang="en-US" sz="1800" dirty="0">
                <a:latin typeface="Playfair Display"/>
                <a:ea typeface="배달의민족 도현" panose="020B0600000101010101" pitchFamily="50" charset="-127"/>
                <a:cs typeface="Playfair Display"/>
                <a:sym typeface="Playfair Display"/>
              </a:rPr>
              <a:t> 유의미한 결과를 도출 할 수 없었다</a:t>
            </a:r>
            <a:r>
              <a:rPr lang="en-US" altLang="ko-KR" sz="1800" dirty="0">
                <a:latin typeface="Playfair Display"/>
                <a:ea typeface="배달의민족 도현" panose="020B0600000101010101" pitchFamily="50" charset="-127"/>
                <a:cs typeface="Playfair Display"/>
                <a:sym typeface="Playfair Display"/>
              </a:rPr>
              <a:t>.</a:t>
            </a:r>
            <a:endParaRPr lang="en" sz="1800" dirty="0">
              <a:latin typeface="Playfair Display"/>
              <a:ea typeface="배달의민족 도현" panose="020B0600000101010101" pitchFamily="50" charset="-127"/>
              <a:cs typeface="Playfair Display"/>
              <a:sym typeface="Playfair Display"/>
            </a:endParaRPr>
          </a:p>
        </p:txBody>
      </p:sp>
      <p:sp>
        <p:nvSpPr>
          <p:cNvPr id="7" name="Shape 56">
            <a:extLst>
              <a:ext uri="{FF2B5EF4-FFF2-40B4-BE49-F238E27FC236}">
                <a16:creationId xmlns:a16="http://schemas.microsoft.com/office/drawing/2014/main" id="{7964683A-E918-409C-8300-FA0DC9507182}"/>
              </a:ext>
            </a:extLst>
          </p:cNvPr>
          <p:cNvSpPr txBox="1">
            <a:spLocks/>
          </p:cNvSpPr>
          <p:nvPr/>
        </p:nvSpPr>
        <p:spPr>
          <a:xfrm>
            <a:off x="549965" y="4869150"/>
            <a:ext cx="8259418" cy="1020417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▣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>
              <a:spcBef>
                <a:spcPts val="0"/>
              </a:spcBef>
              <a:buFont typeface="PT Serif"/>
              <a:buNone/>
            </a:pPr>
            <a:r>
              <a:rPr lang="ko-KR" altLang="en-US" sz="1800" dirty="0">
                <a:solidFill>
                  <a:srgbClr val="C00000"/>
                </a:solidFill>
                <a:latin typeface="Playfair Display"/>
                <a:ea typeface="배달의민족 도현" panose="020B0600000101010101" pitchFamily="50" charset="-127"/>
                <a:cs typeface="Playfair Display"/>
                <a:sym typeface="Playfair Display"/>
              </a:rPr>
              <a:t>언 듯 볼 때 무의미한 데이터 로서 적용되는 자료라도 </a:t>
            </a:r>
            <a:r>
              <a:rPr lang="ko-KR" altLang="en-US" sz="1800" dirty="0" err="1">
                <a:solidFill>
                  <a:srgbClr val="C00000"/>
                </a:solidFill>
                <a:latin typeface="Playfair Display"/>
                <a:ea typeface="배달의민족 도현" panose="020B0600000101010101" pitchFamily="50" charset="-127"/>
                <a:cs typeface="Playfair Display"/>
                <a:sym typeface="Playfair Display"/>
              </a:rPr>
              <a:t>딥러닝에</a:t>
            </a:r>
            <a:r>
              <a:rPr lang="ko-KR" altLang="en-US" sz="1800" dirty="0">
                <a:solidFill>
                  <a:srgbClr val="C00000"/>
                </a:solidFill>
                <a:latin typeface="Playfair Display"/>
                <a:ea typeface="배달의민족 도현" panose="020B0600000101010101" pitchFamily="50" charset="-127"/>
                <a:cs typeface="Playfair Display"/>
                <a:sym typeface="Playfair Display"/>
              </a:rPr>
              <a:t> 적용하여 활용 하였을 때 도움이 될 것 </a:t>
            </a:r>
            <a:endParaRPr lang="en-US" altLang="ko-KR" sz="1800" dirty="0">
              <a:solidFill>
                <a:srgbClr val="C00000"/>
              </a:solidFill>
              <a:latin typeface="Playfair Display"/>
              <a:ea typeface="배달의민족 도현" panose="020B0600000101010101" pitchFamily="50" charset="-127"/>
              <a:cs typeface="Playfair Display"/>
              <a:sym typeface="Playfair Display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ko-KR" altLang="en-US" sz="1800" dirty="0" err="1">
                <a:solidFill>
                  <a:srgbClr val="C00000"/>
                </a:solidFill>
                <a:latin typeface="Playfair Display"/>
                <a:ea typeface="배달의민족 도현" panose="020B0600000101010101" pitchFamily="50" charset="-127"/>
                <a:cs typeface="Playfair Display"/>
                <a:sym typeface="Playfair Display"/>
              </a:rPr>
              <a:t>딥러닝을</a:t>
            </a:r>
            <a:r>
              <a:rPr lang="ko-KR" altLang="en-US" sz="1800" dirty="0">
                <a:solidFill>
                  <a:srgbClr val="C00000"/>
                </a:solidFill>
                <a:latin typeface="Playfair Display"/>
                <a:ea typeface="배달의민족 도현" panose="020B0600000101010101" pitchFamily="50" charset="-127"/>
                <a:cs typeface="Playfair Display"/>
                <a:sym typeface="Playfair Display"/>
              </a:rPr>
              <a:t> 적용한 채팅 분석 진행 중</a:t>
            </a:r>
            <a:r>
              <a:rPr lang="en-US" altLang="ko-KR" sz="1800" dirty="0">
                <a:solidFill>
                  <a:srgbClr val="C00000"/>
                </a:solidFill>
                <a:latin typeface="Playfair Display"/>
                <a:ea typeface="배달의민족 도현" panose="020B0600000101010101" pitchFamily="50" charset="-127"/>
                <a:cs typeface="Playfair Display"/>
                <a:sym typeface="Playfair Display"/>
              </a:rPr>
              <a:t>…</a:t>
            </a:r>
            <a:endParaRPr lang="en" sz="1800" dirty="0">
              <a:solidFill>
                <a:srgbClr val="C00000"/>
              </a:solidFill>
              <a:latin typeface="Playfair Display"/>
              <a:ea typeface="배달의민족 도현" panose="020B0600000101010101" pitchFamily="50" charset="-127"/>
              <a:cs typeface="Playfair Display"/>
              <a:sym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val="564029238"/>
      </p:ext>
    </p:extLst>
  </p:cSld>
  <p:clrMapOvr>
    <a:masterClrMapping/>
  </p:clrMapOvr>
</p:sld>
</file>

<file path=ppt/theme/theme1.xml><?xml version="1.0" encoding="utf-8"?>
<a:theme xmlns:a="http://schemas.openxmlformats.org/drawingml/2006/main" name="Port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1151</Words>
  <Application>Microsoft Office PowerPoint</Application>
  <PresentationFormat>화면 슬라이드 쇼(4:3)</PresentationFormat>
  <Paragraphs>280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Arial</vt:lpstr>
      <vt:lpstr>배달의민족 도현</vt:lpstr>
      <vt:lpstr>PT Serif</vt:lpstr>
      <vt:lpstr>Playfair Display</vt:lpstr>
      <vt:lpstr>Portia template</vt:lpstr>
      <vt:lpstr>인터넷 방송 채팅 분석을 통한 하이라이트 구간 생성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인터넷 방송 채팅 분석을 통한 하이라이트 구간 생성</dc:title>
  <dc:creator>박상준</dc:creator>
  <cp:lastModifiedBy>최승혁</cp:lastModifiedBy>
  <cp:revision>97</cp:revision>
  <dcterms:modified xsi:type="dcterms:W3CDTF">2017-10-16T17:14:16Z</dcterms:modified>
</cp:coreProperties>
</file>