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9" r:id="rId3"/>
    <p:sldId id="301" r:id="rId4"/>
    <p:sldId id="303" r:id="rId5"/>
    <p:sldId id="306" r:id="rId6"/>
    <p:sldId id="300" r:id="rId7"/>
    <p:sldId id="302" r:id="rId8"/>
    <p:sldId id="304" r:id="rId9"/>
    <p:sldId id="305" r:id="rId10"/>
    <p:sldId id="283" r:id="rId11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F39"/>
    <a:srgbClr val="8BAB42"/>
    <a:srgbClr val="57A7B5"/>
    <a:srgbClr val="8B81D2"/>
    <a:srgbClr val="963334"/>
    <a:srgbClr val="89611B"/>
    <a:srgbClr val="234D70"/>
    <a:srgbClr val="92D050"/>
    <a:srgbClr val="33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CF85218-901E-4830-93AF-56D2EA9747C9}">
  <a:tblStyle styleId="{1CF85218-901E-4830-93AF-56D2EA9747C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174" autoAdjust="0"/>
  </p:normalViewPr>
  <p:slideViewPr>
    <p:cSldViewPr snapToGrid="0">
      <p:cViewPr varScale="1">
        <p:scale>
          <a:sx n="76" d="100"/>
          <a:sy n="76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164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72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80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08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71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10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87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23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16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99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인터넷 </a:t>
            </a:r>
            <a:r>
              <a:rPr lang="ko-KR" altLang="en-US" dirty="0" err="1">
                <a:ea typeface="배달의민족 도현" panose="020B0600000101010101" pitchFamily="50" charset="-127"/>
              </a:rPr>
              <a:t>방송의경우</a:t>
            </a:r>
            <a:r>
              <a:rPr lang="ko-KR" altLang="en-US" dirty="0">
                <a:ea typeface="배달의민족 도현" panose="020B0600000101010101" pitchFamily="50" charset="-127"/>
              </a:rPr>
              <a:t> 실시간 방송영상의 시청은 지루한 장면이 다수를 </a:t>
            </a:r>
            <a:r>
              <a:rPr lang="ko-KR" altLang="en-US" dirty="0" err="1">
                <a:ea typeface="배달의민족 도현" panose="020B0600000101010101" pitchFamily="50" charset="-127"/>
              </a:rPr>
              <a:t>차지하기때문에</a:t>
            </a:r>
            <a:r>
              <a:rPr lang="ko-KR" altLang="en-US" dirty="0">
                <a:ea typeface="배달의민족 도현" panose="020B0600000101010101" pitchFamily="50" charset="-127"/>
              </a:rPr>
              <a:t> 하이라이트부분만 편집된 영상의 수요가 훨씬 많다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배달의민족 도현" panose="020B0600000101010101" pitchFamily="50" charset="-127"/>
              </a:rPr>
              <a:t>하지만 인터넷 방송의 하이라이트 편집은 시간과 노력이 많이 걸린다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배달의민족 도현" panose="020B0600000101010101" pitchFamily="50" charset="-127"/>
              </a:rPr>
              <a:t>이부분을</a:t>
            </a:r>
            <a:r>
              <a:rPr lang="ko-KR" altLang="en-US" dirty="0">
                <a:ea typeface="배달의민족 도현" panose="020B0600000101010101" pitchFamily="50" charset="-127"/>
              </a:rPr>
              <a:t> 어떻게 자동화 </a:t>
            </a:r>
            <a:r>
              <a:rPr lang="ko-KR" altLang="en-US" dirty="0" err="1">
                <a:ea typeface="배달의민족 도현" panose="020B0600000101010101" pitchFamily="50" charset="-127"/>
              </a:rPr>
              <a:t>시킬수</a:t>
            </a:r>
            <a:r>
              <a:rPr lang="ko-KR" altLang="en-US" dirty="0">
                <a:ea typeface="배달의민족 도현" panose="020B0600000101010101" pitchFamily="50" charset="-127"/>
              </a:rPr>
              <a:t> 없을까 고민해 보았다</a:t>
            </a:r>
            <a:endParaRPr lang="en-US" altLang="ko-KR" dirty="0">
              <a:ea typeface="배달의민족 도현" panose="020B0600000101010101" pitchFamily="50" charset="-127"/>
            </a:endParaRPr>
          </a:p>
          <a:p>
            <a:endParaRPr lang="ko-KR" altLang="en-US" dirty="0">
              <a:ea typeface="배달의민족 도현" panose="020B0600000101010101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93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hit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7" name="Shape 7"/>
          <p:cNvSpPr/>
          <p:nvPr/>
        </p:nvSpPr>
        <p:spPr>
          <a:xfrm>
            <a:off x="307650" y="302100"/>
            <a:ext cx="8528700" cy="6253799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ea typeface="배달의민족 도현" panose="020B0600000101010101" pitchFamily="50" charset="-127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799" cy="409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472964" y="1947538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>
                <a:latin typeface="+mj-lt"/>
                <a:ea typeface="배달의민족 도현" panose="020B0600000101010101" pitchFamily="50" charset="-127"/>
              </a:rPr>
              <a:t>인터넷 방송 채팅 분석을 통한 하이라이트 구간 생성</a:t>
            </a:r>
            <a:endParaRPr lang="en" dirty="0">
              <a:latin typeface="+mj-lt"/>
              <a:ea typeface="배달의민족 도현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48EBE-4B44-4B86-9482-C9AF5A6606AE}"/>
              </a:ext>
            </a:extLst>
          </p:cNvPr>
          <p:cNvSpPr txBox="1">
            <a:spLocks/>
          </p:cNvSpPr>
          <p:nvPr/>
        </p:nvSpPr>
        <p:spPr>
          <a:xfrm>
            <a:off x="5406887" y="4756746"/>
            <a:ext cx="2392406" cy="7744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최승혁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박상준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1">
            <a:extLst>
              <a:ext uri="{FF2B5EF4-FFF2-40B4-BE49-F238E27FC236}">
                <a16:creationId xmlns:a16="http://schemas.microsoft.com/office/drawing/2014/main" id="{7E45F4A5-427A-42B8-AA95-5F346846137D}"/>
              </a:ext>
            </a:extLst>
          </p:cNvPr>
          <p:cNvSpPr txBox="1">
            <a:spLocks/>
          </p:cNvSpPr>
          <p:nvPr/>
        </p:nvSpPr>
        <p:spPr>
          <a:xfrm>
            <a:off x="1244585" y="1366513"/>
            <a:ext cx="632632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ko-KR" altLang="en-US" sz="7200" dirty="0">
                <a:solidFill>
                  <a:schemeClr val="bg1"/>
                </a:solidFill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질의응답</a:t>
            </a:r>
            <a:endParaRPr lang="en" altLang="ko-KR" sz="7200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 algn="ctr"/>
            <a:endParaRPr lang="en" altLang="ko-KR" dirty="0">
              <a:solidFill>
                <a:schemeClr val="bg1"/>
              </a:solidFill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9663B3-F56B-49F0-8EF7-20C3B249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61" y="3194188"/>
            <a:ext cx="17049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701970" y="1729408"/>
            <a:ext cx="7686656" cy="439309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형태소 분석을 활용한 정보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특징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을 추출 및 가공하여 </a:t>
            </a:r>
            <a:r>
              <a:rPr lang="ko-KR" altLang="en-US" sz="1800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학습을 통해 하이라이트 구간을 학습시켜서 자동 분류 하고자 함이 현 상황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가장 큰 문제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는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인터넷 상에서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동영상</a:t>
            </a:r>
            <a:r>
              <a:rPr lang="en-US" altLang="ko-KR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/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채팅정보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는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수집이 가능하지만 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하이라이트 구간 정보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는</a:t>
            </a:r>
            <a:r>
              <a:rPr lang="ko-KR" altLang="en-US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공개된 곳이 없어서 직접 학습데이터를 일일이 만드는 중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혹시나 미래에 </a:t>
            </a:r>
            <a:r>
              <a:rPr lang="ko-KR" altLang="en-US" dirty="0" err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딥러닝을</a:t>
            </a:r>
            <a:r>
              <a:rPr lang="ko-KR" altLang="en-US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적용 할 </a:t>
            </a:r>
            <a:r>
              <a:rPr lang="ko-KR" altLang="en-US" dirty="0" err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팀의경우</a:t>
            </a:r>
            <a:r>
              <a:rPr lang="ko-KR" altLang="en-US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학습 데이터의 수집이 원활한가 먼저 고려 해보고 주제를 </a:t>
            </a:r>
            <a:r>
              <a:rPr lang="ko-KR" altLang="en-US" dirty="0" err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정하는것이</a:t>
            </a:r>
            <a:r>
              <a:rPr lang="ko-KR" altLang="en-US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좋을 것</a:t>
            </a:r>
            <a:r>
              <a:rPr lang="en-US" altLang="ko-KR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…</a:t>
            </a: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현 진행 상황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9883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현 진행 상황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3E3EC6-4422-425E-A210-E3521A79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54" y="1729410"/>
            <a:ext cx="4999971" cy="3736068"/>
          </a:xfrm>
          <a:prstGeom prst="rect">
            <a:avLst/>
          </a:prstGeom>
        </p:spPr>
      </p:pic>
      <p:sp>
        <p:nvSpPr>
          <p:cNvPr id="6" name="Shape 56">
            <a:extLst>
              <a:ext uri="{FF2B5EF4-FFF2-40B4-BE49-F238E27FC236}">
                <a16:creationId xmlns:a16="http://schemas.microsoft.com/office/drawing/2014/main" id="{646A141D-29B7-4DFD-91FE-FE06DF814740}"/>
              </a:ext>
            </a:extLst>
          </p:cNvPr>
          <p:cNvSpPr txBox="1">
            <a:spLocks/>
          </p:cNvSpPr>
          <p:nvPr/>
        </p:nvSpPr>
        <p:spPr>
          <a:xfrm>
            <a:off x="5556562" y="1569855"/>
            <a:ext cx="2748454" cy="439309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형태소 분석을 활용하여 뽑아낸 특징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feathure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를 </a:t>
            </a: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텐서플로우를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통해 학습 시킴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이 때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feature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를 무엇으로 할지 여러가지 시도 도입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텐서플로우의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뉴럴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네트워크를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설계하는것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또한 여러가지 설계를 변형해 가며 적용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8468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현 진행 상황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646A141D-29B7-4DFD-91FE-FE06DF814740}"/>
              </a:ext>
            </a:extLst>
          </p:cNvPr>
          <p:cNvSpPr txBox="1">
            <a:spLocks/>
          </p:cNvSpPr>
          <p:nvPr/>
        </p:nvSpPr>
        <p:spPr>
          <a:xfrm>
            <a:off x="556591" y="1594084"/>
            <a:ext cx="2512261" cy="176990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여러가지 학습 방식을 변형하고 있으나 정확도가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70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퍼센트 대를 못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넘고있음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17445E-FAA5-4569-B2DF-37F73481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52" y="1594083"/>
            <a:ext cx="5210902" cy="2876951"/>
          </a:xfrm>
          <a:prstGeom prst="rect">
            <a:avLst/>
          </a:prstGeom>
        </p:spPr>
      </p:pic>
      <p:sp>
        <p:nvSpPr>
          <p:cNvPr id="7" name="Shape 56">
            <a:extLst>
              <a:ext uri="{FF2B5EF4-FFF2-40B4-BE49-F238E27FC236}">
                <a16:creationId xmlns:a16="http://schemas.microsoft.com/office/drawing/2014/main" id="{73654644-3083-442D-8C3E-DF86977D9E1D}"/>
              </a:ext>
            </a:extLst>
          </p:cNvPr>
          <p:cNvSpPr txBox="1">
            <a:spLocks/>
          </p:cNvSpPr>
          <p:nvPr/>
        </p:nvSpPr>
        <p:spPr>
          <a:xfrm>
            <a:off x="556590" y="3715744"/>
            <a:ext cx="2512261" cy="236627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전체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영상중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대부분의 구간이 하이라이트가 아니라는 점을 </a:t>
            </a:r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고려할때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매우 낮은  정확도 수치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6108FDDE-8321-4911-8562-F18E5B1F6080}"/>
              </a:ext>
            </a:extLst>
          </p:cNvPr>
          <p:cNvSpPr txBox="1">
            <a:spLocks/>
          </p:cNvSpPr>
          <p:nvPr/>
        </p:nvSpPr>
        <p:spPr>
          <a:xfrm>
            <a:off x="3412524" y="4848837"/>
            <a:ext cx="5210902" cy="99421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마치 기상청에서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365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일 모든 날씨를 맑음 으로 </a:t>
            </a:r>
            <a:r>
              <a:rPr lang="ko-KR" altLang="en-US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가정하는것이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실제 예측 정확도 보다 </a:t>
            </a:r>
            <a:r>
              <a:rPr lang="ko-KR" altLang="en-US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높은것과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마찬가지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618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현 진행 상황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73654644-3083-442D-8C3E-DF86977D9E1D}"/>
              </a:ext>
            </a:extLst>
          </p:cNvPr>
          <p:cNvSpPr txBox="1">
            <a:spLocks/>
          </p:cNvSpPr>
          <p:nvPr/>
        </p:nvSpPr>
        <p:spPr>
          <a:xfrm>
            <a:off x="556590" y="4891708"/>
            <a:ext cx="7658100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추출 된 하이라이트 구간 중 밀집된 구간의 정보는 병합 하여 사용자에게 보여주고 동떨어진 값들은 노이즈로 처리하여 제거한다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rgbClr val="7030A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이를 위한 알고리즘도 따로 연구 중</a:t>
            </a:r>
            <a:endParaRPr lang="en-US" altLang="ko-KR" dirty="0">
              <a:solidFill>
                <a:srgbClr val="7030A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5AD7C-1E0C-47F1-9659-A808A23A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405558"/>
            <a:ext cx="7658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07894512-E9E8-451B-93D0-A6E940A1623E}"/>
              </a:ext>
            </a:extLst>
          </p:cNvPr>
          <p:cNvSpPr txBox="1">
            <a:spLocks/>
          </p:cNvSpPr>
          <p:nvPr/>
        </p:nvSpPr>
        <p:spPr>
          <a:xfrm>
            <a:off x="728672" y="1936142"/>
            <a:ext cx="7686656" cy="234709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형태소 분석 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–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문장에서 최소한의 의미를 가지는 단위인 형태소 단위로 분석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TF-IDF –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텍스트 정보 검색에 주로 쓰이는 알고리즘 단어 빈도 카운트 기반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Word2vec -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단어의 연관성을 벡터 수치화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각종 </a:t>
            </a:r>
            <a:r>
              <a:rPr lang="ko-KR" altLang="en-US" sz="18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뉴럴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네트워크 구조를 시도</a:t>
            </a:r>
            <a:endParaRPr lang="en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endParaRPr lang="en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적용 시도 한 기술들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16C8F-8402-4311-87CD-BB03DB41C11A}"/>
              </a:ext>
            </a:extLst>
          </p:cNvPr>
          <p:cNvSpPr txBox="1"/>
          <p:nvPr/>
        </p:nvSpPr>
        <p:spPr>
          <a:xfrm>
            <a:off x="728672" y="4283241"/>
            <a:ext cx="7686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인터넷 방송 채팅 자체가 의미 있는 단어의 사용이 희박 하다는 점 진행하며 통계적으로 알게 됨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진행 방향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A719D4C5-6274-4C26-9741-923BB264C8D2}"/>
              </a:ext>
            </a:extLst>
          </p:cNvPr>
          <p:cNvSpPr txBox="1">
            <a:spLocks/>
          </p:cNvSpPr>
          <p:nvPr/>
        </p:nvSpPr>
        <p:spPr>
          <a:xfrm>
            <a:off x="728672" y="2036811"/>
            <a:ext cx="7686656" cy="204024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원점으로 한번 돌아가서 형태소 분석이나 기타 자연어 처리 알고리즘이 필요한가 고민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…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아예 단어나 형태소에 대한 분석은 버리고 </a:t>
            </a:r>
            <a:r>
              <a:rPr lang="ko-KR" altLang="en-US" sz="1800" dirty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채팅의 발생 빈도수</a:t>
            </a:r>
            <a:r>
              <a:rPr lang="en-US" altLang="ko-KR" sz="1800" dirty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, </a:t>
            </a:r>
            <a:r>
              <a:rPr lang="ko-KR" altLang="en-US" sz="1800" dirty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채팅의 참여자 수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와 같은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확실해 보이는 특징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(feature) 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들만 </a:t>
            </a:r>
            <a:r>
              <a:rPr lang="ko-KR" altLang="en-US" sz="1800" dirty="0" err="1">
                <a:solidFill>
                  <a:srgbClr val="7030A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딥러닝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 시켰을 때 더 좋은 결과가 나오는 건 아닌가 비교 분석</a:t>
            </a:r>
            <a:endParaRPr lang="en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845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추가 적용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A719D4C5-6274-4C26-9741-923BB264C8D2}"/>
              </a:ext>
            </a:extLst>
          </p:cNvPr>
          <p:cNvSpPr txBox="1">
            <a:spLocks/>
          </p:cNvSpPr>
          <p:nvPr/>
        </p:nvSpPr>
        <p:spPr>
          <a:xfrm>
            <a:off x="728672" y="1729409"/>
            <a:ext cx="7686656" cy="84061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결과물을 실 사용자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영상 편집자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가 한번 더 확인 해 볼 수 있도록 하는 도구를 만들어 사용자가 이를 편하게 확인 할 수 있는 기능을 추가 하고자 함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93096-CB37-4A9B-BEE8-AF38ECEF4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2" y="2554952"/>
            <a:ext cx="7763983" cy="37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8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6">
            <a:extLst>
              <a:ext uri="{FF2B5EF4-FFF2-40B4-BE49-F238E27FC236}">
                <a16:creationId xmlns:a16="http://schemas.microsoft.com/office/drawing/2014/main" id="{1506C17E-FE6E-4CD4-8F77-4C2138B2229F}"/>
              </a:ext>
            </a:extLst>
          </p:cNvPr>
          <p:cNvSpPr txBox="1">
            <a:spLocks/>
          </p:cNvSpPr>
          <p:nvPr/>
        </p:nvSpPr>
        <p:spPr>
          <a:xfrm>
            <a:off x="556591" y="539100"/>
            <a:ext cx="8259418" cy="119030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sz="4800" dirty="0">
                <a:latin typeface="Playfair Display"/>
                <a:ea typeface="배달의민족 도현" panose="020B0600000101010101" pitchFamily="50" charset="-127"/>
                <a:cs typeface="Playfair Display"/>
                <a:sym typeface="Playfair Display"/>
              </a:rPr>
              <a:t>추가 적용</a:t>
            </a:r>
            <a:endParaRPr lang="en" sz="4800" dirty="0">
              <a:latin typeface="Playfair Display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A719D4C5-6274-4C26-9741-923BB264C8D2}"/>
              </a:ext>
            </a:extLst>
          </p:cNvPr>
          <p:cNvSpPr txBox="1">
            <a:spLocks/>
          </p:cNvSpPr>
          <p:nvPr/>
        </p:nvSpPr>
        <p:spPr>
          <a:xfrm>
            <a:off x="728672" y="1416588"/>
            <a:ext cx="7686656" cy="84061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하이라이트 구간 추출 후 해당 구간만 재생하여 사용자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영상 편집자</a:t>
            </a:r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)</a:t>
            </a:r>
            <a:r>
              <a:rPr lang="ko-KR" altLang="en-US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Playfair Display"/>
                <a:sym typeface="Playfair Display"/>
              </a:rPr>
              <a:t>가 실제로 이 영상을 사용할 지 여부를 한번 더 검토</a:t>
            </a:r>
            <a:endParaRPr lang="en-US" altLang="ko-KR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Playfair Display"/>
              <a:sym typeface="Playfair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502F1-74B6-43DF-B1D0-842832D2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92" y="2257201"/>
            <a:ext cx="6917268" cy="38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00741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589</Words>
  <Application>Microsoft Office PowerPoint</Application>
  <PresentationFormat>화면 슬라이드 쇼(4:3)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배달의민족 도현</vt:lpstr>
      <vt:lpstr>PT Serif</vt:lpstr>
      <vt:lpstr>Arial</vt:lpstr>
      <vt:lpstr>Playfair Display</vt:lpstr>
      <vt:lpstr>Portia template</vt:lpstr>
      <vt:lpstr>인터넷 방송 채팅 분석을 통한 하이라이트 구간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방송 채팅 분석을 통한 하이라이트 구간 생성</dc:title>
  <dc:creator>박상준</dc:creator>
  <cp:lastModifiedBy>최승혁</cp:lastModifiedBy>
  <cp:revision>120</cp:revision>
  <dcterms:modified xsi:type="dcterms:W3CDTF">2017-11-07T04:38:37Z</dcterms:modified>
</cp:coreProperties>
</file>