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8" r:id="rId1"/>
  </p:sldMasterIdLst>
  <p:notesMasterIdLst>
    <p:notesMasterId r:id="rId12"/>
  </p:notesMasterIdLst>
  <p:sldIdLst>
    <p:sldId id="256" r:id="rId2"/>
    <p:sldId id="305" r:id="rId3"/>
    <p:sldId id="304" r:id="rId4"/>
    <p:sldId id="307" r:id="rId5"/>
    <p:sldId id="299" r:id="rId6"/>
    <p:sldId id="301" r:id="rId7"/>
    <p:sldId id="310" r:id="rId8"/>
    <p:sldId id="311" r:id="rId9"/>
    <p:sldId id="302" r:id="rId10"/>
    <p:sldId id="283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9F39"/>
    <a:srgbClr val="8BAB42"/>
    <a:srgbClr val="57A7B5"/>
    <a:srgbClr val="8B81D2"/>
    <a:srgbClr val="963334"/>
    <a:srgbClr val="89611B"/>
    <a:srgbClr val="234D70"/>
    <a:srgbClr val="92D050"/>
    <a:srgbClr val="3366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1CF85218-901E-4830-93AF-56D2EA9747C9}">
  <a:tblStyle styleId="{1CF85218-901E-4830-93AF-56D2EA9747C9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4174" autoAdjust="0"/>
  </p:normalViewPr>
  <p:slideViewPr>
    <p:cSldViewPr snapToGrid="0">
      <p:cViewPr varScale="1">
        <p:scale>
          <a:sx n="90" d="100"/>
          <a:sy n="90" d="100"/>
        </p:scale>
        <p:origin x="14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11640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4723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배달의민족 도현" panose="020B0600000101010101" pitchFamily="50" charset="-127"/>
              </a:rPr>
              <a:t>인터넷 </a:t>
            </a:r>
            <a:r>
              <a:rPr lang="ko-KR" altLang="en-US" dirty="0" err="1">
                <a:ea typeface="배달의민족 도현" panose="020B0600000101010101" pitchFamily="50" charset="-127"/>
              </a:rPr>
              <a:t>방송의경우</a:t>
            </a:r>
            <a:r>
              <a:rPr lang="ko-KR" altLang="en-US" dirty="0">
                <a:ea typeface="배달의민족 도현" panose="020B0600000101010101" pitchFamily="50" charset="-127"/>
              </a:rPr>
              <a:t> 실시간 방송영상의 시청은 지루한 장면이 다수를 </a:t>
            </a:r>
            <a:r>
              <a:rPr lang="ko-KR" altLang="en-US" dirty="0" err="1">
                <a:ea typeface="배달의민족 도현" panose="020B0600000101010101" pitchFamily="50" charset="-127"/>
              </a:rPr>
              <a:t>차지하기때문에</a:t>
            </a:r>
            <a:r>
              <a:rPr lang="ko-KR" altLang="en-US" dirty="0">
                <a:ea typeface="배달의민족 도현" panose="020B0600000101010101" pitchFamily="50" charset="-127"/>
              </a:rPr>
              <a:t> 하이라이트부분만 편집된 영상의 수요가 훨씬 많다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배달의민족 도현" panose="020B0600000101010101" pitchFamily="50" charset="-127"/>
              </a:rPr>
              <a:t>하지만 인터넷 방송의 하이라이트 편집은 시간과 노력이 많이 걸린다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a typeface="배달의민족 도현" panose="020B0600000101010101" pitchFamily="50" charset="-127"/>
              </a:rPr>
              <a:t>이부분을</a:t>
            </a:r>
            <a:r>
              <a:rPr lang="ko-KR" altLang="en-US" dirty="0">
                <a:ea typeface="배달의민족 도현" panose="020B0600000101010101" pitchFamily="50" charset="-127"/>
              </a:rPr>
              <a:t> 어떻게 자동화 </a:t>
            </a:r>
            <a:r>
              <a:rPr lang="ko-KR" altLang="en-US" dirty="0" err="1">
                <a:ea typeface="배달의민족 도현" panose="020B0600000101010101" pitchFamily="50" charset="-127"/>
              </a:rPr>
              <a:t>시킬수</a:t>
            </a:r>
            <a:r>
              <a:rPr lang="ko-KR" altLang="en-US" dirty="0">
                <a:ea typeface="배달의민족 도현" panose="020B0600000101010101" pitchFamily="50" charset="-127"/>
              </a:rPr>
              <a:t> 없을까 고민해 보았다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endParaRPr lang="ko-KR" altLang="en-US" dirty="0">
              <a:ea typeface="배달의민족 도현" panose="020B0600000101010101" pitchFamily="50" charset="-127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7283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배달의민족 도현" panose="020B0600000101010101" pitchFamily="50" charset="-127"/>
              </a:rPr>
              <a:t>인터넷 </a:t>
            </a:r>
            <a:r>
              <a:rPr lang="ko-KR" altLang="en-US" dirty="0" err="1">
                <a:ea typeface="배달의민족 도현" panose="020B0600000101010101" pitchFamily="50" charset="-127"/>
              </a:rPr>
              <a:t>방송의경우</a:t>
            </a:r>
            <a:r>
              <a:rPr lang="ko-KR" altLang="en-US" dirty="0">
                <a:ea typeface="배달의민족 도현" panose="020B0600000101010101" pitchFamily="50" charset="-127"/>
              </a:rPr>
              <a:t> 실시간 방송영상의 시청은 지루한 장면이 다수를 </a:t>
            </a:r>
            <a:r>
              <a:rPr lang="ko-KR" altLang="en-US" dirty="0" err="1">
                <a:ea typeface="배달의민족 도현" panose="020B0600000101010101" pitchFamily="50" charset="-127"/>
              </a:rPr>
              <a:t>차지하기때문에</a:t>
            </a:r>
            <a:r>
              <a:rPr lang="ko-KR" altLang="en-US" dirty="0">
                <a:ea typeface="배달의민족 도현" panose="020B0600000101010101" pitchFamily="50" charset="-127"/>
              </a:rPr>
              <a:t> 하이라이트부분만 편집된 영상의 수요가 훨씬 많다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배달의민족 도현" panose="020B0600000101010101" pitchFamily="50" charset="-127"/>
              </a:rPr>
              <a:t>하지만 인터넷 방송의 하이라이트 편집은 시간과 노력이 많이 걸린다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a typeface="배달의민족 도현" panose="020B0600000101010101" pitchFamily="50" charset="-127"/>
              </a:rPr>
              <a:t>이부분을</a:t>
            </a:r>
            <a:r>
              <a:rPr lang="ko-KR" altLang="en-US" dirty="0">
                <a:ea typeface="배달의민족 도현" panose="020B0600000101010101" pitchFamily="50" charset="-127"/>
              </a:rPr>
              <a:t> 어떻게 자동화 </a:t>
            </a:r>
            <a:r>
              <a:rPr lang="ko-KR" altLang="en-US" dirty="0" err="1">
                <a:ea typeface="배달의민족 도현" panose="020B0600000101010101" pitchFamily="50" charset="-127"/>
              </a:rPr>
              <a:t>시킬수</a:t>
            </a:r>
            <a:r>
              <a:rPr lang="ko-KR" altLang="en-US" dirty="0">
                <a:ea typeface="배달의민족 도현" panose="020B0600000101010101" pitchFamily="50" charset="-127"/>
              </a:rPr>
              <a:t> 없을까 고민해 보았다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endParaRPr lang="ko-KR" altLang="en-US" dirty="0">
              <a:ea typeface="배달의민족 도현" panose="020B0600000101010101" pitchFamily="50" charset="-127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3571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배달의민족 도현" panose="020B0600000101010101" pitchFamily="50" charset="-127"/>
              </a:rPr>
              <a:t>인터넷 </a:t>
            </a:r>
            <a:r>
              <a:rPr lang="ko-KR" altLang="en-US" dirty="0" err="1">
                <a:ea typeface="배달의민족 도현" panose="020B0600000101010101" pitchFamily="50" charset="-127"/>
              </a:rPr>
              <a:t>방송의경우</a:t>
            </a:r>
            <a:r>
              <a:rPr lang="ko-KR" altLang="en-US" dirty="0">
                <a:ea typeface="배달의민족 도현" panose="020B0600000101010101" pitchFamily="50" charset="-127"/>
              </a:rPr>
              <a:t> 실시간 방송영상의 시청은 지루한 장면이 다수를 </a:t>
            </a:r>
            <a:r>
              <a:rPr lang="ko-KR" altLang="en-US" dirty="0" err="1">
                <a:ea typeface="배달의민족 도현" panose="020B0600000101010101" pitchFamily="50" charset="-127"/>
              </a:rPr>
              <a:t>차지하기때문에</a:t>
            </a:r>
            <a:r>
              <a:rPr lang="ko-KR" altLang="en-US" dirty="0">
                <a:ea typeface="배달의민족 도현" panose="020B0600000101010101" pitchFamily="50" charset="-127"/>
              </a:rPr>
              <a:t> 하이라이트부분만 편집된 영상의 수요가 훨씬 많다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배달의민족 도현" panose="020B0600000101010101" pitchFamily="50" charset="-127"/>
              </a:rPr>
              <a:t>하지만 인터넷 방송의 하이라이트 편집은 시간과 노력이 많이 걸린다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a typeface="배달의민족 도현" panose="020B0600000101010101" pitchFamily="50" charset="-127"/>
              </a:rPr>
              <a:t>이부분을</a:t>
            </a:r>
            <a:r>
              <a:rPr lang="ko-KR" altLang="en-US" dirty="0">
                <a:ea typeface="배달의민족 도현" panose="020B0600000101010101" pitchFamily="50" charset="-127"/>
              </a:rPr>
              <a:t> 어떻게 자동화 </a:t>
            </a:r>
            <a:r>
              <a:rPr lang="ko-KR" altLang="en-US" dirty="0" err="1">
                <a:ea typeface="배달의민족 도현" panose="020B0600000101010101" pitchFamily="50" charset="-127"/>
              </a:rPr>
              <a:t>시킬수</a:t>
            </a:r>
            <a:r>
              <a:rPr lang="ko-KR" altLang="en-US" dirty="0">
                <a:ea typeface="배달의민족 도현" panose="020B0600000101010101" pitchFamily="50" charset="-127"/>
              </a:rPr>
              <a:t> 없을까 고민해 보았다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endParaRPr lang="ko-KR" altLang="en-US" dirty="0">
              <a:ea typeface="배달의민족 도현" panose="020B0600000101010101" pitchFamily="50" charset="-127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7084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배달의민족 도현" panose="020B0600000101010101" pitchFamily="50" charset="-127"/>
              </a:rPr>
              <a:t>인터넷 </a:t>
            </a:r>
            <a:r>
              <a:rPr lang="ko-KR" altLang="en-US" dirty="0" err="1">
                <a:ea typeface="배달의민족 도현" panose="020B0600000101010101" pitchFamily="50" charset="-127"/>
              </a:rPr>
              <a:t>방송의경우</a:t>
            </a:r>
            <a:r>
              <a:rPr lang="ko-KR" altLang="en-US" dirty="0">
                <a:ea typeface="배달의민족 도현" panose="020B0600000101010101" pitchFamily="50" charset="-127"/>
              </a:rPr>
              <a:t> 실시간 방송영상의 시청은 지루한 장면이 다수를 </a:t>
            </a:r>
            <a:r>
              <a:rPr lang="ko-KR" altLang="en-US" dirty="0" err="1">
                <a:ea typeface="배달의민족 도현" panose="020B0600000101010101" pitchFamily="50" charset="-127"/>
              </a:rPr>
              <a:t>차지하기때문에</a:t>
            </a:r>
            <a:r>
              <a:rPr lang="ko-KR" altLang="en-US" dirty="0">
                <a:ea typeface="배달의민족 도현" panose="020B0600000101010101" pitchFamily="50" charset="-127"/>
              </a:rPr>
              <a:t> 하이라이트부분만 편집된 영상의 수요가 훨씬 많다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배달의민족 도현" panose="020B0600000101010101" pitchFamily="50" charset="-127"/>
              </a:rPr>
              <a:t>하지만 인터넷 방송의 하이라이트 편집은 시간과 노력이 많이 걸린다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a typeface="배달의민족 도현" panose="020B0600000101010101" pitchFamily="50" charset="-127"/>
              </a:rPr>
              <a:t>이부분을</a:t>
            </a:r>
            <a:r>
              <a:rPr lang="ko-KR" altLang="en-US" dirty="0">
                <a:ea typeface="배달의민족 도현" panose="020B0600000101010101" pitchFamily="50" charset="-127"/>
              </a:rPr>
              <a:t> 어떻게 자동화 </a:t>
            </a:r>
            <a:r>
              <a:rPr lang="ko-KR" altLang="en-US" dirty="0" err="1">
                <a:ea typeface="배달의민족 도현" panose="020B0600000101010101" pitchFamily="50" charset="-127"/>
              </a:rPr>
              <a:t>시킬수</a:t>
            </a:r>
            <a:r>
              <a:rPr lang="ko-KR" altLang="en-US" dirty="0">
                <a:ea typeface="배달의민족 도현" panose="020B0600000101010101" pitchFamily="50" charset="-127"/>
              </a:rPr>
              <a:t> 없을까 고민해 보았다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endParaRPr lang="ko-KR" altLang="en-US" dirty="0">
              <a:ea typeface="배달의민족 도현" panose="020B0600000101010101" pitchFamily="50" charset="-127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2788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배달의민족 도현" panose="020B0600000101010101" pitchFamily="50" charset="-127"/>
              </a:rPr>
              <a:t>인터넷 </a:t>
            </a:r>
            <a:r>
              <a:rPr lang="ko-KR" altLang="en-US" dirty="0" err="1">
                <a:ea typeface="배달의민족 도현" panose="020B0600000101010101" pitchFamily="50" charset="-127"/>
              </a:rPr>
              <a:t>방송의경우</a:t>
            </a:r>
            <a:r>
              <a:rPr lang="ko-KR" altLang="en-US" dirty="0">
                <a:ea typeface="배달의민족 도현" panose="020B0600000101010101" pitchFamily="50" charset="-127"/>
              </a:rPr>
              <a:t> 실시간 방송영상의 시청은 지루한 장면이 다수를 </a:t>
            </a:r>
            <a:r>
              <a:rPr lang="ko-KR" altLang="en-US" dirty="0" err="1">
                <a:ea typeface="배달의민족 도현" panose="020B0600000101010101" pitchFamily="50" charset="-127"/>
              </a:rPr>
              <a:t>차지하기때문에</a:t>
            </a:r>
            <a:r>
              <a:rPr lang="ko-KR" altLang="en-US" dirty="0">
                <a:ea typeface="배달의민족 도현" panose="020B0600000101010101" pitchFamily="50" charset="-127"/>
              </a:rPr>
              <a:t> 하이라이트부분만 편집된 영상의 수요가 훨씬 많다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배달의민족 도현" panose="020B0600000101010101" pitchFamily="50" charset="-127"/>
              </a:rPr>
              <a:t>하지만 인터넷 방송의 하이라이트 편집은 시간과 노력이 많이 걸린다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a typeface="배달의민족 도현" panose="020B0600000101010101" pitchFamily="50" charset="-127"/>
              </a:rPr>
              <a:t>이부분을</a:t>
            </a:r>
            <a:r>
              <a:rPr lang="ko-KR" altLang="en-US" dirty="0">
                <a:ea typeface="배달의민족 도현" panose="020B0600000101010101" pitchFamily="50" charset="-127"/>
              </a:rPr>
              <a:t> 어떻게 자동화 </a:t>
            </a:r>
            <a:r>
              <a:rPr lang="ko-KR" altLang="en-US" dirty="0" err="1">
                <a:ea typeface="배달의민족 도현" panose="020B0600000101010101" pitchFamily="50" charset="-127"/>
              </a:rPr>
              <a:t>시킬수</a:t>
            </a:r>
            <a:r>
              <a:rPr lang="ko-KR" altLang="en-US" dirty="0">
                <a:ea typeface="배달의민족 도현" panose="020B0600000101010101" pitchFamily="50" charset="-127"/>
              </a:rPr>
              <a:t> 없을까 고민해 보았다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endParaRPr lang="ko-KR" altLang="en-US" dirty="0">
              <a:ea typeface="배달의민족 도현" panose="020B0600000101010101" pitchFamily="50" charset="-127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6384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Shape 7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4809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768800" y="2655750"/>
            <a:ext cx="5606400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whit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389850" y="384150"/>
            <a:ext cx="8364300" cy="60897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ea typeface="배달의민족 도현" panose="020B0600000101010101" pitchFamily="50" charset="-127"/>
            </a:endParaRPr>
          </a:p>
        </p:txBody>
      </p:sp>
      <p:sp>
        <p:nvSpPr>
          <p:cNvPr id="7" name="Shape 7"/>
          <p:cNvSpPr/>
          <p:nvPr/>
        </p:nvSpPr>
        <p:spPr>
          <a:xfrm>
            <a:off x="307650" y="302100"/>
            <a:ext cx="8528700" cy="6253799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ea typeface="배달의민족 도현" panose="020B0600000101010101" pitchFamily="50" charset="-127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457200" y="451075"/>
            <a:ext cx="8229600" cy="101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1251600" y="1697300"/>
            <a:ext cx="6640799" cy="409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PT Serif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PT Serif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1472964" y="1947538"/>
            <a:ext cx="6326329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>
                <a:latin typeface="+mj-lt"/>
                <a:ea typeface="배달의민족 도현" panose="020B0600000101010101" pitchFamily="50" charset="-127"/>
              </a:rPr>
              <a:t>인터넷 방송 채팅 분석을 통한 하이라이트 구간 생성</a:t>
            </a:r>
            <a:endParaRPr lang="en" dirty="0">
              <a:latin typeface="+mj-lt"/>
              <a:ea typeface="배달의민족 도현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548EBE-4B44-4B86-9482-C9AF5A6606AE}"/>
              </a:ext>
            </a:extLst>
          </p:cNvPr>
          <p:cNvSpPr txBox="1">
            <a:spLocks/>
          </p:cNvSpPr>
          <p:nvPr/>
        </p:nvSpPr>
        <p:spPr>
          <a:xfrm>
            <a:off x="5406887" y="4756746"/>
            <a:ext cx="2392406" cy="77447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발표자 </a:t>
            </a:r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- 13</a:t>
            </a:r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최승혁</a:t>
            </a:r>
            <a:endParaRPr lang="en-US" altLang="ko-KR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13</a:t>
            </a:r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박상준</a:t>
            </a:r>
            <a:endParaRPr lang="en-US" altLang="ko-KR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13</a:t>
            </a:r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한재현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1">
            <a:extLst>
              <a:ext uri="{FF2B5EF4-FFF2-40B4-BE49-F238E27FC236}">
                <a16:creationId xmlns:a16="http://schemas.microsoft.com/office/drawing/2014/main" id="{7E45F4A5-427A-42B8-AA95-5F346846137D}"/>
              </a:ext>
            </a:extLst>
          </p:cNvPr>
          <p:cNvSpPr txBox="1">
            <a:spLocks/>
          </p:cNvSpPr>
          <p:nvPr/>
        </p:nvSpPr>
        <p:spPr>
          <a:xfrm>
            <a:off x="1244585" y="1366513"/>
            <a:ext cx="6326329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ko-KR" altLang="en-US" sz="7200" dirty="0">
                <a:solidFill>
                  <a:schemeClr val="bg1"/>
                </a:solidFill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질의응답</a:t>
            </a:r>
            <a:endParaRPr lang="en" altLang="ko-KR" sz="7200" dirty="0">
              <a:solidFill>
                <a:schemeClr val="bg1"/>
              </a:solidFill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 algn="ctr"/>
            <a:endParaRPr lang="en" altLang="ko-KR" dirty="0">
              <a:solidFill>
                <a:schemeClr val="bg1"/>
              </a:solidFill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D9663B3-F56B-49F0-8EF7-20C3B249A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261" y="3194188"/>
            <a:ext cx="1704975" cy="1543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6">
            <a:extLst>
              <a:ext uri="{FF2B5EF4-FFF2-40B4-BE49-F238E27FC236}">
                <a16:creationId xmlns:a16="http://schemas.microsoft.com/office/drawing/2014/main" id="{1506C17E-FE6E-4CD4-8F77-4C2138B2229F}"/>
              </a:ext>
            </a:extLst>
          </p:cNvPr>
          <p:cNvSpPr txBox="1">
            <a:spLocks/>
          </p:cNvSpPr>
          <p:nvPr/>
        </p:nvSpPr>
        <p:spPr>
          <a:xfrm>
            <a:off x="556591" y="539100"/>
            <a:ext cx="8259418" cy="1087681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sz="4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완성도</a:t>
            </a:r>
            <a:endParaRPr lang="en" sz="48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7AEEC8C-FB8E-4A3F-8548-DAFE87C61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720073"/>
              </p:ext>
            </p:extLst>
          </p:nvPr>
        </p:nvGraphicFramePr>
        <p:xfrm>
          <a:off x="1532537" y="1547274"/>
          <a:ext cx="6307526" cy="4536217"/>
        </p:xfrm>
        <a:graphic>
          <a:graphicData uri="http://schemas.openxmlformats.org/drawingml/2006/table">
            <a:tbl>
              <a:tblPr/>
              <a:tblGrid>
                <a:gridCol w="1288958">
                  <a:extLst>
                    <a:ext uri="{9D8B030D-6E8A-4147-A177-3AD203B41FA5}">
                      <a16:colId xmlns:a16="http://schemas.microsoft.com/office/drawing/2014/main" val="2004752983"/>
                    </a:ext>
                  </a:extLst>
                </a:gridCol>
                <a:gridCol w="2477386">
                  <a:extLst>
                    <a:ext uri="{9D8B030D-6E8A-4147-A177-3AD203B41FA5}">
                      <a16:colId xmlns:a16="http://schemas.microsoft.com/office/drawing/2014/main" val="3080834470"/>
                    </a:ext>
                  </a:extLst>
                </a:gridCol>
                <a:gridCol w="2541182">
                  <a:extLst>
                    <a:ext uri="{9D8B030D-6E8A-4147-A177-3AD203B41FA5}">
                      <a16:colId xmlns:a16="http://schemas.microsoft.com/office/drawing/2014/main" val="2897636079"/>
                    </a:ext>
                  </a:extLst>
                </a:gridCol>
              </a:tblGrid>
              <a:tr h="5203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FFFFFF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기능 식별자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FFFFFF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이름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FFFFFF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완성도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881012"/>
                  </a:ext>
                </a:extLst>
              </a:tr>
              <a:tr h="6321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F-01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Twitch TV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방송 영상 다운로드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0%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245985"/>
                  </a:ext>
                </a:extLst>
              </a:tr>
              <a:tr h="6321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F-02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Twitch TV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방송 채팅 다운로드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0%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87542"/>
                  </a:ext>
                </a:extLst>
              </a:tr>
              <a:tr h="6321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F-03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Tensorflow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딥러닝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신경망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100%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04314"/>
                  </a:ext>
                </a:extLst>
              </a:tr>
              <a:tr h="6321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F-04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하이라이트 구간 생성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100%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886859"/>
                  </a:ext>
                </a:extLst>
              </a:tr>
              <a:tr h="6321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F-05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하이라이트 동영상 생성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0%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627425"/>
                  </a:ext>
                </a:extLst>
              </a:tr>
              <a:tr h="7675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F-06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채팅 로그 데이터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전처리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100%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221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17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6">
            <a:extLst>
              <a:ext uri="{FF2B5EF4-FFF2-40B4-BE49-F238E27FC236}">
                <a16:creationId xmlns:a16="http://schemas.microsoft.com/office/drawing/2014/main" id="{07894512-E9E8-451B-93D0-A6E940A1623E}"/>
              </a:ext>
            </a:extLst>
          </p:cNvPr>
          <p:cNvSpPr txBox="1">
            <a:spLocks/>
          </p:cNvSpPr>
          <p:nvPr/>
        </p:nvSpPr>
        <p:spPr>
          <a:xfrm>
            <a:off x="587228" y="1725711"/>
            <a:ext cx="3285239" cy="4393095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저희 프로그램은 어떤 컴퓨터에서도 실행할 수 있는 장점이 있습니다</a:t>
            </a:r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.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프로그램이 정상적으로 실행하기 위한 다른 프로그램의 설치여부를 확인하여 설치가 되지 않았을 경우 프로그램을 </a:t>
            </a:r>
            <a:r>
              <a:rPr lang="ko-KR" altLang="en-US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설치할수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 있게 해줍니다</a:t>
            </a:r>
            <a:endParaRPr lang="en-US" altLang="ko-KR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  <p:sp>
        <p:nvSpPr>
          <p:cNvPr id="5" name="Shape 56">
            <a:extLst>
              <a:ext uri="{FF2B5EF4-FFF2-40B4-BE49-F238E27FC236}">
                <a16:creationId xmlns:a16="http://schemas.microsoft.com/office/drawing/2014/main" id="{1506C17E-FE6E-4CD4-8F77-4C2138B2229F}"/>
              </a:ext>
            </a:extLst>
          </p:cNvPr>
          <p:cNvSpPr txBox="1">
            <a:spLocks/>
          </p:cNvSpPr>
          <p:nvPr/>
        </p:nvSpPr>
        <p:spPr>
          <a:xfrm>
            <a:off x="556591" y="539100"/>
            <a:ext cx="8259418" cy="1190309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sz="4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프로그램의 강점</a:t>
            </a:r>
            <a:endParaRPr lang="en" sz="48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3CC22E-02DD-4904-9267-C3D50A480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467" y="1736006"/>
            <a:ext cx="4846231" cy="469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0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560B525-4BBF-4415-8967-21296DB2F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757" y="3028544"/>
            <a:ext cx="4728541" cy="317636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746A861-1811-4AFE-ACBC-D846B919A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140" y="2341525"/>
            <a:ext cx="3443050" cy="2174950"/>
          </a:xfrm>
          <a:prstGeom prst="rect">
            <a:avLst/>
          </a:prstGeom>
        </p:spPr>
      </p:pic>
      <p:sp>
        <p:nvSpPr>
          <p:cNvPr id="6" name="Shape 56">
            <a:extLst>
              <a:ext uri="{FF2B5EF4-FFF2-40B4-BE49-F238E27FC236}">
                <a16:creationId xmlns:a16="http://schemas.microsoft.com/office/drawing/2014/main" id="{05F073CE-B1F0-4FC7-B0E4-D44BAF160A84}"/>
              </a:ext>
            </a:extLst>
          </p:cNvPr>
          <p:cNvSpPr txBox="1">
            <a:spLocks/>
          </p:cNvSpPr>
          <p:nvPr/>
        </p:nvSpPr>
        <p:spPr>
          <a:xfrm>
            <a:off x="556591" y="539100"/>
            <a:ext cx="8259418" cy="1190309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sz="4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프로그램의 강점</a:t>
            </a:r>
            <a:endParaRPr lang="en" sz="48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09514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6">
            <a:extLst>
              <a:ext uri="{FF2B5EF4-FFF2-40B4-BE49-F238E27FC236}">
                <a16:creationId xmlns:a16="http://schemas.microsoft.com/office/drawing/2014/main" id="{07894512-E9E8-451B-93D0-A6E940A1623E}"/>
              </a:ext>
            </a:extLst>
          </p:cNvPr>
          <p:cNvSpPr txBox="1">
            <a:spLocks/>
          </p:cNvSpPr>
          <p:nvPr/>
        </p:nvSpPr>
        <p:spPr>
          <a:xfrm>
            <a:off x="701970" y="1729408"/>
            <a:ext cx="7686656" cy="4393095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우리는 </a:t>
            </a:r>
            <a:r>
              <a:rPr lang="ko-KR" altLang="en-US" sz="18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딥러닝</a:t>
            </a:r>
            <a:r>
              <a:rPr lang="ko-KR" altLang="en-US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 학습된 모델이 여러 개가 있어서 마음대로 바꿔가면서 실행 가능</a:t>
            </a:r>
            <a:endParaRPr lang="en-US" altLang="ko-KR" dirty="0">
              <a:solidFill>
                <a:srgbClr val="00B05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  <p:sp>
        <p:nvSpPr>
          <p:cNvPr id="5" name="Shape 56">
            <a:extLst>
              <a:ext uri="{FF2B5EF4-FFF2-40B4-BE49-F238E27FC236}">
                <a16:creationId xmlns:a16="http://schemas.microsoft.com/office/drawing/2014/main" id="{1506C17E-FE6E-4CD4-8F77-4C2138B2229F}"/>
              </a:ext>
            </a:extLst>
          </p:cNvPr>
          <p:cNvSpPr txBox="1">
            <a:spLocks/>
          </p:cNvSpPr>
          <p:nvPr/>
        </p:nvSpPr>
        <p:spPr>
          <a:xfrm>
            <a:off x="556591" y="539100"/>
            <a:ext cx="8259418" cy="1190309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ko-KR" altLang="en-US" sz="4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프로그램의 강점</a:t>
            </a:r>
            <a:endParaRPr lang="en" altLang="ko-KR" sz="48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298837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6">
            <a:extLst>
              <a:ext uri="{FF2B5EF4-FFF2-40B4-BE49-F238E27FC236}">
                <a16:creationId xmlns:a16="http://schemas.microsoft.com/office/drawing/2014/main" id="{07894512-E9E8-451B-93D0-A6E940A1623E}"/>
              </a:ext>
            </a:extLst>
          </p:cNvPr>
          <p:cNvSpPr txBox="1">
            <a:spLocks/>
          </p:cNvSpPr>
          <p:nvPr/>
        </p:nvSpPr>
        <p:spPr>
          <a:xfrm>
            <a:off x="701970" y="2222205"/>
            <a:ext cx="7686656" cy="3900298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sz="18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언다큐멘트</a:t>
            </a:r>
            <a:r>
              <a:rPr lang="ko-KR" altLang="en-US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API</a:t>
            </a:r>
            <a:r>
              <a:rPr lang="ko-KR" altLang="en-US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를 사용한 오픈소스인 </a:t>
            </a:r>
            <a:r>
              <a:rPr lang="en-US" altLang="ko-KR" sz="18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RechatTool</a:t>
            </a:r>
            <a:r>
              <a:rPr lang="ko-KR" altLang="en-US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을 사용한 채팅을 다운 받았는데 해당 오픈소스의 에러가 있어서 개발자에게 피드백을 할 예정</a:t>
            </a:r>
            <a:endParaRPr lang="en-US" altLang="ko-KR" dirty="0">
              <a:solidFill>
                <a:srgbClr val="00B05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  <p:sp>
        <p:nvSpPr>
          <p:cNvPr id="5" name="Shape 56">
            <a:extLst>
              <a:ext uri="{FF2B5EF4-FFF2-40B4-BE49-F238E27FC236}">
                <a16:creationId xmlns:a16="http://schemas.microsoft.com/office/drawing/2014/main" id="{1506C17E-FE6E-4CD4-8F77-4C2138B2229F}"/>
              </a:ext>
            </a:extLst>
          </p:cNvPr>
          <p:cNvSpPr txBox="1">
            <a:spLocks/>
          </p:cNvSpPr>
          <p:nvPr/>
        </p:nvSpPr>
        <p:spPr>
          <a:xfrm>
            <a:off x="442291" y="539099"/>
            <a:ext cx="8259418" cy="1512985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sz="4800" dirty="0" err="1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트위치</a:t>
            </a:r>
            <a:r>
              <a:rPr lang="en-US" altLang="ko-KR" sz="4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TV </a:t>
            </a:r>
            <a:r>
              <a:rPr lang="ko-KR" altLang="en-US" sz="4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채팅</a:t>
            </a:r>
            <a:endParaRPr lang="en-US" altLang="ko-KR" sz="48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sz="4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다운로드 오류 발견</a:t>
            </a:r>
            <a:endParaRPr lang="en" sz="48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71356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4727AD2-CE45-4AAA-8CA4-FB408F1E9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178" y="1988796"/>
            <a:ext cx="3633643" cy="4330104"/>
          </a:xfrm>
          <a:prstGeom prst="rect">
            <a:avLst/>
          </a:prstGeom>
        </p:spPr>
      </p:pic>
      <p:sp>
        <p:nvSpPr>
          <p:cNvPr id="3" name="Shape 56">
            <a:extLst>
              <a:ext uri="{FF2B5EF4-FFF2-40B4-BE49-F238E27FC236}">
                <a16:creationId xmlns:a16="http://schemas.microsoft.com/office/drawing/2014/main" id="{C4291510-3CCE-4F0D-8689-4A3D3D74E025}"/>
              </a:ext>
            </a:extLst>
          </p:cNvPr>
          <p:cNvSpPr txBox="1">
            <a:spLocks/>
          </p:cNvSpPr>
          <p:nvPr/>
        </p:nvSpPr>
        <p:spPr>
          <a:xfrm>
            <a:off x="556591" y="539100"/>
            <a:ext cx="8259418" cy="1190309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ko-KR" altLang="en-US" sz="4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지역선도대학 발표 참여</a:t>
            </a:r>
            <a:endParaRPr lang="en" altLang="ko-KR" sz="48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553152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6">
            <a:extLst>
              <a:ext uri="{FF2B5EF4-FFF2-40B4-BE49-F238E27FC236}">
                <a16:creationId xmlns:a16="http://schemas.microsoft.com/office/drawing/2014/main" id="{3622E6E9-6CE6-4A12-B121-DFFFE513DC0E}"/>
              </a:ext>
            </a:extLst>
          </p:cNvPr>
          <p:cNvSpPr txBox="1">
            <a:spLocks/>
          </p:cNvSpPr>
          <p:nvPr/>
        </p:nvSpPr>
        <p:spPr>
          <a:xfrm>
            <a:off x="556591" y="539100"/>
            <a:ext cx="8259418" cy="1190309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sz="4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시연 동영상</a:t>
            </a:r>
            <a:endParaRPr lang="en" sz="48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  <p:sp>
        <p:nvSpPr>
          <p:cNvPr id="3" name="Shape 56">
            <a:extLst>
              <a:ext uri="{FF2B5EF4-FFF2-40B4-BE49-F238E27FC236}">
                <a16:creationId xmlns:a16="http://schemas.microsoft.com/office/drawing/2014/main" id="{68025000-9195-44C3-B028-BB7693053729}"/>
              </a:ext>
            </a:extLst>
          </p:cNvPr>
          <p:cNvSpPr txBox="1">
            <a:spLocks/>
          </p:cNvSpPr>
          <p:nvPr/>
        </p:nvSpPr>
        <p:spPr>
          <a:xfrm>
            <a:off x="728672" y="1416588"/>
            <a:ext cx="7686656" cy="840613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실제 프로그램의 실행 방식을 간단한 동영상으로 시연</a:t>
            </a:r>
            <a:endParaRPr lang="en-US" altLang="ko-KR" sz="18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FE4464-24EC-4C75-B2E2-80761622A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58" y="1836894"/>
            <a:ext cx="7891670" cy="434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20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6">
            <a:extLst>
              <a:ext uri="{FF2B5EF4-FFF2-40B4-BE49-F238E27FC236}">
                <a16:creationId xmlns:a16="http://schemas.microsoft.com/office/drawing/2014/main" id="{1506C17E-FE6E-4CD4-8F77-4C2138B2229F}"/>
              </a:ext>
            </a:extLst>
          </p:cNvPr>
          <p:cNvSpPr txBox="1">
            <a:spLocks/>
          </p:cNvSpPr>
          <p:nvPr/>
        </p:nvSpPr>
        <p:spPr>
          <a:xfrm>
            <a:off x="442291" y="2833845"/>
            <a:ext cx="8259418" cy="1190309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sz="4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시연</a:t>
            </a:r>
            <a:endParaRPr lang="en" sz="48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611964444"/>
      </p:ext>
    </p:extLst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299</Words>
  <Application>Microsoft Office PowerPoint</Application>
  <PresentationFormat>화면 슬라이드 쇼(4:3)</PresentationFormat>
  <Paragraphs>65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</vt:lpstr>
      <vt:lpstr>Playfair Display</vt:lpstr>
      <vt:lpstr>배달의민족 도현</vt:lpstr>
      <vt:lpstr>PT Serif</vt:lpstr>
      <vt:lpstr>Portia template</vt:lpstr>
      <vt:lpstr>인터넷 방송 채팅 분석을 통한 하이라이트 구간 생성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인터넷 방송 채팅 분석을 통한 하이라이트 구간 생성</dc:title>
  <dc:creator>박상준</dc:creator>
  <cp:lastModifiedBy>박상준</cp:lastModifiedBy>
  <cp:revision>128</cp:revision>
  <dcterms:modified xsi:type="dcterms:W3CDTF">2017-11-28T04:23:46Z</dcterms:modified>
</cp:coreProperties>
</file>