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66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DB3ED-8822-4956-AF1F-5D41062DBFD1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00040-5DB1-47F2-B9C2-94D57B4D5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4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0040-5DB1-47F2-B9C2-94D57B4D51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00040-5DB1-47F2-B9C2-94D57B4D51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0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85.png"/><Relationship Id="rId5" Type="http://schemas.openxmlformats.org/officeDocument/2006/relationships/image" Target="../media/image4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4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2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3.png"/><Relationship Id="rId17" Type="http://schemas.openxmlformats.org/officeDocument/2006/relationships/image" Target="../media/image55.png"/><Relationship Id="rId2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45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3.png"/><Relationship Id="rId7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3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45.png"/><Relationship Id="rId10" Type="http://schemas.openxmlformats.org/officeDocument/2006/relationships/image" Target="../media/image77.png"/><Relationship Id="rId4" Type="http://schemas.openxmlformats.org/officeDocument/2006/relationships/image" Target="../media/image44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0052" y="1997983"/>
            <a:ext cx="7545611" cy="1049721"/>
            <a:chOff x="5370052" y="1997983"/>
            <a:chExt cx="7545611" cy="10497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0052" y="1997983"/>
              <a:ext cx="7545611" cy="10497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0473" y="2020602"/>
            <a:ext cx="5771429" cy="10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856290" y="5142857"/>
            <a:ext cx="4955162" cy="5700841"/>
            <a:chOff x="13856290" y="5142857"/>
            <a:chExt cx="4955162" cy="57008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6290" y="5142857"/>
              <a:ext cx="4955162" cy="57008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89288" y="5201587"/>
            <a:ext cx="5412383" cy="5681083"/>
            <a:chOff x="-689288" y="5201587"/>
            <a:chExt cx="5412383" cy="56810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89288" y="5201587"/>
              <a:ext cx="5412383" cy="56810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0444" y="710493"/>
            <a:ext cx="4471572" cy="1047625"/>
            <a:chOff x="590444" y="710493"/>
            <a:chExt cx="4471572" cy="10476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444" y="710493"/>
              <a:ext cx="4471572" cy="104762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9133" y="2359914"/>
            <a:ext cx="15419048" cy="66380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0507" y="844549"/>
            <a:ext cx="3066667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5750" y="3440544"/>
            <a:ext cx="1466667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018" y="5721030"/>
            <a:ext cx="3593536" cy="535600"/>
            <a:chOff x="586018" y="5721030"/>
            <a:chExt cx="3593536" cy="535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8601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438" y="5721030"/>
            <a:ext cx="3593536" cy="535600"/>
            <a:chOff x="4704438" y="5721030"/>
            <a:chExt cx="3593536" cy="535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70443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350" y="1341891"/>
            <a:ext cx="16169015" cy="7709408"/>
            <a:chOff x="1058350" y="1341891"/>
            <a:chExt cx="16169015" cy="77094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350" y="1341891"/>
              <a:ext cx="16169015" cy="7709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8147" y="817031"/>
            <a:ext cx="7545611" cy="1049721"/>
            <a:chOff x="5408147" y="817031"/>
            <a:chExt cx="7545611" cy="1049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8147" y="817031"/>
              <a:ext cx="7545611" cy="1049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7621" y="856817"/>
            <a:ext cx="5495238" cy="10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375" y="6041445"/>
            <a:ext cx="743054" cy="533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666" y="2095500"/>
            <a:ext cx="9364382" cy="65636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94" y="4797216"/>
            <a:ext cx="3160677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887" y="4797216"/>
            <a:ext cx="3187691" cy="1440000"/>
          </a:xfrm>
          <a:prstGeom prst="rect">
            <a:avLst/>
          </a:prstGeom>
        </p:spPr>
      </p:pic>
      <p:pic>
        <p:nvPicPr>
          <p:cNvPr id="20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60216" y="3723807"/>
            <a:ext cx="2847619" cy="904762"/>
          </a:xfrm>
          <a:prstGeom prst="rect">
            <a:avLst/>
          </a:prstGeom>
        </p:spPr>
      </p:pic>
      <p:pic>
        <p:nvPicPr>
          <p:cNvPr id="22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5394" y="3723807"/>
            <a:ext cx="2847619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235520"/>
            <a:ext cx="6171881" cy="1820749"/>
            <a:chOff x="221620" y="1235520"/>
            <a:chExt cx="617188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235520"/>
              <a:ext cx="617188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385" y="1142333"/>
            <a:ext cx="3990476" cy="18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36531" y="2067968"/>
            <a:ext cx="6980952" cy="9333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94376" y="3056269"/>
            <a:ext cx="4861892" cy="4495552"/>
            <a:chOff x="1794376" y="3056269"/>
            <a:chExt cx="4861892" cy="44955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4376" y="3056269"/>
              <a:ext cx="4861892" cy="44955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71715" y="5859231"/>
            <a:ext cx="4331646" cy="4843897"/>
            <a:chOff x="3371715" y="5859231"/>
            <a:chExt cx="4331646" cy="48438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1715" y="5859231"/>
              <a:ext cx="4331646" cy="48438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35398" y="3056269"/>
            <a:ext cx="4861892" cy="4495552"/>
            <a:chOff x="6935398" y="3056269"/>
            <a:chExt cx="4861892" cy="44955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5398" y="3056269"/>
              <a:ext cx="4861892" cy="44955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40312" y="3056269"/>
            <a:ext cx="4719001" cy="4495552"/>
            <a:chOff x="12040312" y="3056269"/>
            <a:chExt cx="4719001" cy="44955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40312" y="3056269"/>
              <a:ext cx="4719001" cy="44955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39467" y="6072594"/>
            <a:ext cx="3298160" cy="4616138"/>
            <a:chOff x="14039467" y="6072594"/>
            <a:chExt cx="3298160" cy="46161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39467" y="6072594"/>
              <a:ext cx="3298160" cy="461613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86180" y="5814694"/>
            <a:ext cx="3613161" cy="4874039"/>
            <a:chOff x="8886180" y="5814694"/>
            <a:chExt cx="3613161" cy="48740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6180" y="5814694"/>
              <a:ext cx="3613161" cy="487403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2888" y="3273297"/>
            <a:ext cx="4409524" cy="34095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8745" y="3273297"/>
            <a:ext cx="4495238" cy="26476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64383" y="3265945"/>
            <a:ext cx="4514286" cy="2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6185" y="7630279"/>
            <a:ext cx="8346574" cy="946260"/>
            <a:chOff x="2136185" y="7630279"/>
            <a:chExt cx="8346574" cy="946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6185" y="7630279"/>
              <a:ext cx="8346574" cy="9462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17758" y="2620928"/>
            <a:ext cx="9052869" cy="6067019"/>
            <a:chOff x="8317758" y="2620928"/>
            <a:chExt cx="9052869" cy="60670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7758" y="2620928"/>
              <a:ext cx="9052869" cy="60670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6748" y="7584958"/>
            <a:ext cx="5752381" cy="1095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2432" y="1854628"/>
            <a:ext cx="8028571" cy="16285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8480" y="3040290"/>
            <a:ext cx="8009524" cy="4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600" y="203673"/>
            <a:ext cx="17104827" cy="9664227"/>
            <a:chOff x="419015" y="331999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15" y="331999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1179" y="2729739"/>
            <a:ext cx="9170443" cy="5963134"/>
            <a:chOff x="1381179" y="2729739"/>
            <a:chExt cx="9170443" cy="59631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1179" y="2729739"/>
              <a:ext cx="9170443" cy="59631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1398" y="1203907"/>
            <a:ext cx="10190476" cy="16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99623" y="3098253"/>
            <a:ext cx="7219048" cy="3542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38272" y="6667119"/>
            <a:ext cx="2561905" cy="9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8748" y="7616786"/>
            <a:ext cx="2533333" cy="9142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958" y="6664318"/>
            <a:ext cx="2590476" cy="904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2483" y="6667119"/>
            <a:ext cx="2561905" cy="9142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2483" y="7635833"/>
            <a:ext cx="2533333" cy="9047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36383" y="7605897"/>
            <a:ext cx="2561905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1886" y="1585885"/>
            <a:ext cx="5602821" cy="1820749"/>
            <a:chOff x="391886" y="1585885"/>
            <a:chExt cx="5602821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886" y="1585885"/>
              <a:ext cx="5602821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5625" y="3438977"/>
            <a:ext cx="8704762" cy="49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78319" y="5100152"/>
            <a:ext cx="5805392" cy="5894701"/>
            <a:chOff x="12778319" y="5100152"/>
            <a:chExt cx="5805392" cy="58947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78319" y="5100152"/>
              <a:ext cx="5805392" cy="58947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44696" y="2737084"/>
            <a:ext cx="3416058" cy="2405773"/>
            <a:chOff x="12444696" y="2737084"/>
            <a:chExt cx="3416058" cy="24057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4696" y="2737084"/>
              <a:ext cx="3416058" cy="24057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35975" y="2849108"/>
            <a:ext cx="3857143" cy="24666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8247" y="1492695"/>
            <a:ext cx="3800000" cy="18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5842" y="1626663"/>
            <a:ext cx="7330540" cy="3196356"/>
            <a:chOff x="4925842" y="1626663"/>
            <a:chExt cx="7330540" cy="31963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842" y="1626663"/>
              <a:ext cx="7330540" cy="31963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576" y="2533233"/>
            <a:ext cx="5933333" cy="22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2983" y="5511567"/>
            <a:ext cx="13422981" cy="3379461"/>
            <a:chOff x="2482983" y="5511567"/>
            <a:chExt cx="13422981" cy="33794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2983" y="5511567"/>
              <a:ext cx="13422981" cy="33794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6898" y="5255489"/>
            <a:ext cx="12685714" cy="25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1590" y="1621675"/>
            <a:ext cx="7547222" cy="3483744"/>
            <a:chOff x="4831590" y="1621675"/>
            <a:chExt cx="7547222" cy="34837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590" y="1621675"/>
              <a:ext cx="7547222" cy="34837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5031" y="2520069"/>
            <a:ext cx="4600000" cy="24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2983" y="5778234"/>
            <a:ext cx="13422981" cy="3379461"/>
            <a:chOff x="2482983" y="5778234"/>
            <a:chExt cx="13422981" cy="33794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2983" y="5778234"/>
              <a:ext cx="13422981" cy="33794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9022" y="4689889"/>
            <a:ext cx="11142857" cy="3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C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1620" y="1585885"/>
            <a:ext cx="4515657" cy="1820749"/>
            <a:chOff x="221620" y="1585885"/>
            <a:chExt cx="4515657" cy="18207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20" y="1585885"/>
              <a:ext cx="4515657" cy="18207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6818" y="1473647"/>
            <a:ext cx="3857143" cy="1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2965" y="3838463"/>
            <a:ext cx="3433679" cy="912351"/>
            <a:chOff x="1162965" y="3838463"/>
            <a:chExt cx="3433679" cy="91235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2965" y="3838463"/>
              <a:ext cx="3433679" cy="912351"/>
              <a:chOff x="1162965" y="3838463"/>
              <a:chExt cx="3433679" cy="9123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2965" y="3838463"/>
                <a:ext cx="3433679" cy="912351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318" y="3852499"/>
              <a:ext cx="2828571" cy="9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2965" y="5155656"/>
            <a:ext cx="3433679" cy="912351"/>
            <a:chOff x="1162965" y="5155656"/>
            <a:chExt cx="3433679" cy="91235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62965" y="5155656"/>
              <a:ext cx="3433679" cy="912351"/>
              <a:chOff x="1162965" y="5155656"/>
              <a:chExt cx="3433679" cy="91235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62965" y="5155656"/>
                <a:ext cx="3433679" cy="912351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4318" y="5169689"/>
              <a:ext cx="2838095" cy="9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2965" y="6472848"/>
            <a:ext cx="3433679" cy="912351"/>
            <a:chOff x="1162965" y="6472848"/>
            <a:chExt cx="3433679" cy="9123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2965" y="6472848"/>
              <a:ext cx="3433679" cy="912351"/>
              <a:chOff x="1162965" y="6472848"/>
              <a:chExt cx="3433679" cy="91235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2965" y="6472848"/>
                <a:ext cx="3433679" cy="912351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4318" y="6486889"/>
              <a:ext cx="2800000" cy="9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26333" y="6610542"/>
            <a:ext cx="3759382" cy="4409439"/>
            <a:chOff x="14526333" y="6610542"/>
            <a:chExt cx="3759382" cy="44094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26333" y="6610542"/>
              <a:ext cx="3759382" cy="440943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31257" y="6690929"/>
            <a:ext cx="3388724" cy="633994"/>
            <a:chOff x="5231257" y="6690929"/>
            <a:chExt cx="3388724" cy="63399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1257" y="6690929"/>
              <a:ext cx="3388724" cy="633994"/>
            </a:xfrm>
            <a:prstGeom prst="rect">
              <a:avLst/>
            </a:prstGeom>
          </p:spPr>
        </p:pic>
      </p:grpSp>
      <p:grpSp>
        <p:nvGrpSpPr>
          <p:cNvPr id="42" name="그룹 1011"/>
          <p:cNvGrpSpPr/>
          <p:nvPr/>
        </p:nvGrpSpPr>
        <p:grpSpPr>
          <a:xfrm>
            <a:off x="5213468" y="4148610"/>
            <a:ext cx="3297370" cy="633994"/>
            <a:chOff x="5158279" y="4110975"/>
            <a:chExt cx="3297370" cy="633994"/>
          </a:xfrm>
        </p:grpSpPr>
        <p:pic>
          <p:nvPicPr>
            <p:cNvPr id="4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8279" y="4110975"/>
              <a:ext cx="3297370" cy="633994"/>
            </a:xfrm>
            <a:prstGeom prst="rect">
              <a:avLst/>
            </a:prstGeom>
          </p:spPr>
        </p:pic>
      </p:grpSp>
      <p:grpSp>
        <p:nvGrpSpPr>
          <p:cNvPr id="45" name="그룹 1012"/>
          <p:cNvGrpSpPr/>
          <p:nvPr/>
        </p:nvGrpSpPr>
        <p:grpSpPr>
          <a:xfrm>
            <a:off x="8159951" y="5459614"/>
            <a:ext cx="2204864" cy="633994"/>
            <a:chOff x="8104762" y="5421979"/>
            <a:chExt cx="2204864" cy="633994"/>
          </a:xfrm>
        </p:grpSpPr>
        <p:pic>
          <p:nvPicPr>
            <p:cNvPr id="4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4762" y="5421979"/>
              <a:ext cx="2204864" cy="633994"/>
            </a:xfrm>
            <a:prstGeom prst="rect">
              <a:avLst/>
            </a:prstGeom>
          </p:spPr>
        </p:pic>
      </p:grpSp>
      <p:grpSp>
        <p:nvGrpSpPr>
          <p:cNvPr id="48" name="그룹 1013"/>
          <p:cNvGrpSpPr/>
          <p:nvPr/>
        </p:nvGrpSpPr>
        <p:grpSpPr>
          <a:xfrm>
            <a:off x="11663032" y="4122750"/>
            <a:ext cx="2137537" cy="633994"/>
            <a:chOff x="11607843" y="4085115"/>
            <a:chExt cx="2137537" cy="633994"/>
          </a:xfrm>
        </p:grpSpPr>
        <p:pic>
          <p:nvPicPr>
            <p:cNvPr id="5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07843" y="4085115"/>
              <a:ext cx="2137537" cy="633994"/>
            </a:xfrm>
            <a:prstGeom prst="rect">
              <a:avLst/>
            </a:prstGeom>
          </p:spPr>
        </p:pic>
      </p:grpSp>
      <p:grpSp>
        <p:nvGrpSpPr>
          <p:cNvPr id="51" name="그룹 1014"/>
          <p:cNvGrpSpPr/>
          <p:nvPr/>
        </p:nvGrpSpPr>
        <p:grpSpPr>
          <a:xfrm>
            <a:off x="5286446" y="6728564"/>
            <a:ext cx="3388724" cy="633994"/>
            <a:chOff x="5231257" y="6690929"/>
            <a:chExt cx="3388724" cy="633994"/>
          </a:xfrm>
        </p:grpSpPr>
        <p:pic>
          <p:nvPicPr>
            <p:cNvPr id="5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1257" y="6690929"/>
              <a:ext cx="3388724" cy="633994"/>
            </a:xfrm>
            <a:prstGeom prst="rect">
              <a:avLst/>
            </a:prstGeom>
          </p:spPr>
        </p:pic>
      </p:grpSp>
      <p:grpSp>
        <p:nvGrpSpPr>
          <p:cNvPr id="54" name="그룹 1015"/>
          <p:cNvGrpSpPr/>
          <p:nvPr/>
        </p:nvGrpSpPr>
        <p:grpSpPr>
          <a:xfrm>
            <a:off x="5246446" y="5478662"/>
            <a:ext cx="2246202" cy="633994"/>
            <a:chOff x="5191257" y="5441027"/>
            <a:chExt cx="2246202" cy="633994"/>
          </a:xfrm>
        </p:grpSpPr>
        <p:pic>
          <p:nvPicPr>
            <p:cNvPr id="5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91257" y="5441027"/>
              <a:ext cx="2246202" cy="633994"/>
            </a:xfrm>
            <a:prstGeom prst="rect">
              <a:avLst/>
            </a:prstGeom>
          </p:spPr>
        </p:pic>
      </p:grpSp>
      <p:grpSp>
        <p:nvGrpSpPr>
          <p:cNvPr id="57" name="그룹 1016"/>
          <p:cNvGrpSpPr/>
          <p:nvPr/>
        </p:nvGrpSpPr>
        <p:grpSpPr>
          <a:xfrm>
            <a:off x="9188398" y="6738088"/>
            <a:ext cx="3543403" cy="633994"/>
            <a:chOff x="9133209" y="6700453"/>
            <a:chExt cx="3543403" cy="633994"/>
          </a:xfrm>
        </p:grpSpPr>
        <p:pic>
          <p:nvPicPr>
            <p:cNvPr id="5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33209" y="6700453"/>
              <a:ext cx="3543403" cy="633994"/>
            </a:xfrm>
            <a:prstGeom prst="rect">
              <a:avLst/>
            </a:prstGeom>
          </p:spPr>
        </p:pic>
      </p:grpSp>
      <p:grpSp>
        <p:nvGrpSpPr>
          <p:cNvPr id="61" name="그룹 1017"/>
          <p:cNvGrpSpPr/>
          <p:nvPr/>
        </p:nvGrpSpPr>
        <p:grpSpPr>
          <a:xfrm>
            <a:off x="10919951" y="5467233"/>
            <a:ext cx="2192194" cy="633994"/>
            <a:chOff x="10864762" y="5429598"/>
            <a:chExt cx="2192194" cy="633994"/>
          </a:xfrm>
        </p:grpSpPr>
        <p:pic>
          <p:nvPicPr>
            <p:cNvPr id="6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64762" y="5429598"/>
              <a:ext cx="2192194" cy="633994"/>
            </a:xfrm>
            <a:prstGeom prst="rect">
              <a:avLst/>
            </a:prstGeom>
          </p:spPr>
        </p:pic>
      </p:grpSp>
      <p:grpSp>
        <p:nvGrpSpPr>
          <p:cNvPr id="63" name="그룹 1018"/>
          <p:cNvGrpSpPr/>
          <p:nvPr/>
        </p:nvGrpSpPr>
        <p:grpSpPr>
          <a:xfrm>
            <a:off x="9031481" y="4169395"/>
            <a:ext cx="2183372" cy="633994"/>
            <a:chOff x="8976292" y="4131760"/>
            <a:chExt cx="2183372" cy="633994"/>
          </a:xfrm>
        </p:grpSpPr>
        <p:pic>
          <p:nvPicPr>
            <p:cNvPr id="64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76292" y="4131760"/>
              <a:ext cx="2183372" cy="633994"/>
            </a:xfrm>
            <a:prstGeom prst="rect">
              <a:avLst/>
            </a:prstGeom>
          </p:spPr>
        </p:pic>
      </p:grpSp>
      <p:grpSp>
        <p:nvGrpSpPr>
          <p:cNvPr id="65" name="그룹 1019"/>
          <p:cNvGrpSpPr/>
          <p:nvPr/>
        </p:nvGrpSpPr>
        <p:grpSpPr>
          <a:xfrm>
            <a:off x="13629675" y="5482002"/>
            <a:ext cx="2310096" cy="633994"/>
            <a:chOff x="13574486" y="5444367"/>
            <a:chExt cx="2310096" cy="633994"/>
          </a:xfrm>
        </p:grpSpPr>
        <p:pic>
          <p:nvPicPr>
            <p:cNvPr id="66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574486" y="5444367"/>
              <a:ext cx="2310096" cy="633994"/>
            </a:xfrm>
            <a:prstGeom prst="rect">
              <a:avLst/>
            </a:prstGeom>
          </p:spPr>
        </p:pic>
      </p:grpSp>
      <p:pic>
        <p:nvPicPr>
          <p:cNvPr id="67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169165" y="3773678"/>
            <a:ext cx="11047619" cy="41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5750" y="3440544"/>
            <a:ext cx="1466667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018" y="5721030"/>
            <a:ext cx="3593536" cy="535600"/>
            <a:chOff x="586018" y="5721030"/>
            <a:chExt cx="3593536" cy="535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8601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438" y="5721030"/>
            <a:ext cx="3593536" cy="535600"/>
            <a:chOff x="4704438" y="5721030"/>
            <a:chExt cx="3593536" cy="535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70443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350" y="1341891"/>
            <a:ext cx="16169015" cy="7709408"/>
            <a:chOff x="1058350" y="1341891"/>
            <a:chExt cx="16169015" cy="77094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350" y="1341891"/>
              <a:ext cx="16169015" cy="7709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8147" y="817031"/>
            <a:ext cx="7545611" cy="1049721"/>
            <a:chOff x="5408147" y="817031"/>
            <a:chExt cx="7545611" cy="1049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8147" y="817031"/>
              <a:ext cx="7545611" cy="1049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7621" y="856817"/>
            <a:ext cx="5152381" cy="10666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86762"/>
            <a:ext cx="9354856" cy="65541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0" t="29193" r="43335" b="29936"/>
          <a:stretch/>
        </p:blipFill>
        <p:spPr>
          <a:xfrm>
            <a:off x="1447799" y="2933700"/>
            <a:ext cx="2743201" cy="2667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0" t="27705" r="40256" b="29089"/>
          <a:stretch/>
        </p:blipFill>
        <p:spPr>
          <a:xfrm>
            <a:off x="14019508" y="2857924"/>
            <a:ext cx="2895600" cy="2747255"/>
          </a:xfrm>
          <a:prstGeom prst="rect">
            <a:avLst/>
          </a:prstGeom>
        </p:spPr>
      </p:pic>
      <p:pic>
        <p:nvPicPr>
          <p:cNvPr id="26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7453" y="2038668"/>
            <a:ext cx="3095238" cy="904762"/>
          </a:xfrm>
          <a:prstGeom prst="rect">
            <a:avLst/>
          </a:prstGeom>
        </p:spPr>
      </p:pic>
      <p:pic>
        <p:nvPicPr>
          <p:cNvPr id="27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67668" y="1943100"/>
            <a:ext cx="3380952" cy="9047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56" y="7476947"/>
            <a:ext cx="2495898" cy="11241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21" y="7481153"/>
            <a:ext cx="2495898" cy="1124107"/>
          </a:xfrm>
          <a:prstGeom prst="rect">
            <a:avLst/>
          </a:prstGeom>
        </p:spPr>
      </p:pic>
      <p:pic>
        <p:nvPicPr>
          <p:cNvPr id="23" name="Object 1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3643" y="6421237"/>
            <a:ext cx="3142857" cy="904762"/>
          </a:xfrm>
          <a:prstGeom prst="rect">
            <a:avLst/>
          </a:prstGeom>
        </p:spPr>
      </p:pic>
      <p:pic>
        <p:nvPicPr>
          <p:cNvPr id="24" name="Object 1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64544" y="6421237"/>
            <a:ext cx="3266667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5750" y="3440544"/>
            <a:ext cx="1466667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018" y="5721030"/>
            <a:ext cx="3593536" cy="535600"/>
            <a:chOff x="586018" y="5721030"/>
            <a:chExt cx="3593536" cy="535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8601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438" y="5721030"/>
            <a:ext cx="3593536" cy="535600"/>
            <a:chOff x="4704438" y="5721030"/>
            <a:chExt cx="3593536" cy="535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443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350" y="1341891"/>
            <a:ext cx="16169015" cy="7709408"/>
            <a:chOff x="1058350" y="1341891"/>
            <a:chExt cx="16169015" cy="77094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350" y="1341891"/>
              <a:ext cx="16169015" cy="7709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8147" y="817031"/>
            <a:ext cx="7545611" cy="1049721"/>
            <a:chOff x="5408147" y="817031"/>
            <a:chExt cx="7545611" cy="1049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8147" y="817031"/>
              <a:ext cx="7545611" cy="1049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7621" y="856817"/>
            <a:ext cx="5457143" cy="10666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52" y="1700437"/>
            <a:ext cx="9297698" cy="6916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929" y="7481952"/>
            <a:ext cx="2429214" cy="1105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30" y="7456235"/>
            <a:ext cx="2457793" cy="1143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19" y="5278064"/>
            <a:ext cx="2467319" cy="11145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92" y="3132688"/>
            <a:ext cx="2476846" cy="1086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297" y="5574829"/>
            <a:ext cx="2476846" cy="11050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824" y="3117540"/>
            <a:ext cx="2467319" cy="1838582"/>
          </a:xfrm>
          <a:prstGeom prst="rect">
            <a:avLst/>
          </a:prstGeom>
        </p:spPr>
      </p:pic>
      <p:pic>
        <p:nvPicPr>
          <p:cNvPr id="25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38153" y="1927773"/>
            <a:ext cx="3266667" cy="904762"/>
          </a:xfrm>
          <a:prstGeom prst="rect">
            <a:avLst/>
          </a:prstGeom>
        </p:spPr>
      </p:pic>
      <p:pic>
        <p:nvPicPr>
          <p:cNvPr id="26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1337" y="1927773"/>
            <a:ext cx="3142857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5750" y="3440544"/>
            <a:ext cx="1466667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018" y="5721030"/>
            <a:ext cx="3593536" cy="535600"/>
            <a:chOff x="586018" y="5721030"/>
            <a:chExt cx="3593536" cy="535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8601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438" y="5721030"/>
            <a:ext cx="3593536" cy="535600"/>
            <a:chOff x="4704438" y="5721030"/>
            <a:chExt cx="3593536" cy="535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443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350" y="1341891"/>
            <a:ext cx="16169015" cy="7709408"/>
            <a:chOff x="1058350" y="1341891"/>
            <a:chExt cx="16169015" cy="77094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350" y="1341891"/>
              <a:ext cx="16169015" cy="7709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8147" y="817031"/>
            <a:ext cx="7545611" cy="1049721"/>
            <a:chOff x="5408147" y="817031"/>
            <a:chExt cx="7545611" cy="1049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8147" y="817031"/>
              <a:ext cx="7545611" cy="1049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7621" y="856817"/>
            <a:ext cx="4942857" cy="10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4482" y="2075784"/>
            <a:ext cx="9316750" cy="655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886" y="1004597"/>
            <a:ext cx="17501943" cy="9025239"/>
            <a:chOff x="391886" y="1004597"/>
            <a:chExt cx="17501943" cy="9025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886" y="1004597"/>
              <a:ext cx="17501943" cy="90252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0444" y="189141"/>
            <a:ext cx="17104827" cy="9664227"/>
            <a:chOff x="590444" y="189141"/>
            <a:chExt cx="17104827" cy="9664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44" y="189141"/>
              <a:ext cx="17104827" cy="96642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5750" y="3440544"/>
            <a:ext cx="1466667" cy="9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6018" y="5721030"/>
            <a:ext cx="3593536" cy="535600"/>
            <a:chOff x="586018" y="5721030"/>
            <a:chExt cx="3593536" cy="5356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8601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04438" y="5721030"/>
            <a:ext cx="3593536" cy="535600"/>
            <a:chOff x="4704438" y="5721030"/>
            <a:chExt cx="3593536" cy="5356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704438" y="5721030"/>
              <a:ext cx="3593536" cy="5356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8350" y="1341891"/>
            <a:ext cx="16169015" cy="7709408"/>
            <a:chOff x="1058350" y="1341891"/>
            <a:chExt cx="16169015" cy="77094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350" y="1341891"/>
              <a:ext cx="16169015" cy="7709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08147" y="817031"/>
            <a:ext cx="7545611" cy="1049721"/>
            <a:chOff x="5408147" y="817031"/>
            <a:chExt cx="7545611" cy="10497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8147" y="817031"/>
              <a:ext cx="7545611" cy="10497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7621" y="856817"/>
            <a:ext cx="5704762" cy="10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rcRect l="732"/>
          <a:stretch/>
        </p:blipFill>
        <p:spPr>
          <a:xfrm>
            <a:off x="6858000" y="2019300"/>
            <a:ext cx="9286380" cy="65826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t="22367" r="19796" b="36999"/>
          <a:stretch/>
        </p:blipFill>
        <p:spPr>
          <a:xfrm>
            <a:off x="2242569" y="3117096"/>
            <a:ext cx="4267200" cy="266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2569" y="5936496"/>
            <a:ext cx="4267200" cy="2715004"/>
          </a:xfrm>
          <a:prstGeom prst="rect">
            <a:avLst/>
          </a:prstGeom>
        </p:spPr>
      </p:pic>
      <p:pic>
        <p:nvPicPr>
          <p:cNvPr id="24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75756" y="2011177"/>
            <a:ext cx="3323810" cy="9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사용자 지정</PresentationFormat>
  <Paragraphs>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10</cp:revision>
  <dcterms:created xsi:type="dcterms:W3CDTF">2021-04-08T14:30:09Z</dcterms:created>
  <dcterms:modified xsi:type="dcterms:W3CDTF">2021-04-12T01:00:16Z</dcterms:modified>
</cp:coreProperties>
</file>