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7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4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8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7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2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F56F-AEA5-49AE-8105-C38FC2CD5A5A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004A-FC7B-4D70-85F4-D601B02F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5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Code Review</a:t>
            </a:r>
          </a:p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3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반응형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미디어 쿼리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박규남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3495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넓이 기준을 미디어 쿼리를 속성 부여하여 사이즈에 맞게 속성들를</a:t>
            </a:r>
          </a:p>
          <a:p>
            <a:pPr lvl="0">
              <a:defRPr/>
            </a:pPr>
            <a:r>
              <a:rPr lang="ko-KR" altLang="en-US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구현해 봤습니다</a:t>
            </a:r>
            <a:r>
              <a:rPr lang="en-US" altLang="ko-KR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1.width 1024px</a:t>
            </a:r>
            <a:r>
              <a:rPr lang="ko-KR" altLang="en-US" sz="1400" b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 사이즈에 구현된 화면</a:t>
            </a:r>
          </a:p>
          <a:p>
            <a:pPr>
              <a:defRPr/>
            </a:pPr>
            <a:r>
              <a:rPr lang="en-US" altLang="ko-KR" sz="1400" b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2.width 768px~ 1023px</a:t>
            </a:r>
            <a:r>
              <a:rPr lang="ko-KR" altLang="en-US" sz="1400" b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사이즈에 구현된 화면</a:t>
            </a:r>
          </a:p>
          <a:p>
            <a:pPr>
              <a:defRPr/>
            </a:pPr>
            <a:r>
              <a:rPr lang="en-US" altLang="ko-KR" sz="1400" b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3.width 767px</a:t>
            </a:r>
            <a:r>
              <a:rPr lang="ko-KR" altLang="en-US" sz="1400" b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이하 사이즈에 구현된 화면 </a:t>
            </a:r>
          </a:p>
          <a:p>
            <a:pPr algn="ctr">
              <a:defRPr/>
            </a:pPr>
            <a:endParaRPr lang="ko-KR" altLang="en-US" sz="1400" b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5127" y="2001421"/>
            <a:ext cx="3009900" cy="51054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6884" y="2798298"/>
            <a:ext cx="2977075" cy="41147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9336" y="3429000"/>
            <a:ext cx="3002866" cy="4210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11458" y="1854988"/>
            <a:ext cx="4674577" cy="10721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456464" y="3151738"/>
            <a:ext cx="3023378" cy="1134502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56679" y="4315847"/>
            <a:ext cx="1562338" cy="111867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329058" y="2365037"/>
            <a:ext cx="382256" cy="366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09197" y="3551001"/>
            <a:ext cx="373543" cy="366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40000" y="4888958"/>
            <a:ext cx="281534" cy="36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3.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>
                <a:solidFill>
                  <a:schemeClr val="bg2">
                    <a:lumMod val="50000"/>
                  </a:schemeClr>
                </a:solidFill>
              </a:rPr>
              <a:t>팀원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8" y="-5542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자주 묻는 질문과 답변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질문을 눌렀을 때</a:t>
            </a:r>
            <a:endParaRPr lang="en-US" altLang="ko-KR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  </a:t>
            </a:r>
            <a:r>
              <a:rPr lang="ko-KR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나타나는 답변 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우정현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502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hasclass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slideUp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slideDown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addClass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</a:t>
            </a:r>
          </a:p>
          <a:p>
            <a:pPr algn="ctr"/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removeClass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6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질문을 눌렀을 때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호출하여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하단에 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가진 답변이 </a:t>
            </a:r>
            <a:r>
              <a:rPr lang="en-US" altLang="ko-KR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slideDown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나타나도록 제작하였습니다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9" y="2571178"/>
            <a:ext cx="5808427" cy="16932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9" y="4264429"/>
            <a:ext cx="3413918" cy="1114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36" y="1858157"/>
            <a:ext cx="3153445" cy="1559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291" y="3479854"/>
            <a:ext cx="3319719" cy="1937754"/>
          </a:xfrm>
          <a:prstGeom prst="rect">
            <a:avLst/>
          </a:prstGeom>
        </p:spPr>
      </p:pic>
      <p:cxnSp>
        <p:nvCxnSpPr>
          <p:cNvPr id="24" name="꺾인 연결선 23"/>
          <p:cNvCxnSpPr/>
          <p:nvPr/>
        </p:nvCxnSpPr>
        <p:spPr>
          <a:xfrm>
            <a:off x="7090756" y="3479854"/>
            <a:ext cx="1504604" cy="1200211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" idx="3"/>
          </p:cNvCxnSpPr>
          <p:nvPr/>
        </p:nvCxnSpPr>
        <p:spPr>
          <a:xfrm rot="16200000" flipV="1">
            <a:off x="9360329" y="2671032"/>
            <a:ext cx="841874" cy="775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424113" y="2928264"/>
            <a:ext cx="457200" cy="129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28062" y="3410105"/>
            <a:ext cx="558001" cy="118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/>
          <p:nvPr/>
        </p:nvCxnSpPr>
        <p:spPr>
          <a:xfrm>
            <a:off x="2786063" y="3397220"/>
            <a:ext cx="5809297" cy="1282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881313" y="2928264"/>
            <a:ext cx="3297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.answer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에다가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hide()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적용한 후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 시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button index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일치할 경우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적용이 되며 </a:t>
            </a:r>
            <a:r>
              <a:rPr lang="en-US" altLang="ko-KR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일치하지 않으면 </a:t>
            </a:r>
            <a:r>
              <a:rPr lang="en-US" altLang="ko-KR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slideUp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 됩니다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06" y="1843507"/>
            <a:ext cx="3195584" cy="1931757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4915908">
            <a:off x="7020684" y="4343894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366" y="3547999"/>
            <a:ext cx="4125921" cy="1971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" y="2041742"/>
            <a:ext cx="5298510" cy="32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@media 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박찬형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1/2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@media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적용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@media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 사이즈가 달라지면 변하도록 하였습니다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아래쪽 화살표 24"/>
          <p:cNvSpPr/>
          <p:nvPr/>
        </p:nvSpPr>
        <p:spPr>
          <a:xfrm rot="18656120">
            <a:off x="8834980" y="2704960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AB61E8-C65E-4958-895C-27B83298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901" y="2004836"/>
            <a:ext cx="2487753" cy="1825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827C00-6770-4DA9-B715-E343C0AA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830" y="3429000"/>
            <a:ext cx="2493677" cy="2017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D83E43-2B2F-4AD9-BB9C-A21675D62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62" y="2227601"/>
            <a:ext cx="390579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박찬형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2/2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slideToggle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적용하여 원하는 텍스트를 클릭하면 안보이던 정보가 내려와 보이도록 하였습니다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8311618" y="2231591"/>
            <a:ext cx="532245" cy="63194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46DC00-B2EA-4AA5-B360-548037800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7" y="1894191"/>
            <a:ext cx="5026988" cy="1571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E6FE56-FFFC-491A-810D-C99B85E6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88" y="1757935"/>
            <a:ext cx="4186107" cy="390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6113F2-597A-4A77-B5FE-B5D21D0B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960" y="2909843"/>
            <a:ext cx="5165735" cy="26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반응형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미디어쿼리</a:t>
            </a:r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이용한 반응형 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조채이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1/2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쿼리로 가로 너비가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600px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이하일때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반응 요소 구현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가로너비가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600px 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이하일 때 보이는 홈페이지의 요소들을 정리하여 이미지 위치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메뉴바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푸터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등의 정렬을 정돈함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5E131-1DAF-A130-9371-26FBD56E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4" y="1735246"/>
            <a:ext cx="5658751" cy="3630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C5F6ED-5992-F7B4-EF24-14FD5805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046" y="1735245"/>
            <a:ext cx="2677407" cy="379134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6948208-C3E8-D42E-5FFC-33F25574BE6D}"/>
              </a:ext>
            </a:extLst>
          </p:cNvPr>
          <p:cNvSpPr/>
          <p:nvPr/>
        </p:nvSpPr>
        <p:spPr>
          <a:xfrm>
            <a:off x="8651631" y="3346101"/>
            <a:ext cx="401934" cy="592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3FB236-6B59-AA4D-38B5-90874C8A0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586" y="1777666"/>
            <a:ext cx="2451370" cy="37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0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반응형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슬라이드 </a:t>
            </a:r>
            <a:r>
              <a:rPr lang="ko-KR" altLang="en-US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토글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조채이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2/2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자바스크립트 클릭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슬라이드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토글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함수 이용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자바스크립트 함수를 이용하여 </a:t>
            </a:r>
            <a:r>
              <a:rPr lang="en-US" altLang="ko-KR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faq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창을 </a:t>
            </a:r>
            <a:r>
              <a:rPr lang="ko-KR" alt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클릭했을때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슬라이드 </a:t>
            </a:r>
            <a:r>
              <a:rPr lang="ko-KR" alt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토글이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나오도록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91B56-1205-3B83-E5A8-63A57A7A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4" y="2013312"/>
            <a:ext cx="5439045" cy="1514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4F7984-9E4F-D3E2-14EA-CAE4D480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37" y="2125415"/>
            <a:ext cx="5556738" cy="31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6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Mission07)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묻는 질문과 답변 반응형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hide()</a:t>
            </a:r>
            <a:r>
              <a:rPr lang="ko-KR" alt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</a:t>
            </a:r>
            <a:r>
              <a:rPr lang="en-US" altLang="ko-KR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click()</a:t>
            </a:r>
            <a:r>
              <a:rPr lang="ko-KR" alt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박규남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hide()</a:t>
            </a:r>
            <a:r>
              <a:rPr lang="ko-KR" altLang="en-US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사용하여 </a:t>
            </a:r>
            <a:r>
              <a:rPr lang="en-US" altLang="ko-KR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.answer</a:t>
            </a:r>
            <a:r>
              <a:rPr lang="ko-KR" altLang="en-US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요소들를 숨기게 하였고</a:t>
            </a:r>
          </a:p>
          <a:p>
            <a:pPr lvl="0">
              <a:defRPr/>
            </a:pPr>
            <a:r>
              <a:rPr lang="en-US" altLang="ko-KR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click()</a:t>
            </a:r>
            <a:r>
              <a:rPr lang="ko-KR" altLang="en-US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사용하여 </a:t>
            </a:r>
            <a:r>
              <a:rPr lang="en-US" altLang="ko-KR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ko-KR" altLang="en-US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 사라진 태그를 보이게 구현해 봤습니다</a:t>
            </a:r>
            <a:r>
              <a:rPr lang="en-US" altLang="ko-KR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ko-KR" altLang="en-US" sz="1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</a:t>
            </a:r>
            <a:r>
              <a:rPr lang="en-US" altLang="ko-KR" sz="1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왼쪽 여백과 오른쪽 여백을 동일하게 주어 폰트 정렬를 맞추었습니다</a:t>
            </a:r>
            <a:r>
              <a:rPr lang="en-US" altLang="ko-KR" sz="1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882" y="2327910"/>
            <a:ext cx="4038600" cy="220218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5939" y="2098174"/>
            <a:ext cx="3625387" cy="3168300"/>
          </a:xfrm>
          <a:prstGeom prst="rect">
            <a:avLst/>
          </a:prstGeom>
        </p:spPr>
      </p:pic>
      <p:cxnSp>
        <p:nvCxnSpPr>
          <p:cNvPr id="63" name="직선 화살표 연결선 62"/>
          <p:cNvCxnSpPr/>
          <p:nvPr/>
        </p:nvCxnSpPr>
        <p:spPr>
          <a:xfrm>
            <a:off x="7484630" y="3823566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282566" y="3823557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590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woojung1390@naver.com</dc:creator>
  <cp:lastModifiedBy>admin</cp:lastModifiedBy>
  <cp:revision>6</cp:revision>
  <dcterms:created xsi:type="dcterms:W3CDTF">2022-12-16T10:13:04Z</dcterms:created>
  <dcterms:modified xsi:type="dcterms:W3CDTF">2022-12-16T10:57:09Z</dcterms:modified>
</cp:coreProperties>
</file>