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Mission09) 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 웹 메인 페이지 제작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_with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 </a:t>
            </a:r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API_Github_Upload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owl-carousel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(1/2)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Owl-carousel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owlCarousel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적용하여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이미지가 무한반복으로 보여집니다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Items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속성으로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가지로 보여지며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Loop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속성을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설정하여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무한반복됩니다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설정하여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네비를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비활성화 처리합니다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2" y="2115901"/>
            <a:ext cx="5567234" cy="2924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43" y="1840981"/>
            <a:ext cx="5529725" cy="1574070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>
            <a:off x="8762482" y="3208993"/>
            <a:ext cx="532245" cy="63194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743" y="3902987"/>
            <a:ext cx="5529725" cy="14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Mission09)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메인 페이지 제작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API_Github_Upload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aos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효과를 통한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fade-down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(2/2)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aos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적용하여 동영상에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fade-down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Aos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동영상과 텍스트에 적용하여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fade-down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효과로 포인트를 줍니다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9" y="2044211"/>
            <a:ext cx="5414300" cy="32881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622" y="1901444"/>
            <a:ext cx="4531968" cy="1605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361" y="3697499"/>
            <a:ext cx="4360490" cy="1867814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>
            <a:off x="8314995" y="3354690"/>
            <a:ext cx="532245" cy="63194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120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hi-guro</cp:lastModifiedBy>
  <cp:revision>32</cp:revision>
  <dcterms:created xsi:type="dcterms:W3CDTF">2022-11-23T12:59:06Z</dcterms:created>
  <dcterms:modified xsi:type="dcterms:W3CDTF">2023-01-06T00:35:40Z</dcterms:modified>
</cp:coreProperties>
</file>