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Code Review</a:t>
            </a:r>
          </a:p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>
                <a:solidFill>
                  <a:schemeClr val="bg2">
                    <a:lumMod val="50000"/>
                  </a:schemeClr>
                </a:solidFill>
              </a:rPr>
              <a:t>팀원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Mission09)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메인 페이지 제작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챗봇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연동 적용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조채이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ChatbotAPI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챗봇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연동을 통해 홈페이지 하단에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챗봇을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생성하여 지정한 아이콘을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챗봇창이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열리도록 설정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아래쪽 화살표 21"/>
          <p:cNvSpPr/>
          <p:nvPr/>
        </p:nvSpPr>
        <p:spPr>
          <a:xfrm rot="17462624">
            <a:off x="8028599" y="3704434"/>
            <a:ext cx="401460" cy="113492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82" y="1741625"/>
            <a:ext cx="3426911" cy="392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25" y="1876425"/>
            <a:ext cx="2838450" cy="1552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237" y="1826214"/>
            <a:ext cx="2201271" cy="37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Mission09)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메인 페이지 제작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이미지슬라이드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조채이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2/3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imgslide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Imgslide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적용하여 이미지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여러장이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초마다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페이드아웃되며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변경되도록 적용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5" y="2069840"/>
            <a:ext cx="5458831" cy="30232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09" y="2073475"/>
            <a:ext cx="5292879" cy="1348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52" y="3670662"/>
            <a:ext cx="5037592" cy="15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Mission09)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메인 페이지 제작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 Popup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조채이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/3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 (popup)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click,hide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등을 통해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팝업창을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구현하였고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일동안 열지 않기 버튼을 만들어 정보를 저장하도록 구현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1840072"/>
            <a:ext cx="2351849" cy="38341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72" y="1793330"/>
            <a:ext cx="3544526" cy="38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0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177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hi-guro</cp:lastModifiedBy>
  <cp:revision>37</cp:revision>
  <dcterms:created xsi:type="dcterms:W3CDTF">2022-11-23T12:59:06Z</dcterms:created>
  <dcterms:modified xsi:type="dcterms:W3CDTF">2023-01-06T09:10:29Z</dcterms:modified>
</cp:coreProperties>
</file>