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-guro" initials="h" lastIdx="1" clrIdx="0">
    <p:extLst>
      <p:ext uri="{19B8F6BF-5375-455C-9EA6-DF929625EA0E}">
        <p15:presenceInfo xmlns:p15="http://schemas.microsoft.com/office/powerpoint/2012/main" userId="hi-gu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792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77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32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239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89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93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216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616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93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54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29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FA0C3-903F-4DD4-9420-CFFA3F5C6C77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589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94359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594359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000103" y="4778386"/>
            <a:ext cx="6191794" cy="2091846"/>
          </a:xfrm>
          <a:prstGeom prst="rect">
            <a:avLst/>
          </a:prstGeom>
          <a:solidFill>
            <a:schemeClr val="accent6">
              <a:lumMod val="20000"/>
              <a:lumOff val="80000"/>
              <a:alpha val="73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55819" y="5193367"/>
            <a:ext cx="568036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/>
              <a:t>Code Review</a:t>
            </a:r>
          </a:p>
          <a:p>
            <a:pPr algn="ctr"/>
            <a:r>
              <a:rPr lang="en-US" altLang="ko-KR" sz="3200" b="1" dirty="0" smtClean="0">
                <a:solidFill>
                  <a:schemeClr val="bg2">
                    <a:lumMod val="25000"/>
                  </a:schemeClr>
                </a:solidFill>
              </a:rPr>
              <a:t>By. </a:t>
            </a:r>
            <a:r>
              <a:rPr lang="en-US" altLang="ko-KR" sz="3200" b="1" dirty="0" err="1" smtClean="0">
                <a:solidFill>
                  <a:schemeClr val="bg2">
                    <a:lumMod val="25000"/>
                  </a:schemeClr>
                </a:solidFill>
              </a:rPr>
              <a:t>G.stone</a:t>
            </a:r>
            <a:r>
              <a:rPr lang="en-US" altLang="ko-KR" sz="3200" b="1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endParaRPr lang="ko-KR" altLang="en-US" sz="32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44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1" y="0"/>
            <a:ext cx="6248400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943600" y="0"/>
            <a:ext cx="6248399" cy="6858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35131" y="0"/>
            <a:ext cx="561703" cy="23121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20931" y="627016"/>
            <a:ext cx="1632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300" dirty="0" smtClean="0">
                <a:solidFill>
                  <a:schemeClr val="bg2">
                    <a:lumMod val="50000"/>
                  </a:schemeClr>
                </a:solidFill>
              </a:rPr>
              <a:t>팀원</a:t>
            </a:r>
            <a:endParaRPr lang="ko-KR" altLang="en-US" sz="2400" b="1" spc="3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920931" y="1267097"/>
            <a:ext cx="473528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37359" y="1580605"/>
            <a:ext cx="415398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1.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팀장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:   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우정현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300000"/>
              </a:lnSpc>
            </a:pP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2.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부팀장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최유나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300000"/>
              </a:lnSpc>
            </a:pP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3.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팀원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박찬형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300000"/>
              </a:lnSpc>
            </a:pP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4.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팀원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  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조채이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300000"/>
              </a:lnSpc>
            </a:pP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5.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팀원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  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박규남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18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6">
              <a:lumMod val="40000"/>
              <a:lumOff val="6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095997" y="71844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Mission 05) </a:t>
            </a:r>
            <a:r>
              <a:rPr lang="ko-KR" altLang="en-US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부트스트랩 사용하여 반응형 웹 만들기</a:t>
            </a:r>
          </a:p>
          <a:p>
            <a:pPr algn="ctr">
              <a:defRPr/>
            </a:pPr>
            <a:r>
              <a:rPr lang="ko-KR" altLang="en-US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웹 페이지제작 </a:t>
            </a:r>
            <a:r>
              <a:rPr lang="en-US" altLang="ko-KR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Git/Gtihub</a:t>
            </a:r>
            <a:endParaRPr lang="ko-KR" altLang="en-US" b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7841" y="65311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4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코드 주제 </a:t>
            </a:r>
            <a:r>
              <a:rPr lang="en-US" altLang="ko-KR" sz="24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altLang="ko-KR" sz="2000" b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boxslider</a:t>
            </a:r>
            <a:r>
              <a:rPr lang="ko-KR" altLang="en-US" sz="2000" b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이용</a:t>
            </a:r>
            <a:endParaRPr lang="ko-KR" altLang="en-US" sz="2000" b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7840" y="888268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박규남</a:t>
            </a:r>
            <a:r>
              <a:rPr lang="en-US" altLang="ko-KR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팀원</a:t>
            </a:r>
            <a:r>
              <a:rPr lang="en-US" altLang="ko-KR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ko-KR" altLang="en-US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b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1/5</a:t>
            </a:r>
            <a:endParaRPr lang="en-US" altLang="ko-KR" b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95997" y="891536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HTML5, CSS3, Git/Github,</a:t>
            </a:r>
          </a:p>
          <a:p>
            <a:pPr algn="ctr">
              <a:defRPr/>
            </a:pPr>
            <a:r>
              <a:rPr lang="en-US" altLang="ko-KR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Visual Studio Code, jQuery</a:t>
            </a: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7839" y="171123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96000" y="1702629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7838" y="5695410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300" b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Boxslider</a:t>
            </a:r>
            <a:r>
              <a:rPr lang="ko-KR" altLang="en-US" sz="1300" b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이용하여 이미지 자동 </a:t>
            </a:r>
            <a:r>
              <a:rPr lang="en-US" altLang="ko-KR" sz="1300" b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play</a:t>
            </a:r>
            <a:r>
              <a:rPr lang="ko-KR" altLang="en-US" sz="13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300" b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구현해봤습니다</a:t>
            </a:r>
            <a:r>
              <a:rPr lang="en-US" altLang="ko-KR" sz="1300" b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095995" y="5692142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Width</a:t>
            </a:r>
            <a:r>
              <a:rPr lang="ko-KR" altLang="en-US" sz="1400" b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</a:t>
            </a:r>
            <a:r>
              <a:rPr lang="en-US" altLang="ko-KR" sz="1400" b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100%</a:t>
            </a:r>
            <a:r>
              <a:rPr lang="ko-KR" altLang="en-US" sz="1400" b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주어 </a:t>
            </a:r>
            <a:r>
              <a:rPr lang="en-US" altLang="ko-KR" sz="1400" b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resize</a:t>
            </a:r>
            <a:r>
              <a:rPr lang="ko-KR" altLang="en-US" sz="14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400" b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맞춰 주었습니다</a:t>
            </a:r>
            <a:r>
              <a:rPr lang="en-US" altLang="ko-KR" sz="1400" b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sz="1400" b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7484630" y="3823566"/>
            <a:ext cx="425586" cy="0"/>
          </a:xfrm>
          <a:prstGeom prst="straightConnector1">
            <a:avLst/>
          </a:prstGeom>
          <a:ln w="127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10282566" y="3823557"/>
            <a:ext cx="425586" cy="0"/>
          </a:xfrm>
          <a:prstGeom prst="straightConnector1">
            <a:avLst/>
          </a:prstGeom>
          <a:ln w="127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64" y="1906865"/>
            <a:ext cx="4523018" cy="159234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901" y="1871157"/>
            <a:ext cx="5517770" cy="270084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464" y="3714751"/>
            <a:ext cx="3314700" cy="1714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6">
              <a:lumMod val="40000"/>
              <a:lumOff val="6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095997" y="71844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Mission 05) </a:t>
            </a:r>
            <a:r>
              <a:rPr lang="ko-KR" altLang="en-US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부트스트랩 사용하여 반응형 웹 만들기</a:t>
            </a:r>
          </a:p>
          <a:p>
            <a:pPr algn="ctr">
              <a:defRPr/>
            </a:pPr>
            <a:r>
              <a:rPr lang="ko-KR" altLang="en-US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웹 페이지제작 </a:t>
            </a:r>
            <a:r>
              <a:rPr lang="en-US" altLang="ko-KR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Git/Gtihub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7841" y="65311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4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코드 주제 </a:t>
            </a:r>
            <a:r>
              <a:rPr lang="en-US" altLang="ko-KR" sz="2400" b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ko-KR" altLang="en-US" sz="2400" b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베가스와 쿠키</a:t>
            </a:r>
            <a:endParaRPr lang="ko-KR" altLang="en-US" sz="2400" b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7840" y="888268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박규남</a:t>
            </a:r>
            <a:r>
              <a:rPr lang="en-US" altLang="ko-KR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팀원</a:t>
            </a:r>
            <a:r>
              <a:rPr lang="en-US" altLang="ko-KR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ko-KR" altLang="en-US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b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2/5</a:t>
            </a:r>
            <a:endParaRPr lang="en-US" altLang="ko-KR" b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95997" y="891536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HTML5, CSS3, Git/Github,</a:t>
            </a:r>
          </a:p>
          <a:p>
            <a:pPr algn="ctr">
              <a:defRPr/>
            </a:pPr>
            <a:r>
              <a:rPr lang="en-US" altLang="ko-KR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Visual Studio Code, jQuery</a:t>
            </a: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7839" y="171123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96000" y="173495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7838" y="5695410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300" b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베가스를 이용해서 영상구현과와 팝업창을 쿠키를 이용하여 구현하였습니다</a:t>
            </a:r>
            <a:r>
              <a:rPr lang="en-US" altLang="ko-KR" sz="1300" b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095995" y="5692142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</a:t>
            </a:r>
            <a:r>
              <a:rPr lang="ko-KR" altLang="en-US" sz="14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 쿠키와 베가스 영역및 텍스트를 꾸몄습니다</a:t>
            </a:r>
            <a:r>
              <a:rPr lang="en-US" altLang="ko-KR" sz="14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ko-KR" altLang="en-US" sz="1400" b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11" y="1886360"/>
            <a:ext cx="5553075" cy="147078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55" y="3422467"/>
            <a:ext cx="2579117" cy="204413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8717" y="3422467"/>
            <a:ext cx="2013876" cy="204413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2449" y="2117467"/>
            <a:ext cx="4790163" cy="31063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6">
              <a:lumMod val="40000"/>
              <a:lumOff val="6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095997" y="71844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Mission 05) </a:t>
            </a:r>
            <a:r>
              <a:rPr lang="ko-KR" altLang="en-US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부트스트랩 사용하여 반응형 웹 만들기</a:t>
            </a:r>
          </a:p>
          <a:p>
            <a:pPr algn="ctr">
              <a:defRPr/>
            </a:pPr>
            <a:r>
              <a:rPr lang="ko-KR" altLang="en-US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웹 페이지제작 </a:t>
            </a:r>
            <a:r>
              <a:rPr lang="en-US" altLang="ko-KR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Git/Gtihub</a:t>
            </a:r>
            <a:endParaRPr lang="ko-KR" altLang="en-US" b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7841" y="65311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4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코드 주제 </a:t>
            </a:r>
            <a:r>
              <a:rPr lang="en-US" altLang="ko-KR" sz="24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altLang="ko-KR" sz="2000" b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boxslider</a:t>
            </a:r>
            <a:r>
              <a:rPr lang="ko-KR" altLang="en-US" sz="2000" b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이용</a:t>
            </a:r>
            <a:endParaRPr lang="ko-KR" altLang="en-US" sz="2000" b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7840" y="888268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박규남</a:t>
            </a:r>
            <a:r>
              <a:rPr lang="en-US" altLang="ko-KR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팀원</a:t>
            </a:r>
            <a:r>
              <a:rPr lang="en-US" altLang="ko-KR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ko-KR" altLang="en-US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b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3/5</a:t>
            </a:r>
            <a:endParaRPr lang="en-US" altLang="ko-KR" b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95997" y="891536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HTML5, CSS3, Git/Github,</a:t>
            </a:r>
          </a:p>
          <a:p>
            <a:pPr algn="ctr">
              <a:defRPr/>
            </a:pPr>
            <a:r>
              <a:rPr lang="en-US" altLang="ko-KR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Visual Studio Code, jQuery</a:t>
            </a: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7839" y="171123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96000" y="1702629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7838" y="5695410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300" b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두번째 박스슬라이드를 이용하여 </a:t>
            </a:r>
            <a:r>
              <a:rPr lang="en-US" altLang="ko-KR" sz="1300" b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ko-KR" altLang="en-US" sz="1300" b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개의 동영상을 반응형 웹으로 구현해 봤습니다</a:t>
            </a:r>
            <a:r>
              <a:rPr lang="en-US" altLang="ko-KR" sz="1300" b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095995" y="5692142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Flex_box</a:t>
            </a:r>
            <a:r>
              <a:rPr lang="ko-KR" altLang="en-US" sz="1400" b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이용하여 </a:t>
            </a:r>
            <a:r>
              <a:rPr lang="en-US" altLang="ko-KR" sz="1400" b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window size</a:t>
            </a:r>
            <a:r>
              <a:rPr lang="ko-KR" altLang="en-US" sz="1400" b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 변경될때 </a:t>
            </a:r>
            <a:r>
              <a:rPr lang="en-US" altLang="ko-KR" sz="1400" b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1023</a:t>
            </a:r>
            <a:r>
              <a:rPr lang="ko-KR" altLang="en-US" sz="1400" b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이상은 수평방향으로 </a:t>
            </a:r>
            <a:r>
              <a:rPr lang="en-US" altLang="ko-KR" sz="1400" b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1023</a:t>
            </a:r>
            <a:r>
              <a:rPr lang="ko-KR" altLang="en-US" sz="1400" b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이하는 수직 방향으로 방향 전환하여 구현했습니다</a:t>
            </a:r>
            <a:r>
              <a:rPr lang="en-US" altLang="ko-KR" sz="1400" b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sz="1400" b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6726" y="1937285"/>
            <a:ext cx="2821721" cy="191349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619" y="1937285"/>
            <a:ext cx="2669488" cy="210584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968" y="2034532"/>
            <a:ext cx="1673355" cy="318734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1452" y="2034532"/>
            <a:ext cx="3208222" cy="256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5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6">
              <a:lumMod val="40000"/>
              <a:lumOff val="6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095997" y="71844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Mission 05) </a:t>
            </a:r>
            <a:r>
              <a:rPr lang="ko-KR" altLang="en-US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부트스트랩 사용하여 반응형 웹 만들기</a:t>
            </a:r>
          </a:p>
          <a:p>
            <a:pPr algn="ctr">
              <a:defRPr/>
            </a:pPr>
            <a:r>
              <a:rPr lang="ko-KR" altLang="en-US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웹 페이지제작 </a:t>
            </a:r>
            <a:r>
              <a:rPr lang="en-US" altLang="ko-KR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Git/Gtihub</a:t>
            </a:r>
            <a:endParaRPr lang="ko-KR" altLang="en-US" b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7841" y="65311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4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코드 주제 </a:t>
            </a:r>
            <a:r>
              <a:rPr lang="en-US" altLang="ko-KR" sz="24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ko-KR" altLang="en-US" sz="2000" b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카카오지도</a:t>
            </a:r>
            <a:r>
              <a:rPr lang="en-US" altLang="ko-KR" sz="2000" b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r>
              <a:rPr lang="ko-KR" altLang="en-US" sz="2000" b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 대여소 구현</a:t>
            </a:r>
            <a:endParaRPr lang="ko-KR" altLang="en-US" sz="2000" b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7840" y="888268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박규남</a:t>
            </a:r>
            <a:r>
              <a:rPr lang="en-US" altLang="ko-KR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팀원</a:t>
            </a:r>
            <a:r>
              <a:rPr lang="en-US" altLang="ko-KR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ko-KR" altLang="en-US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b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4/5</a:t>
            </a:r>
            <a:endParaRPr lang="en-US" altLang="ko-KR" b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95997" y="891536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HTML5, CSS3, Git/Github,</a:t>
            </a:r>
          </a:p>
          <a:p>
            <a:pPr algn="ctr">
              <a:defRPr/>
            </a:pPr>
            <a:r>
              <a:rPr lang="en-US" altLang="ko-KR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Visual Studio Code, jQuery</a:t>
            </a: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7838" y="1773284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96000" y="1702629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7838" y="5695410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300" b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서울시에서 제공하는 자전거 대여소 데이터를 받아</a:t>
            </a:r>
            <a:endParaRPr lang="en-US" altLang="ko-KR" sz="1300" b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>
              <a:defRPr/>
            </a:pPr>
            <a:r>
              <a:rPr lang="ko-KR" altLang="en-US" sz="13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카카오 지도 </a:t>
            </a:r>
            <a:r>
              <a:rPr lang="en-US" altLang="ko-KR" sz="13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r>
              <a:rPr lang="ko-KR" altLang="en-US" sz="1300" b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 마커로 대여소 위치를 잡아주는 기능을 구현해 봤습니다</a:t>
            </a:r>
            <a:r>
              <a:rPr lang="en-US" altLang="ko-KR" sz="1300" b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095995" y="5692142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Width</a:t>
            </a:r>
            <a:r>
              <a:rPr lang="ko-KR" altLang="en-US" sz="1400" b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</a:t>
            </a:r>
            <a:r>
              <a:rPr lang="en-US" altLang="ko-KR" sz="1400" b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100%</a:t>
            </a:r>
            <a:r>
              <a:rPr lang="ko-KR" altLang="en-US" sz="1400" b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주어 </a:t>
            </a:r>
            <a:r>
              <a:rPr lang="en-US" altLang="ko-KR" sz="1400" b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resize</a:t>
            </a:r>
            <a:r>
              <a:rPr lang="ko-KR" altLang="en-US" sz="14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400" b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맞춰 주었습니다</a:t>
            </a:r>
            <a:r>
              <a:rPr lang="en-US" altLang="ko-KR" sz="1400" b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sz="1400" b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7484630" y="3823566"/>
            <a:ext cx="425586" cy="0"/>
          </a:xfrm>
          <a:prstGeom prst="straightConnector1">
            <a:avLst/>
          </a:prstGeom>
          <a:ln w="127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10282566" y="3823557"/>
            <a:ext cx="425586" cy="0"/>
          </a:xfrm>
          <a:prstGeom prst="straightConnector1">
            <a:avLst/>
          </a:prstGeom>
          <a:ln w="127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15" y="2190543"/>
            <a:ext cx="3200400" cy="8572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94" y="3071503"/>
            <a:ext cx="1414299" cy="236090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4993" y="3071455"/>
            <a:ext cx="3629025" cy="18859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8826" y="1991378"/>
            <a:ext cx="3616906" cy="348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80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/>
          <p:cNvSpPr/>
          <p:nvPr/>
        </p:nvSpPr>
        <p:spPr>
          <a:xfrm>
            <a:off x="9954963" y="4774527"/>
            <a:ext cx="656822" cy="58819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6">
              <a:lumMod val="40000"/>
              <a:lumOff val="6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095997" y="71844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Mission 05) </a:t>
            </a:r>
            <a:r>
              <a:rPr lang="ko-KR" altLang="en-US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부트스트랩 사용하여 반응형 웹 만들기</a:t>
            </a:r>
          </a:p>
          <a:p>
            <a:pPr algn="ctr">
              <a:defRPr/>
            </a:pPr>
            <a:r>
              <a:rPr lang="ko-KR" altLang="en-US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웹 페이지제작 </a:t>
            </a:r>
            <a:r>
              <a:rPr lang="en-US" altLang="ko-KR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Git/Gtihub</a:t>
            </a:r>
            <a:endParaRPr lang="ko-KR" altLang="en-US" b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7841" y="65311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4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코드 주제 </a:t>
            </a:r>
            <a:r>
              <a:rPr lang="en-US" altLang="ko-KR" sz="24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ko-KR" altLang="en-US" sz="2000" b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채널톡</a:t>
            </a:r>
            <a:endParaRPr lang="ko-KR" altLang="en-US" sz="2000" b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7840" y="888268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박규남</a:t>
            </a:r>
            <a:r>
              <a:rPr lang="en-US" altLang="ko-KR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팀원</a:t>
            </a:r>
            <a:r>
              <a:rPr lang="en-US" altLang="ko-KR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ko-KR" altLang="en-US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en-US" altLang="ko-KR" b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/5</a:t>
            </a:r>
            <a:endParaRPr lang="en-US" altLang="ko-KR" b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95997" y="891536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HTML5, CSS3, Git/Github,</a:t>
            </a:r>
          </a:p>
          <a:p>
            <a:pPr algn="ctr">
              <a:defRPr/>
            </a:pPr>
            <a:r>
              <a:rPr lang="en-US" altLang="ko-KR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Visual Studio Code, jQuery</a:t>
            </a: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7839" y="171123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95994" y="171123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7838" y="5695410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300" b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채널톡에서 제공하는 오픈소스를 이용하여 문의 관련 채팅톡을 구현해 봤습니다</a:t>
            </a:r>
            <a:r>
              <a:rPr lang="en-US" altLang="ko-KR" sz="1300" b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sz="1300" b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95995" y="5692142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기존 채널톡 이미지를 제 웹사이트 로고로 교체하고</a:t>
            </a:r>
            <a:endParaRPr lang="en-US" altLang="ko-KR" sz="1400" b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>
              <a:defRPr/>
            </a:pPr>
            <a:r>
              <a:rPr lang="ko-KR" altLang="en-US" sz="1400" b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네임을 하이자전거로 변경했습니다</a:t>
            </a:r>
            <a:r>
              <a:rPr lang="en-US" altLang="ko-KR" sz="1400" b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ko-KR" altLang="en-US" sz="1400" b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ko-KR" sz="1400" b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626" y="1915583"/>
            <a:ext cx="2278748" cy="369491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921" y="1834821"/>
            <a:ext cx="3631724" cy="3671682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H="1">
            <a:off x="10232136" y="4262907"/>
            <a:ext cx="771177" cy="7297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564401" y="3884259"/>
            <a:ext cx="96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채널톡</a:t>
            </a:r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1951" y="1987639"/>
            <a:ext cx="1311241" cy="50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76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327</Words>
  <Application>Microsoft Office PowerPoint</Application>
  <PresentationFormat>와이드스크린</PresentationFormat>
  <Paragraphs>51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yuna</dc:creator>
  <cp:lastModifiedBy>hi-guro</cp:lastModifiedBy>
  <cp:revision>91</cp:revision>
  <dcterms:created xsi:type="dcterms:W3CDTF">2022-11-23T12:59:06Z</dcterms:created>
  <dcterms:modified xsi:type="dcterms:W3CDTF">2023-01-06T08:49:33Z</dcterms:modified>
  <cp:version>1000.0000.01</cp:version>
</cp:coreProperties>
</file>