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79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7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2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3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3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21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1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93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29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FA0C3-903F-4DD4-9420-CFFA3F5C6C77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8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Mission07) 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자주 묻는 질문과 답변 </a:t>
            </a:r>
            <a:r>
              <a:rPr lang="ko-KR" alt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반응형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웹 페이지 제작 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Git_Github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lang="en-US" altLang="ko-KR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altLang="ko-KR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owl-carousel</a:t>
            </a:r>
            <a:endParaRPr lang="ko-KR" alt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최유나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부팀장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(1/2)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bootstrap, jQuery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5996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wl-carousel 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적용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owlCarousel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적용하여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이미지가 무한반복으로 보여집니다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Items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속성으로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가지로 보여지며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Loop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속성을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true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설정하여 </a:t>
            </a:r>
            <a:r>
              <a:rPr lang="ko-KR" altLang="en-US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무한반복됩니다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altLang="ko-KR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false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설정하여 </a:t>
            </a:r>
            <a:r>
              <a:rPr lang="ko-KR" altLang="en-US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네비를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비활성화 처리합니다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82" y="2115901"/>
            <a:ext cx="5567234" cy="29241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743" y="1840981"/>
            <a:ext cx="5529725" cy="1574070"/>
          </a:xfrm>
          <a:prstGeom prst="rect">
            <a:avLst/>
          </a:prstGeom>
        </p:spPr>
      </p:pic>
      <p:sp>
        <p:nvSpPr>
          <p:cNvPr id="25" name="아래쪽 화살표 24"/>
          <p:cNvSpPr/>
          <p:nvPr/>
        </p:nvSpPr>
        <p:spPr>
          <a:xfrm>
            <a:off x="8762482" y="3208993"/>
            <a:ext cx="532245" cy="631943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743" y="3902987"/>
            <a:ext cx="5529725" cy="14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Mission09) </a:t>
            </a:r>
            <a:r>
              <a:rPr lang="ko-KR" alt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반응형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웹 메인 페이지 제작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_with 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Chatbot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API_Github_Upload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lang="en-US" altLang="ko-KR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altLang="ko-KR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aos</a:t>
            </a:r>
            <a:r>
              <a:rPr lang="ko-KR" altLang="en-US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효과를 통한 </a:t>
            </a:r>
            <a:r>
              <a:rPr lang="en-US" altLang="ko-KR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fade-down</a:t>
            </a:r>
            <a:endParaRPr lang="ko-KR" alt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최유나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부팀장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(2/2)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bootstrap, jQuery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5996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aos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적용하여 동영상에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fade-down 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적용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Aos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동영상과 텍스트에 적용하여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fade-down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효과로 포인트를 줍니다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99" y="2044211"/>
            <a:ext cx="5414300" cy="32881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622" y="1901444"/>
            <a:ext cx="4531968" cy="16058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361" y="3697499"/>
            <a:ext cx="4360490" cy="1867814"/>
          </a:xfrm>
          <a:prstGeom prst="rect">
            <a:avLst/>
          </a:prstGeom>
        </p:spPr>
      </p:pic>
      <p:sp>
        <p:nvSpPr>
          <p:cNvPr id="25" name="아래쪽 화살표 24"/>
          <p:cNvSpPr/>
          <p:nvPr/>
        </p:nvSpPr>
        <p:spPr>
          <a:xfrm>
            <a:off x="8314995" y="3354690"/>
            <a:ext cx="532245" cy="631943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19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121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yuna</dc:creator>
  <cp:lastModifiedBy>yuna</cp:lastModifiedBy>
  <cp:revision>31</cp:revision>
  <dcterms:created xsi:type="dcterms:W3CDTF">2022-11-23T12:59:06Z</dcterms:created>
  <dcterms:modified xsi:type="dcterms:W3CDTF">2023-01-05T13:29:17Z</dcterms:modified>
</cp:coreProperties>
</file>