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BFC00D-539F-4F13-9F46-A475E2E1FD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3E878-19E8-4F01-A839-969E454E74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8A56C-1D1E-4FF8-87BE-F21DF96D11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9706EA-52E4-43C2-8D83-502C464B92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CD258B-73BC-4672-B892-4058F623EC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72DACC-35DC-4A46-97D1-B3CB1ADF2F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59405E-62DC-4085-AB1A-E6EE90DE4C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0F6F9D-66FC-4B47-83C9-DB3BD23893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E62DC1-7499-4246-AB35-3CED51DE29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1B6E03-2716-4C90-88EA-DB953F31BE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51319D-8455-4008-B2A2-00C5CA001F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01B351-CC80-41D5-97EE-51F0174EBD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E89433-19C9-4A8A-9850-722E93510C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97AAB8-144C-4A99-9219-77462C3FD2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ACA5D5-3236-49B5-AFFA-106A70F6E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319725-BCA5-4352-936D-419152666B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B47B31-5278-4C38-A074-A2112C4E7E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CFE781-38D3-4D57-8BF7-E86DB366C4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F284E6-8121-4595-9223-ACEEA295C3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E83F4D-ABC7-4EEC-A11E-9371F66A6E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6C481C-4F44-4BD7-A01D-A733155925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A2D631-FF02-4A91-AAD4-7DCC17BD1B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EF8C3-696F-4AA6-BF9C-2EA39646A5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849E9A-B6FA-4C7D-9355-E4C4995AC5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 </a:t>
            </a:r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249282-5F05-4AB5-9F52-E30CD2FD087A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3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&lt;날짜/시간&gt;</a:t>
            </a:r>
            <a:endParaRPr b="0" lang="en-US" sz="1200" spc="-1" strike="noStrike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80235D-5F7D-481C-A96A-2F49E3D30F5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5943240"/>
          </a:xfrm>
          <a:prstGeom prst="rect">
            <a:avLst/>
          </a:prstGeom>
          <a:ln w="0">
            <a:noFill/>
          </a:ln>
        </p:spPr>
      </p:pic>
      <p:sp>
        <p:nvSpPr>
          <p:cNvPr id="83" name="직사각형 4"/>
          <p:cNvSpPr/>
          <p:nvPr/>
        </p:nvSpPr>
        <p:spPr>
          <a:xfrm>
            <a:off x="0" y="0"/>
            <a:ext cx="12191760" cy="594324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5"/>
          <p:cNvSpPr/>
          <p:nvPr/>
        </p:nvSpPr>
        <p:spPr>
          <a:xfrm>
            <a:off x="3000240" y="4778280"/>
            <a:ext cx="6191280" cy="2091600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TextBox 6"/>
          <p:cNvSpPr/>
          <p:nvPr/>
        </p:nvSpPr>
        <p:spPr>
          <a:xfrm>
            <a:off x="3255840" y="5193360"/>
            <a:ext cx="568008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맑은 고딕"/>
              </a:rPr>
              <a:t>Code Review</a:t>
            </a:r>
            <a:endParaRPr b="0" lang="en-US" sz="4400" spc="-1" strike="noStrike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b3838"/>
                </a:solidFill>
                <a:latin typeface="맑은 고딕"/>
              </a:rPr>
              <a:t>By. G.stone  </a:t>
            </a:r>
            <a:endParaRPr b="0" lang="en-US" sz="32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4" descr=""/>
          <p:cNvPicPr/>
          <p:nvPr/>
        </p:nvPicPr>
        <p:blipFill>
          <a:blip r:embed="rId1"/>
          <a:stretch/>
        </p:blipFill>
        <p:spPr>
          <a:xfrm>
            <a:off x="5943600" y="0"/>
            <a:ext cx="624816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직사각형 5"/>
          <p:cNvSpPr/>
          <p:nvPr/>
        </p:nvSpPr>
        <p:spPr>
          <a:xfrm>
            <a:off x="5943600" y="0"/>
            <a:ext cx="6248160" cy="685764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6"/>
          <p:cNvSpPr/>
          <p:nvPr/>
        </p:nvSpPr>
        <p:spPr>
          <a:xfrm>
            <a:off x="235080" y="0"/>
            <a:ext cx="561240" cy="2311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Box 7"/>
          <p:cNvSpPr/>
          <p:nvPr/>
        </p:nvSpPr>
        <p:spPr>
          <a:xfrm>
            <a:off x="920880" y="627120"/>
            <a:ext cx="1632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400" spc="299" strike="noStrike">
                <a:solidFill>
                  <a:srgbClr val="767171"/>
                </a:solidFill>
                <a:latin typeface="맑은 고딕"/>
              </a:rPr>
              <a:t>팀원</a:t>
            </a:r>
            <a:endParaRPr b="0" lang="en-US" sz="2400" spc="-1" strike="noStrike">
              <a:latin typeface="Noto Sans KR"/>
            </a:endParaRPr>
          </a:p>
        </p:txBody>
      </p:sp>
      <p:sp>
        <p:nvSpPr>
          <p:cNvPr id="90" name="직선 연결선 9"/>
          <p:cNvSpPr/>
          <p:nvPr/>
        </p:nvSpPr>
        <p:spPr>
          <a:xfrm>
            <a:off x="920880" y="1266840"/>
            <a:ext cx="4735080" cy="36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Box 10"/>
          <p:cNvSpPr/>
          <p:nvPr/>
        </p:nvSpPr>
        <p:spPr>
          <a:xfrm>
            <a:off x="1737360" y="1580760"/>
            <a:ext cx="415368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300000"/>
              </a:lnSpc>
              <a:buNone/>
            </a:pPr>
            <a:r>
              <a:rPr b="1" lang="en-US" sz="2000" spc="-1" strike="noStrike">
                <a:solidFill>
                  <a:srgbClr val="548235"/>
                </a:solidFill>
                <a:latin typeface="맑은 고딕"/>
              </a:rPr>
              <a:t>1.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팀장 </a:t>
            </a:r>
            <a:r>
              <a:rPr b="1" lang="en-US" sz="1800" spc="-1" strike="noStrike">
                <a:solidFill>
                  <a:srgbClr val="3b3838"/>
                </a:solidFill>
                <a:latin typeface="맑은 고딕"/>
              </a:rPr>
              <a:t>:   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우정현</a:t>
            </a:r>
            <a:endParaRPr b="0" lang="en-US" sz="1800" spc="-1" strike="noStrike">
              <a:latin typeface="Noto Sans KR"/>
            </a:endParaRPr>
          </a:p>
          <a:p>
            <a:pPr>
              <a:lnSpc>
                <a:spcPct val="300000"/>
              </a:lnSpc>
              <a:buNone/>
            </a:pPr>
            <a:r>
              <a:rPr b="1" lang="en-US" sz="2000" spc="-1" strike="noStrike">
                <a:solidFill>
                  <a:srgbClr val="548235"/>
                </a:solidFill>
                <a:latin typeface="맑은 고딕"/>
              </a:rPr>
              <a:t>2.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부팀장 </a:t>
            </a:r>
            <a:r>
              <a:rPr b="1" lang="en-US" sz="1800" spc="-1" strike="noStrike">
                <a:solidFill>
                  <a:srgbClr val="3b3838"/>
                </a:solidFill>
                <a:latin typeface="맑은 고딕"/>
              </a:rPr>
              <a:t>: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최유나</a:t>
            </a:r>
            <a:endParaRPr b="0" lang="en-US" sz="1800" spc="-1" strike="noStrike">
              <a:latin typeface="Noto Sans KR"/>
            </a:endParaRPr>
          </a:p>
          <a:p>
            <a:pPr>
              <a:lnSpc>
                <a:spcPct val="300000"/>
              </a:lnSpc>
              <a:buNone/>
            </a:pPr>
            <a:r>
              <a:rPr b="1" lang="en-US" sz="2000" spc="-1" strike="noStrike">
                <a:solidFill>
                  <a:srgbClr val="548235"/>
                </a:solidFill>
                <a:latin typeface="맑은 고딕"/>
              </a:rPr>
              <a:t>3.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팀원 </a:t>
            </a:r>
            <a:r>
              <a:rPr b="1" lang="en-US" sz="1800" spc="-1" strike="noStrike">
                <a:solidFill>
                  <a:srgbClr val="3b3838"/>
                </a:solidFill>
                <a:latin typeface="맑은 고딕"/>
              </a:rPr>
              <a:t>:   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박찬형</a:t>
            </a:r>
            <a:endParaRPr b="0" lang="en-US" sz="1800" spc="-1" strike="noStrike">
              <a:latin typeface="Noto Sans KR"/>
            </a:endParaRPr>
          </a:p>
          <a:p>
            <a:pPr>
              <a:lnSpc>
                <a:spcPct val="300000"/>
              </a:lnSpc>
              <a:buNone/>
            </a:pPr>
            <a:r>
              <a:rPr b="1" lang="en-US" sz="2000" spc="-1" strike="noStrike">
                <a:solidFill>
                  <a:srgbClr val="548235"/>
                </a:solidFill>
                <a:latin typeface="맑은 고딕"/>
              </a:rPr>
              <a:t>4.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팀원 </a:t>
            </a:r>
            <a:r>
              <a:rPr b="1" lang="en-US" sz="1800" spc="-1" strike="noStrike">
                <a:solidFill>
                  <a:srgbClr val="3b3838"/>
                </a:solidFill>
                <a:latin typeface="맑은 고딕"/>
              </a:rPr>
              <a:t>:   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조채이</a:t>
            </a:r>
            <a:endParaRPr b="0" lang="en-US" sz="1800" spc="-1" strike="noStrike">
              <a:latin typeface="Noto Sans KR"/>
            </a:endParaRPr>
          </a:p>
          <a:p>
            <a:pPr>
              <a:lnSpc>
                <a:spcPct val="300000"/>
              </a:lnSpc>
              <a:buNone/>
            </a:pPr>
            <a:r>
              <a:rPr b="1" lang="en-US" sz="2000" spc="-1" strike="noStrike">
                <a:solidFill>
                  <a:srgbClr val="548235"/>
                </a:solidFill>
                <a:latin typeface="맑은 고딕"/>
              </a:rPr>
              <a:t>5.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팀원 </a:t>
            </a:r>
            <a:r>
              <a:rPr b="1" lang="en-US" sz="1800" spc="-1" strike="noStrike">
                <a:solidFill>
                  <a:srgbClr val="3b3838"/>
                </a:solidFill>
                <a:latin typeface="맑은 고딕"/>
              </a:rPr>
              <a:t>:    </a:t>
            </a:r>
            <a:r>
              <a:rPr b="1" lang="ko-KR" sz="1800" spc="-1" strike="noStrike">
                <a:solidFill>
                  <a:srgbClr val="3b3838"/>
                </a:solidFill>
                <a:latin typeface="맑은 고딕"/>
              </a:rPr>
              <a:t>박규남</a:t>
            </a:r>
            <a:endParaRPr b="0" lang="en-US" sz="18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2"/>
          <p:cNvSpPr/>
          <p:nvPr/>
        </p:nvSpPr>
        <p:spPr>
          <a:xfrm>
            <a:off x="6095880" y="7200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Mission09)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반응형 웹 메인 페이지 제작</a:t>
            </a:r>
            <a:endParaRPr b="0" lang="en-US" sz="1800" spc="-1" strike="noStrike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with Git_Github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94" name="직사각형 14"/>
          <p:cNvSpPr/>
          <p:nvPr/>
        </p:nvSpPr>
        <p:spPr>
          <a:xfrm>
            <a:off x="157680" y="6516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코드 주제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</a:rPr>
              <a:t>: slide()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함수로 페이드 효과 적용</a:t>
            </a:r>
            <a:endParaRPr b="0" lang="en-US" sz="2400" spc="-1" strike="noStrike">
              <a:latin typeface="Noto Sans KR"/>
            </a:endParaRPr>
          </a:p>
        </p:txBody>
      </p:sp>
      <p:sp>
        <p:nvSpPr>
          <p:cNvPr id="95" name="직사각형 15"/>
          <p:cNvSpPr/>
          <p:nvPr/>
        </p:nvSpPr>
        <p:spPr>
          <a:xfrm>
            <a:off x="157680" y="88812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박찬형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팀원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) 1/3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96" name="직사각형 16"/>
          <p:cNvSpPr/>
          <p:nvPr/>
        </p:nvSpPr>
        <p:spPr>
          <a:xfrm>
            <a:off x="6095880" y="89136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HTML5, CSS3, Git/Github,</a:t>
            </a:r>
            <a:endParaRPr b="0" lang="en-US" sz="1800" spc="-1" strike="noStrike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Visual Studio Code, bootstrap, jQuery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97" name="직사각형 17"/>
          <p:cNvSpPr/>
          <p:nvPr/>
        </p:nvSpPr>
        <p:spPr>
          <a:xfrm>
            <a:off x="157680" y="1711080"/>
            <a:ext cx="5864760" cy="391860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8"/>
          <p:cNvSpPr/>
          <p:nvPr/>
        </p:nvSpPr>
        <p:spPr>
          <a:xfrm>
            <a:off x="6095880" y="1711080"/>
            <a:ext cx="5864760" cy="391860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9"/>
          <p:cNvSpPr/>
          <p:nvPr/>
        </p:nvSpPr>
        <p:spPr>
          <a:xfrm>
            <a:off x="157680" y="5695560"/>
            <a:ext cx="5864760" cy="107748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Slide(), fadeIn(), fadeOut()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00" name="직사각형 20"/>
          <p:cNvSpPr/>
          <p:nvPr/>
        </p:nvSpPr>
        <p:spPr>
          <a:xfrm>
            <a:off x="6095880" y="5692320"/>
            <a:ext cx="5864760" cy="107748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Slide() </a:t>
            </a: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함수를 이용하여 이미지를 지정한 시간마다 바꾸며 보여지게 하고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FadeIn(), fadeOut()</a:t>
            </a: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을 이용해 사라지고 나타나는 효과를 주었습니다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400" spc="-1" strike="noStrike">
              <a:latin typeface="Noto Sans KR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80200" y="1800000"/>
            <a:ext cx="4339800" cy="376812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149160" y="1800000"/>
            <a:ext cx="3570840" cy="16236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6840000" y="2841480"/>
            <a:ext cx="4269600" cy="18385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7920000" y="3960000"/>
            <a:ext cx="404064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12"/>
          <p:cNvSpPr/>
          <p:nvPr/>
        </p:nvSpPr>
        <p:spPr>
          <a:xfrm>
            <a:off x="6095880" y="7200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Mission09)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반응형 웹 메인 페이지 제작</a:t>
            </a:r>
            <a:endParaRPr b="0" lang="en-US" sz="1800" spc="-1" strike="noStrike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with Git_Github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07" name="직사각형 14"/>
          <p:cNvSpPr/>
          <p:nvPr/>
        </p:nvSpPr>
        <p:spPr>
          <a:xfrm>
            <a:off x="157680" y="6516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코드 주제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</a:rPr>
              <a:t>: vegas 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부분 적용</a:t>
            </a:r>
            <a:endParaRPr b="0" lang="en-US" sz="2400" spc="-1" strike="noStrike">
              <a:latin typeface="Noto Sans KR"/>
            </a:endParaRPr>
          </a:p>
        </p:txBody>
      </p:sp>
      <p:sp>
        <p:nvSpPr>
          <p:cNvPr id="108" name="직사각형 15"/>
          <p:cNvSpPr/>
          <p:nvPr/>
        </p:nvSpPr>
        <p:spPr>
          <a:xfrm>
            <a:off x="157680" y="88812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박찬형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팀원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) 2/3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09" name="직사각형 16"/>
          <p:cNvSpPr/>
          <p:nvPr/>
        </p:nvSpPr>
        <p:spPr>
          <a:xfrm>
            <a:off x="6095880" y="89136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HTML5, CSS3, Git/Github,</a:t>
            </a:r>
            <a:endParaRPr b="0" lang="en-US" sz="1800" spc="-1" strike="noStrike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Visual Studio Code, bootstrap, jQuery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10" name="직사각형 17"/>
          <p:cNvSpPr/>
          <p:nvPr/>
        </p:nvSpPr>
        <p:spPr>
          <a:xfrm>
            <a:off x="157680" y="1711080"/>
            <a:ext cx="5864760" cy="391860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18"/>
          <p:cNvSpPr/>
          <p:nvPr/>
        </p:nvSpPr>
        <p:spPr>
          <a:xfrm>
            <a:off x="6095880" y="1711080"/>
            <a:ext cx="5864760" cy="391860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800" spc="-1" strike="noStrike">
              <a:latin typeface="Noto Sans KR"/>
            </a:endParaRPr>
          </a:p>
          <a:p>
            <a:pPr algn="ctr">
              <a:buNone/>
            </a:pPr>
            <a:r>
              <a:rPr b="0" lang="ko-KR" sz="1800" spc="-1" strike="noStrike">
                <a:latin typeface="Noto Sans KR"/>
              </a:rPr>
              <a:t>여백이 생긴 모습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12" name="직사각형 19"/>
          <p:cNvSpPr/>
          <p:nvPr/>
        </p:nvSpPr>
        <p:spPr>
          <a:xfrm>
            <a:off x="157680" y="5695560"/>
            <a:ext cx="5864760" cy="107748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vegas, div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13" name="직사각형 20"/>
          <p:cNvSpPr/>
          <p:nvPr/>
        </p:nvSpPr>
        <p:spPr>
          <a:xfrm>
            <a:off x="6095880" y="5692320"/>
            <a:ext cx="5864760" cy="107748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Fullscreen vegas</a:t>
            </a: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에 영역을 지정하여 지정한 영역에만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vegas </a:t>
            </a: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영상이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나오도록 하였습니다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400" spc="-1" strike="noStrike">
              <a:latin typeface="Noto Sans KR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00000" y="1800000"/>
            <a:ext cx="4337640" cy="37800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7200000" y="1800000"/>
            <a:ext cx="4052520" cy="18000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7200000" y="3924000"/>
            <a:ext cx="4140000" cy="162000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6480000" y="54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 flipH="1">
            <a:off x="11520000" y="540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2"/>
          <p:cNvSpPr/>
          <p:nvPr/>
        </p:nvSpPr>
        <p:spPr>
          <a:xfrm>
            <a:off x="6095880" y="7200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Mission09)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반응형 웹 메인 페이지 제작</a:t>
            </a:r>
            <a:endParaRPr b="0" lang="en-US" sz="1800" spc="-1" strike="noStrike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with Git_Github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1" name="직사각형 14"/>
          <p:cNvSpPr/>
          <p:nvPr/>
        </p:nvSpPr>
        <p:spPr>
          <a:xfrm>
            <a:off x="157680" y="6516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코드 주제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챗봇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</a:rPr>
              <a:t>API 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연동 적용</a:t>
            </a:r>
            <a:endParaRPr b="0" lang="en-US" sz="2400" spc="-1" strike="noStrike">
              <a:latin typeface="Noto Sans KR"/>
            </a:endParaRPr>
          </a:p>
        </p:txBody>
      </p:sp>
      <p:sp>
        <p:nvSpPr>
          <p:cNvPr id="122" name="직사각형 15"/>
          <p:cNvSpPr/>
          <p:nvPr/>
        </p:nvSpPr>
        <p:spPr>
          <a:xfrm>
            <a:off x="157680" y="88812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박찬형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팀원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) 3/3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3" name="직사각형 16"/>
          <p:cNvSpPr/>
          <p:nvPr/>
        </p:nvSpPr>
        <p:spPr>
          <a:xfrm>
            <a:off x="6095880" y="891360"/>
            <a:ext cx="5864760" cy="75744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HTML5, CSS3, Git/Github,</a:t>
            </a:r>
            <a:endParaRPr b="0" lang="en-US" sz="1800" spc="-1" strike="noStrike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Visual Studio Code, bootstrap, jQuery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4" name="직사각형 17"/>
          <p:cNvSpPr/>
          <p:nvPr/>
        </p:nvSpPr>
        <p:spPr>
          <a:xfrm>
            <a:off x="157680" y="1711080"/>
            <a:ext cx="5864760" cy="391860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8"/>
          <p:cNvSpPr/>
          <p:nvPr/>
        </p:nvSpPr>
        <p:spPr>
          <a:xfrm>
            <a:off x="6095880" y="1711080"/>
            <a:ext cx="5864760" cy="391860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9"/>
          <p:cNvSpPr/>
          <p:nvPr/>
        </p:nvSpPr>
        <p:spPr>
          <a:xfrm>
            <a:off x="157680" y="5695560"/>
            <a:ext cx="5864760" cy="107748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ChatbotAPI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7" name="직사각형 20"/>
          <p:cNvSpPr/>
          <p:nvPr/>
        </p:nvSpPr>
        <p:spPr>
          <a:xfrm>
            <a:off x="6095880" y="5692320"/>
            <a:ext cx="5864760" cy="1077480"/>
          </a:xfrm>
          <a:prstGeom prst="rect">
            <a:avLst/>
          </a:prstGeom>
          <a:solidFill>
            <a:schemeClr val="bg1"/>
          </a:solidFill>
          <a:ln w="38100">
            <a:solidFill>
              <a:srgbClr val="70ad47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챗봇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api </a:t>
            </a: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연동을 통해 홈페이지 원하는 위치에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chatbot</a:t>
            </a: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을 생성하여 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1400" spc="-1" strike="noStrike">
                <a:solidFill>
                  <a:srgbClr val="000000"/>
                </a:solidFill>
                <a:latin typeface="맑은 고딕"/>
              </a:rPr>
              <a:t>지정한 아이콘을 클릭 시 채팅이 가능한 채팅창이 열리도록 설정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28" name="아래쪽 화살표 21"/>
          <p:cNvSpPr/>
          <p:nvPr/>
        </p:nvSpPr>
        <p:spPr>
          <a:xfrm rot="17463000">
            <a:off x="8672760" y="2832480"/>
            <a:ext cx="401040" cy="731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095880" y="2520000"/>
            <a:ext cx="2300400" cy="119016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9360000" y="1800000"/>
            <a:ext cx="2556360" cy="383328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1260000" y="1800000"/>
            <a:ext cx="4044960" cy="37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Application>LibreOffice/7.3.1.3$Windows_X86_64 LibreOffice_project/a69ca51ded25f3eefd52d7bf9a5fad8c90b87951</Application>
  <AppVersion>15.0000</AppVersion>
  <Words>177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2022-11-23T12:59:06Z</dcterms:created>
  <dc:creator>yuna</dc:creator>
  <dc:description/>
  <dc:language>ko-KR</dc:language>
  <cp:lastModifiedBy/>
  <dcterms:modified xsi:type="dcterms:W3CDTF">2023-01-06T20:49:39Z</dcterms:modified>
  <cp:revision>40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5</vt:i4>
  </property>
</Properties>
</file>