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0271" y="772321"/>
            <a:ext cx="9624415" cy="24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2000" b="1" dirty="0"/>
              <a:t>3TB</a:t>
            </a:r>
            <a:endParaRPr lang="ko-KR" altLang="en-US" sz="1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8452-47DE-20C1-4035-C34074CAEDF9}"/>
              </a:ext>
            </a:extLst>
          </p:cNvPr>
          <p:cNvSpPr txBox="1">
            <a:spLocks/>
          </p:cNvSpPr>
          <p:nvPr/>
        </p:nvSpPr>
        <p:spPr>
          <a:xfrm>
            <a:off x="5153913" y="2913077"/>
            <a:ext cx="2692865" cy="103184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/>
              <a:t>Try Best !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70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/>
              <a:t> ~ 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6463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68011-E5CE-B3AE-7F48-2E2DB0D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Pet Feeder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애완동물을 위한 스마트 자동 급식 시스템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A2627-AFE8-F893-B186-F96D4C3C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계기</a:t>
            </a:r>
            <a:r>
              <a:rPr lang="en-US" altLang="ko-KR" dirty="0"/>
              <a:t>: </a:t>
            </a:r>
            <a:r>
              <a:rPr lang="ko-KR" altLang="en-US" dirty="0"/>
              <a:t>어린 시절 병아리를 키웠었는데 부모님도 맞벌이를 하셔서 학교를 가는 날에는 병아리의 밥을 주고 </a:t>
            </a:r>
            <a:r>
              <a:rPr lang="ko-KR" altLang="en-US" dirty="0" err="1"/>
              <a:t>가는것을</a:t>
            </a:r>
            <a:r>
              <a:rPr lang="ko-KR" altLang="en-US" dirty="0"/>
              <a:t> 잊어버리고 학교에 가버려서 병아리를 굶기는 일이 잦았던 경험이 있어서 이번 주제를 선정하게 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0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4FDA-8C94-6946-4634-72D106F3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314051"/>
            <a:ext cx="9603275" cy="1049235"/>
          </a:xfrm>
        </p:spPr>
        <p:txBody>
          <a:bodyPr/>
          <a:lstStyle/>
          <a:p>
            <a:r>
              <a:rPr lang="ko-KR" altLang="en-US" dirty="0"/>
              <a:t>조 명 </a:t>
            </a:r>
            <a:r>
              <a:rPr lang="en-US" altLang="ko-KR" dirty="0"/>
              <a:t>:  </a:t>
            </a:r>
            <a:r>
              <a:rPr lang="en-US" altLang="ko-KR" b="1" dirty="0"/>
              <a:t>3TB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13BE4-C8CE-603D-99D6-C252C84F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조이름을 정한이유  </a:t>
            </a:r>
            <a:r>
              <a:rPr lang="en-US" altLang="ko-KR" dirty="0"/>
              <a:t>: </a:t>
            </a:r>
            <a:r>
              <a:rPr lang="ko-KR" altLang="en-US" dirty="0"/>
              <a:t>결과도 중요하지만 과정이 더 중요하다고 생각 되기에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    To Do Best</a:t>
            </a:r>
            <a:r>
              <a:rPr lang="ko-KR" altLang="en-US" dirty="0"/>
              <a:t>를 줄여 </a:t>
            </a:r>
            <a:r>
              <a:rPr lang="en-US" altLang="ko-KR" dirty="0"/>
              <a:t>TB</a:t>
            </a:r>
            <a:r>
              <a:rPr lang="ko-KR" altLang="en-US" dirty="0"/>
              <a:t>로 지었습니다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6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조원 소개 및 다짐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한건우 </a:t>
            </a:r>
            <a:r>
              <a:rPr lang="en-US" altLang="ko-KR" dirty="0"/>
              <a:t>–   </a:t>
            </a:r>
            <a:r>
              <a:rPr lang="ko-KR" altLang="en-US" dirty="0"/>
              <a:t>조장   </a:t>
            </a:r>
            <a:r>
              <a:rPr lang="en-US" altLang="ko-KR" dirty="0"/>
              <a:t>: </a:t>
            </a:r>
            <a:r>
              <a:rPr lang="ko-KR" altLang="en-US" dirty="0"/>
              <a:t>귀찮은 일이 많을 것이라 생각 되지만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    	   </a:t>
            </a:r>
            <a:r>
              <a:rPr lang="ko-KR" altLang="en-US" dirty="0"/>
              <a:t>끝까지 책임을 가지고 조활동에 임하겠습니다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범태원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부조장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부조장으로써 조장과 조원을 </a:t>
            </a:r>
            <a:r>
              <a:rPr lang="ko-KR" altLang="en-US" dirty="0" err="1"/>
              <a:t>멘탈을</a:t>
            </a:r>
            <a:r>
              <a:rPr lang="ko-KR" altLang="en-US" dirty="0"/>
              <a:t> 케어 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 	   </a:t>
            </a:r>
            <a:r>
              <a:rPr lang="ko-KR" altLang="en-US" dirty="0"/>
              <a:t>우리 조의 어머니 같은 역할을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박민성</a:t>
            </a:r>
            <a:r>
              <a:rPr lang="ko-KR" altLang="en-US" dirty="0"/>
              <a:t> </a:t>
            </a:r>
            <a:r>
              <a:rPr lang="en-US" altLang="ko-KR" dirty="0"/>
              <a:t>–   </a:t>
            </a:r>
            <a:r>
              <a:rPr lang="ko-KR" altLang="en-US" dirty="0"/>
              <a:t>조원   </a:t>
            </a:r>
            <a:r>
              <a:rPr lang="en-US" altLang="ko-KR" dirty="0"/>
              <a:t>: </a:t>
            </a:r>
            <a:r>
              <a:rPr lang="ko-KR" altLang="en-US" dirty="0"/>
              <a:t>끝까지 참여해서 원하는 결과물을 만들고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0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8246-DCA3-F66B-1F74-B421B6C6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A51D-3D2A-3689-1686-3AEC5925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2356"/>
            <a:ext cx="9603275" cy="4042320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/>
              <a:t>시간 준수 및 </a:t>
            </a:r>
            <a:r>
              <a:rPr lang="ko-KR" altLang="en-US" sz="1800" b="1" dirty="0" err="1"/>
              <a:t>불참시</a:t>
            </a:r>
            <a:r>
              <a:rPr lang="ko-KR" altLang="en-US" sz="1800" b="1" dirty="0"/>
              <a:t> 불참 사유를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시간 전에 알리기</a:t>
            </a:r>
          </a:p>
          <a:p>
            <a:r>
              <a:rPr lang="ko-KR" altLang="en-US" sz="1800" b="1" dirty="0" err="1"/>
              <a:t>단톡방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메세지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읽씹</a:t>
            </a:r>
            <a:r>
              <a:rPr lang="ko-KR" altLang="en-US" sz="1800" b="1" dirty="0"/>
              <a:t> 금지</a:t>
            </a:r>
          </a:p>
          <a:p>
            <a:r>
              <a:rPr lang="ko-KR" altLang="en-US" sz="1800" b="1" dirty="0"/>
              <a:t>의견을 적극적으로 내고 서로의 의견을 존중해주고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반대의견이 </a:t>
            </a:r>
            <a:r>
              <a:rPr lang="ko-KR" altLang="en-US" sz="1800" b="1" dirty="0" err="1"/>
              <a:t>나왔을경우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 </a:t>
            </a:r>
            <a:r>
              <a:rPr lang="ko-KR" altLang="en-US" sz="1800" b="1" dirty="0"/>
              <a:t> 토론을 통해 해결하기</a:t>
            </a:r>
          </a:p>
          <a:p>
            <a:r>
              <a:rPr lang="ko-KR" altLang="en-US" sz="1800" b="1" dirty="0"/>
              <a:t>주</a:t>
            </a:r>
            <a:r>
              <a:rPr lang="en-US" altLang="ko-KR" sz="1800" b="1" dirty="0"/>
              <a:t>1~2</a:t>
            </a:r>
            <a:r>
              <a:rPr lang="ko-KR" altLang="en-US" sz="1800" b="1" dirty="0"/>
              <a:t>회 최소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시간 이상의 회의 및 토론을 진행 하기</a:t>
            </a:r>
          </a:p>
          <a:p>
            <a:r>
              <a:rPr lang="ko-KR" altLang="en-US" sz="1800" b="1" dirty="0"/>
              <a:t>팀 활동 적극적으로 참여하기</a:t>
            </a:r>
          </a:p>
          <a:p>
            <a:r>
              <a:rPr lang="ko-KR" altLang="en-US" sz="1800" b="1" dirty="0"/>
              <a:t>모르거나 어려운 문제에 직면하면 조원들을 부르기</a:t>
            </a:r>
          </a:p>
          <a:p>
            <a:r>
              <a:rPr lang="ko-KR" altLang="en-US" sz="1800" b="1" dirty="0"/>
              <a:t>말하기전 머리에서 필터링 한번 더 걸치기</a:t>
            </a:r>
          </a:p>
          <a:p>
            <a:r>
              <a:rPr lang="ko-KR" altLang="en-US" sz="1800" b="1" dirty="0"/>
              <a:t>조원 모두가 </a:t>
            </a:r>
            <a:r>
              <a:rPr lang="ko-KR" altLang="en-US" sz="1800" b="1" dirty="0" err="1"/>
              <a:t>들을수</a:t>
            </a:r>
            <a:r>
              <a:rPr lang="ko-KR" altLang="en-US" sz="1800" b="1" dirty="0"/>
              <a:t> 있도록 말하기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14 ~ 3</a:t>
            </a:r>
            <a:r>
              <a:rPr lang="ko-KR" altLang="en-US" dirty="0"/>
              <a:t>월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00936"/>
              </p:ext>
            </p:extLst>
          </p:nvPr>
        </p:nvGraphicFramePr>
        <p:xfrm>
          <a:off x="1130267" y="1436914"/>
          <a:ext cx="9603272" cy="4088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r>
                        <a:rPr lang="ko-KR" altLang="en-US" dirty="0"/>
                        <a:t>자기소개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 아이디어 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700" dirty="0"/>
                        <a:t>아이디어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결정 및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아이디어 상세 논의 및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발표 및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과제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700" b="0" dirty="0"/>
                        <a:t>신청서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초기 도안 및 개발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계획 설정하기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초기 도안 및 개발 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계획 설정하기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24 ~ 4</a:t>
            </a:r>
            <a:r>
              <a:rPr lang="ko-KR" altLang="en-US" dirty="0"/>
              <a:t>월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18027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2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7 ~ 4</a:t>
            </a:r>
            <a:r>
              <a:rPr lang="ko-KR" altLang="en-US" dirty="0"/>
              <a:t>월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7118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21 ~ 5</a:t>
            </a:r>
            <a:r>
              <a:rPr lang="ko-KR" altLang="en-US" dirty="0"/>
              <a:t>월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7532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26</a:t>
                      </a: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 ~ 5</a:t>
            </a:r>
            <a:r>
              <a:rPr lang="ko-KR" altLang="en-US" dirty="0"/>
              <a:t>월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20826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64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529</Words>
  <Application>Microsoft Office PowerPoint</Application>
  <PresentationFormat>와이드스크린</PresentationFormat>
  <Paragraphs>258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함초롬바탕</vt:lpstr>
      <vt:lpstr>Arial</vt:lpstr>
      <vt:lpstr>Century Gothic</vt:lpstr>
      <vt:lpstr>Gallery</vt:lpstr>
      <vt:lpstr>3TB</vt:lpstr>
      <vt:lpstr>조 명 :  3TB</vt:lpstr>
      <vt:lpstr>조원 소개 및 다짐</vt:lpstr>
      <vt:lpstr>팀원 규칙</vt:lpstr>
      <vt:lpstr>예상 일정(3월14 ~ 3월23일)</vt:lpstr>
      <vt:lpstr>예상 일정(3월24 ~ 4월6일)</vt:lpstr>
      <vt:lpstr>예상 일정(4월7 ~ 4월20일)</vt:lpstr>
      <vt:lpstr>예상 일정(4월21 ~ 5월4일)</vt:lpstr>
      <vt:lpstr>예상 일정(5월5일 ~ 5월18일)</vt:lpstr>
      <vt:lpstr>예상 일정(5월19일 ~ 6월1일)</vt:lpstr>
      <vt:lpstr>주제:Pet Feeder 애완동물을 위한 스마트 자동 급식 시스템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TB</dc:title>
  <dc:creator>319</dc:creator>
  <cp:lastModifiedBy>315</cp:lastModifiedBy>
  <cp:revision>7</cp:revision>
  <dcterms:created xsi:type="dcterms:W3CDTF">2024-03-14T07:04:00Z</dcterms:created>
  <dcterms:modified xsi:type="dcterms:W3CDTF">2024-03-15T07:15:42Z</dcterms:modified>
</cp:coreProperties>
</file>