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80" r:id="rId4"/>
    <p:sldId id="279" r:id="rId5"/>
    <p:sldId id="281" r:id="rId6"/>
    <p:sldId id="282" r:id="rId7"/>
    <p:sldId id="283" r:id="rId8"/>
    <p:sldId id="284" r:id="rId9"/>
    <p:sldId id="293" r:id="rId10"/>
    <p:sldId id="258" r:id="rId11"/>
    <p:sldId id="277" r:id="rId12"/>
    <p:sldId id="275" r:id="rId13"/>
    <p:sldId id="276" r:id="rId14"/>
    <p:sldId id="278" r:id="rId15"/>
    <p:sldId id="285" r:id="rId16"/>
    <p:sldId id="286" r:id="rId17"/>
    <p:sldId id="287" r:id="rId18"/>
    <p:sldId id="288" r:id="rId19"/>
    <p:sldId id="292" r:id="rId20"/>
    <p:sldId id="289" r:id="rId21"/>
    <p:sldId id="290" r:id="rId22"/>
    <p:sldId id="291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0271" y="772321"/>
            <a:ext cx="9624415" cy="2423885"/>
          </a:xfrm>
        </p:spPr>
        <p:txBody>
          <a:bodyPr>
            <a:normAutofit/>
          </a:bodyPr>
          <a:lstStyle/>
          <a:p>
            <a:pPr algn="ctr"/>
            <a:r>
              <a:rPr lang="en-US" altLang="ko-KR" sz="12000" b="1" dirty="0"/>
              <a:t>3TB</a:t>
            </a:r>
            <a:endParaRPr lang="ko-KR" altLang="en-US" sz="1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18452-47DE-20C1-4035-C34074CAEDF9}"/>
              </a:ext>
            </a:extLst>
          </p:cNvPr>
          <p:cNvSpPr txBox="1">
            <a:spLocks/>
          </p:cNvSpPr>
          <p:nvPr/>
        </p:nvSpPr>
        <p:spPr>
          <a:xfrm>
            <a:off x="5153913" y="2913077"/>
            <a:ext cx="2692865" cy="103184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/>
              <a:t>Try Best !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0700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11" y="2535392"/>
            <a:ext cx="3590180" cy="243891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6" y="2525202"/>
            <a:ext cx="3501335" cy="2449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91" y="2301236"/>
            <a:ext cx="3548090" cy="26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층으로 구분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층 사료와 물을 담아내는 그릇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 사료와 물을 저장해두는 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층에서 사료나 물이 </a:t>
            </a:r>
            <a:r>
              <a:rPr lang="ko-KR" altLang="en-US" dirty="0" err="1"/>
              <a:t>배식되면</a:t>
            </a:r>
            <a:r>
              <a:rPr lang="ko-KR" altLang="en-US" dirty="0"/>
              <a:t>  길을 따라 배식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사료 그릇 </a:t>
            </a:r>
            <a:r>
              <a:rPr lang="en-US" altLang="ko-KR" dirty="0"/>
              <a:t>2</a:t>
            </a:r>
            <a:r>
              <a:rPr lang="ko-KR" altLang="en-US" dirty="0"/>
              <a:t>겹</a:t>
            </a:r>
            <a:endParaRPr lang="en-US" altLang="ko-KR" dirty="0"/>
          </a:p>
          <a:p>
            <a:r>
              <a:rPr lang="ko-KR" altLang="en-US" dirty="0"/>
              <a:t>사료 그릇 사이에 무게 감지 </a:t>
            </a:r>
            <a:r>
              <a:rPr lang="ko-KR" altLang="en-US" dirty="0" err="1"/>
              <a:t>로드셀</a:t>
            </a:r>
            <a:r>
              <a:rPr lang="ko-KR" altLang="en-US" dirty="0"/>
              <a:t> 부착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822295"/>
            <a:ext cx="4709326" cy="3294063"/>
          </a:xfrm>
        </p:spPr>
      </p:pic>
    </p:spTree>
    <p:extLst>
      <p:ext uri="{BB962C8B-B14F-4D97-AF65-F5344CB8AC3E}">
        <p14:creationId xmlns:p14="http://schemas.microsoft.com/office/powerpoint/2010/main" val="28536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옆면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층 오른쪽</a:t>
            </a:r>
            <a:endParaRPr lang="en-US" altLang="ko-KR" dirty="0"/>
          </a:p>
          <a:p>
            <a:r>
              <a:rPr lang="ko-KR" altLang="en-US" dirty="0" err="1"/>
              <a:t>아두이노와</a:t>
            </a:r>
            <a:r>
              <a:rPr lang="ko-KR" altLang="en-US" dirty="0"/>
              <a:t> 모듈들을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분홍색 선 무게 감지 </a:t>
            </a:r>
            <a:r>
              <a:rPr lang="ko-KR" altLang="en-US" dirty="0" err="1"/>
              <a:t>로드셀</a:t>
            </a:r>
            <a:r>
              <a:rPr lang="ko-KR" altLang="en-US" dirty="0"/>
              <a:t> 선</a:t>
            </a:r>
            <a:endParaRPr lang="en-US" altLang="ko-KR" dirty="0"/>
          </a:p>
          <a:p>
            <a:r>
              <a:rPr lang="ko-KR" altLang="en-US" dirty="0"/>
              <a:t>초록색 선 </a:t>
            </a:r>
            <a:r>
              <a:rPr lang="ko-KR" altLang="en-US" dirty="0" err="1"/>
              <a:t>모터선</a:t>
            </a:r>
            <a:endParaRPr lang="en-US" altLang="ko-KR" dirty="0"/>
          </a:p>
          <a:p>
            <a:r>
              <a:rPr lang="ko-KR" altLang="en-US" dirty="0" err="1"/>
              <a:t>검은선</a:t>
            </a:r>
            <a:r>
              <a:rPr lang="ko-KR" altLang="en-US" dirty="0"/>
              <a:t> 전원 케이블</a:t>
            </a:r>
            <a:endParaRPr lang="en-US" altLang="ko-KR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1822295"/>
            <a:ext cx="4393555" cy="3294063"/>
          </a:xfrm>
        </p:spPr>
      </p:pic>
    </p:spTree>
    <p:extLst>
      <p:ext uri="{BB962C8B-B14F-4D97-AF65-F5344CB8AC3E}">
        <p14:creationId xmlns:p14="http://schemas.microsoft.com/office/powerpoint/2010/main" val="259281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윗면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후면으로 구분</a:t>
            </a:r>
            <a:endParaRPr lang="en-US" altLang="ko-KR" dirty="0"/>
          </a:p>
          <a:p>
            <a:r>
              <a:rPr lang="ko-KR" altLang="en-US" dirty="0"/>
              <a:t>전면 </a:t>
            </a:r>
            <a:r>
              <a:rPr lang="en-US" altLang="ko-KR" dirty="0"/>
              <a:t>: </a:t>
            </a:r>
            <a:r>
              <a:rPr lang="ko-KR" altLang="en-US" dirty="0" err="1"/>
              <a:t>사료통</a:t>
            </a:r>
            <a:r>
              <a:rPr lang="ko-KR" altLang="en-US" dirty="0"/>
              <a:t> 및 수통을 배치</a:t>
            </a:r>
            <a:endParaRPr lang="en-US" altLang="ko-KR" dirty="0"/>
          </a:p>
          <a:p>
            <a:r>
              <a:rPr lang="ko-KR" altLang="en-US" dirty="0"/>
              <a:t>후면 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및 모듈과 전원 케이블 </a:t>
            </a:r>
            <a:r>
              <a:rPr lang="en-US" altLang="ko-KR" dirty="0"/>
              <a:t>		   </a:t>
            </a:r>
            <a:r>
              <a:rPr lang="ko-KR" altLang="en-US" dirty="0"/>
              <a:t>연결 및 배치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822295"/>
            <a:ext cx="4372368" cy="3294063"/>
          </a:xfrm>
        </p:spPr>
      </p:pic>
    </p:spTree>
    <p:extLst>
      <p:ext uri="{BB962C8B-B14F-4D97-AF65-F5344CB8AC3E}">
        <p14:creationId xmlns:p14="http://schemas.microsoft.com/office/powerpoint/2010/main" val="411877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/>
              <a:t>제작 도중 문제점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변경점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276" y="1781712"/>
            <a:ext cx="6436924" cy="3294576"/>
          </a:xfrm>
        </p:spPr>
        <p:txBody>
          <a:bodyPr/>
          <a:lstStyle/>
          <a:p>
            <a:r>
              <a:rPr lang="ko-KR" altLang="en-US" dirty="0"/>
              <a:t>워터 펌프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서보모터만</a:t>
            </a:r>
            <a:r>
              <a:rPr lang="ko-KR" altLang="en-US" dirty="0"/>
              <a:t> 구매할 예정이었으나</a:t>
            </a:r>
            <a:r>
              <a:rPr lang="en-US" altLang="ko-KR" dirty="0"/>
              <a:t>, </a:t>
            </a:r>
            <a:r>
              <a:rPr lang="ko-KR" altLang="en-US" dirty="0"/>
              <a:t>교수님의 제안으로     추가로 워터펌프도 구매했습니다</a:t>
            </a:r>
            <a:r>
              <a:rPr lang="en-US" altLang="ko-KR" dirty="0"/>
              <a:t>. </a:t>
            </a:r>
            <a:r>
              <a:rPr lang="ko-KR" altLang="en-US" dirty="0"/>
              <a:t>그러나 워터펌프를 사용하기 적합한 </a:t>
            </a:r>
            <a:r>
              <a:rPr lang="ko-KR" altLang="en-US" dirty="0" err="1"/>
              <a:t>실드를</a:t>
            </a:r>
            <a:r>
              <a:rPr lang="ko-KR" altLang="en-US" dirty="0"/>
              <a:t> 구매하지 않아 제대로 시연을 못했습니다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워터펌프를 구현하려면 많은 전력이 필요하지만 저전력으로 인해 작동하지 못했습니다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C8A938-B604-C273-80A2-6AF24708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72" y="1844756"/>
            <a:ext cx="2542001" cy="33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/>
              <a:t>제작 도중 문제점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변경점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276" y="1781712"/>
            <a:ext cx="7015764" cy="329457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로드셀</a:t>
            </a:r>
            <a:r>
              <a:rPr lang="en-US" altLang="ko-KR" dirty="0"/>
              <a:t>, </a:t>
            </a:r>
            <a:r>
              <a:rPr lang="ko-KR" altLang="en-US" dirty="0"/>
              <a:t>앰프 모듈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하나의 무게감지를 정확하게 하려면 </a:t>
            </a:r>
            <a:r>
              <a:rPr lang="ko-KR" altLang="en-US" dirty="0" err="1"/>
              <a:t>사료통</a:t>
            </a:r>
            <a:r>
              <a:rPr lang="ko-KR" altLang="en-US" dirty="0"/>
              <a:t> 하나에 하나의 </a:t>
            </a:r>
            <a:r>
              <a:rPr lang="ko-KR" altLang="en-US" dirty="0" err="1"/>
              <a:t>로드셀이</a:t>
            </a:r>
            <a:r>
              <a:rPr lang="ko-KR" altLang="en-US" dirty="0"/>
              <a:t> 필요했었습니다</a:t>
            </a:r>
            <a:r>
              <a:rPr lang="en-US" altLang="ko-KR" dirty="0"/>
              <a:t>. </a:t>
            </a:r>
            <a:r>
              <a:rPr lang="ko-KR" altLang="en-US" dirty="0"/>
              <a:t>설계오류로 </a:t>
            </a:r>
            <a:r>
              <a:rPr lang="ko-KR" altLang="en-US" dirty="0" err="1"/>
              <a:t>로드셀을</a:t>
            </a:r>
            <a:r>
              <a:rPr lang="ko-KR" altLang="en-US" dirty="0"/>
              <a:t> 적게 구매해 </a:t>
            </a:r>
            <a:r>
              <a:rPr lang="ko-KR" altLang="en-US" dirty="0" err="1"/>
              <a:t>로드셀의</a:t>
            </a:r>
            <a:r>
              <a:rPr lang="ko-KR" altLang="en-US" dirty="0"/>
              <a:t> 개수가 부족하였고</a:t>
            </a:r>
            <a:r>
              <a:rPr lang="en-US" altLang="ko-KR" dirty="0"/>
              <a:t>, </a:t>
            </a:r>
            <a:r>
              <a:rPr lang="ko-KR" altLang="en-US" dirty="0" err="1"/>
              <a:t>로드셀과</a:t>
            </a:r>
            <a:r>
              <a:rPr lang="ko-KR" altLang="en-US" dirty="0"/>
              <a:t> 앰프 모듈을 같이    납땜을 했어야 했다는 사실을 뒤늦게 알았고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서보모터측</a:t>
            </a:r>
            <a:r>
              <a:rPr lang="ko-KR" altLang="en-US" dirty="0"/>
              <a:t>    개발이 늦어져서 제대로 확인을 못하고 분리되어서 연결을 못했습니다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3256AF-5A7A-04AB-30E4-87264326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26" y="1822295"/>
            <a:ext cx="3074204" cy="32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7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/>
              <a:t>제작 도중 문제점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변경점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276" y="1781712"/>
            <a:ext cx="6386590" cy="2607663"/>
          </a:xfrm>
        </p:spPr>
        <p:txBody>
          <a:bodyPr/>
          <a:lstStyle/>
          <a:p>
            <a:r>
              <a:rPr lang="ko-KR" altLang="en-US" dirty="0"/>
              <a:t>와이파이 모듈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조원들이 몇일동안 한 결과 오류의 원인을 찾으려 해도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조원들의 이해도 부족으로 인해 문제점을 </a:t>
            </a:r>
            <a:r>
              <a:rPr lang="ko-KR" altLang="en-US" dirty="0" err="1"/>
              <a:t>찾아내는것이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불가능하여 와이파이 기능을 구현하지 못했습니다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61738-68EF-E9D9-1088-05B0BEAA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727445" y="2206306"/>
            <a:ext cx="2946838" cy="24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53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200" dirty="0"/>
              <a:t>제작 도중 문제점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변경점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275" y="1781712"/>
            <a:ext cx="6067809" cy="3294576"/>
          </a:xfrm>
        </p:spPr>
        <p:txBody>
          <a:bodyPr/>
          <a:lstStyle/>
          <a:p>
            <a:r>
              <a:rPr lang="en-US" altLang="ko-KR" dirty="0"/>
              <a:t>L298P </a:t>
            </a:r>
            <a:r>
              <a:rPr lang="ko-KR" altLang="en-US" dirty="0" err="1"/>
              <a:t>모터쉴드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아두이노</a:t>
            </a:r>
            <a:r>
              <a:rPr lang="ko-KR" altLang="en-US" dirty="0"/>
              <a:t> 보드만을 사용해서 워터펌프나 </a:t>
            </a:r>
            <a:r>
              <a:rPr lang="ko-KR" altLang="en-US" dirty="0" err="1"/>
              <a:t>서보모터는</a:t>
            </a:r>
            <a:r>
              <a:rPr lang="ko-KR" altLang="en-US" dirty="0"/>
              <a:t> 구현 가능 했지만 이 </a:t>
            </a:r>
            <a:r>
              <a:rPr lang="ko-KR" altLang="en-US" dirty="0" err="1"/>
              <a:t>실드를</a:t>
            </a:r>
            <a:r>
              <a:rPr lang="ko-KR" altLang="en-US" dirty="0"/>
              <a:t> 연결한 채로 워터펌프나 </a:t>
            </a:r>
            <a:r>
              <a:rPr lang="ko-KR" altLang="en-US" dirty="0" err="1"/>
              <a:t>서보모터를</a:t>
            </a:r>
            <a:r>
              <a:rPr lang="ko-KR" altLang="en-US" dirty="0"/>
              <a:t> 연결해서 코드를 작성 및 업로드를 시도 한 결과 업로드 자체가 </a:t>
            </a:r>
            <a:r>
              <a:rPr lang="ko-KR" altLang="en-US" dirty="0" err="1"/>
              <a:t>안되서</a:t>
            </a:r>
            <a:r>
              <a:rPr lang="ko-KR" altLang="en-US" dirty="0"/>
              <a:t> </a:t>
            </a:r>
            <a:r>
              <a:rPr lang="ko-KR" altLang="en-US" dirty="0" err="1"/>
              <a:t>쉴드에</a:t>
            </a:r>
            <a:r>
              <a:rPr lang="ko-KR" altLang="en-US" dirty="0"/>
              <a:t> 해당하는 라이브러리를 아무리 찾아도 존재하지 </a:t>
            </a:r>
            <a:r>
              <a:rPr lang="ko-KR" altLang="en-US" dirty="0" err="1"/>
              <a:t>않는다는걸</a:t>
            </a:r>
            <a:r>
              <a:rPr lang="ko-KR" altLang="en-US" dirty="0"/>
              <a:t> 뒤늦게 확인해서 </a:t>
            </a:r>
            <a:r>
              <a:rPr lang="ko-KR" altLang="en-US" dirty="0" err="1"/>
              <a:t>쉴드를</a:t>
            </a:r>
            <a:r>
              <a:rPr lang="ko-KR" altLang="en-US" dirty="0"/>
              <a:t> 장착하지 않았습니다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EF5E2F-6160-562C-B88D-89C740F3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53" y="2043142"/>
            <a:ext cx="3266254" cy="30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7DCD5-EE75-E199-E5EF-39E5120D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dirty="0"/>
              <a:t>최종 결과물</a:t>
            </a:r>
          </a:p>
        </p:txBody>
      </p:sp>
    </p:spTree>
    <p:extLst>
      <p:ext uri="{BB962C8B-B14F-4D97-AF65-F5344CB8AC3E}">
        <p14:creationId xmlns:p14="http://schemas.microsoft.com/office/powerpoint/2010/main" val="2117151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7DCD5-EE75-E199-E5EF-39E5120D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400" dirty="0"/>
              <a:t>팀원 별 후기</a:t>
            </a:r>
          </a:p>
        </p:txBody>
      </p:sp>
    </p:spTree>
    <p:extLst>
      <p:ext uri="{BB962C8B-B14F-4D97-AF65-F5344CB8AC3E}">
        <p14:creationId xmlns:p14="http://schemas.microsoft.com/office/powerpoint/2010/main" val="46233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81F04-CFE5-090F-4F37-8AE73A7C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4BFB7-F61E-868C-49E8-80A832EA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초기 구상 </a:t>
            </a:r>
            <a:r>
              <a:rPr lang="en-US" altLang="ko-KR" sz="2800" dirty="0"/>
              <a:t>	</a:t>
            </a:r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제작 도중 문제점</a:t>
            </a:r>
            <a:r>
              <a:rPr lang="en-US" altLang="ko-KR" sz="2800" dirty="0"/>
              <a:t> </a:t>
            </a:r>
            <a:r>
              <a:rPr lang="ko-KR" altLang="en-US" sz="2800" dirty="0"/>
              <a:t>및 </a:t>
            </a:r>
            <a:r>
              <a:rPr lang="ko-KR" altLang="en-US" sz="2800" dirty="0" err="1"/>
              <a:t>변경점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최종 결과물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팀원 별 후기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610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E72F7-8D22-E1D3-6354-4E84B84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팀장 한건우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9E6CB-3A89-CE9D-2F13-202B8469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826488" cy="3294576"/>
          </a:xfrm>
        </p:spPr>
        <p:txBody>
          <a:bodyPr/>
          <a:lstStyle/>
          <a:p>
            <a:r>
              <a:rPr lang="ko-KR" altLang="en-US" dirty="0" smtClean="0"/>
              <a:t>이번 캡스톤디자인을 하면서 저는 지난 학기의 캡스톤디자인을 </a:t>
            </a:r>
            <a:r>
              <a:rPr lang="ko-KR" altLang="en-US" dirty="0" err="1" smtClean="0"/>
              <a:t>할때의</a:t>
            </a:r>
            <a:r>
              <a:rPr lang="ko-KR" altLang="en-US" dirty="0" smtClean="0"/>
              <a:t> 저를 많이 생각 하고 반성을 많이 </a:t>
            </a:r>
            <a:r>
              <a:rPr lang="ko-KR" altLang="en-US" dirty="0" err="1" smtClean="0"/>
              <a:t>하게됬습니다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그당시</a:t>
            </a:r>
            <a:r>
              <a:rPr lang="ko-KR" altLang="en-US" dirty="0" smtClean="0"/>
              <a:t> 팀원과 조원들에게 엄청 미안한 마음이 많이 들게 됬습니다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이번 </a:t>
            </a:r>
            <a:r>
              <a:rPr lang="ko-KR" altLang="en-US" dirty="0"/>
              <a:t>프로젝트를 통해 저의 리더십과 실력의 부족함을 깨닫고</a:t>
            </a:r>
            <a:r>
              <a:rPr lang="en-US" altLang="ko-KR" dirty="0"/>
              <a:t>, </a:t>
            </a:r>
            <a:r>
              <a:rPr lang="ko-KR" altLang="en-US" dirty="0"/>
              <a:t>이를 고치고 향상시킬 계기로 삼고자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27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ABEE-01ED-11CC-3D05-CC5E004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부팀장</a:t>
            </a:r>
            <a:r>
              <a:rPr lang="ko-KR" altLang="en-US" dirty="0"/>
              <a:t> </a:t>
            </a:r>
            <a:r>
              <a:rPr lang="ko-KR" altLang="en-US" dirty="0" err="1"/>
              <a:t>범태원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6B520-1152-70A2-2EC2-04DF414A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778362" cy="3294576"/>
          </a:xfrm>
        </p:spPr>
        <p:txBody>
          <a:bodyPr/>
          <a:lstStyle/>
          <a:p>
            <a:r>
              <a:rPr lang="ko-KR" altLang="en-US" dirty="0"/>
              <a:t>솔직히 말하자면</a:t>
            </a:r>
            <a:r>
              <a:rPr lang="en-US" altLang="ko-KR" dirty="0"/>
              <a:t>, </a:t>
            </a:r>
            <a:r>
              <a:rPr lang="ko-KR" altLang="en-US" dirty="0"/>
              <a:t>이번 프로젝트에 제가 충분한 집중과 노력을 기울이지 못했습니다</a:t>
            </a:r>
            <a:r>
              <a:rPr lang="en-US" altLang="ko-KR" dirty="0"/>
              <a:t>. </a:t>
            </a:r>
            <a:r>
              <a:rPr lang="ko-KR" altLang="en-US" dirty="0"/>
              <a:t>개인적인 일에 더 많은 시간을 할애하면서 프로젝트에 소홀했던 점을 반성합니다</a:t>
            </a:r>
            <a:r>
              <a:rPr lang="en-US" altLang="ko-KR" dirty="0"/>
              <a:t>. </a:t>
            </a:r>
            <a:r>
              <a:rPr lang="ko-KR" altLang="en-US" dirty="0"/>
              <a:t>이로 인해 팀의 작업이 부실하게 마무리될 수밖에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과정에서 발생한 여러 변경 사항을 해결하기 위해 팀원들이 많은 노력을 기울였지만</a:t>
            </a:r>
            <a:r>
              <a:rPr lang="en-US" altLang="ko-KR" dirty="0"/>
              <a:t>, </a:t>
            </a:r>
            <a:r>
              <a:rPr lang="ko-KR" altLang="en-US" dirty="0"/>
              <a:t>저의 부족한 참여로 인해 최종 결과물이 완벽하지 못했던 점이 많이    아쉬웠습니다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965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5F8A-B67A-D02F-25DB-DDEB8E56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ko-KR" altLang="en-US" dirty="0" err="1"/>
              <a:t>박민성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0A35C-8D55-6BFC-A4E8-AF45D647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9825276" cy="3294576"/>
          </a:xfrm>
        </p:spPr>
        <p:txBody>
          <a:bodyPr/>
          <a:lstStyle/>
          <a:p>
            <a:r>
              <a:rPr lang="ko-KR" altLang="en-US" dirty="0"/>
              <a:t>프로젝트에 참여하면서 많은 문제들이 있었습니다</a:t>
            </a:r>
            <a:r>
              <a:rPr lang="en-US" altLang="ko-KR" dirty="0"/>
              <a:t>.  </a:t>
            </a:r>
            <a:r>
              <a:rPr lang="ko-KR" altLang="en-US" dirty="0" err="1"/>
              <a:t>아두이노와</a:t>
            </a:r>
            <a:r>
              <a:rPr lang="ko-KR" altLang="en-US" dirty="0"/>
              <a:t> 프로젝트에 대한 지식이 부족해 어려움이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팀원들과 함께 고민하고 수정하면서 문제들을 해결하면서 성취감을 느꼈지만</a:t>
            </a:r>
            <a:r>
              <a:rPr lang="en-US" altLang="ko-KR" dirty="0"/>
              <a:t>, </a:t>
            </a:r>
            <a:r>
              <a:rPr lang="ko-KR" altLang="en-US" dirty="0"/>
              <a:t>프로젝트 도중 적지 않은 문제들이 발생하고 잘 해결되지 못한 문제들도 많아서 저의 부족함을 많이 느끼고 이를 기회삼아 더 성장하고자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75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FFAD4-3CDE-731C-6B83-FE00A720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81712"/>
            <a:ext cx="9603275" cy="32945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592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0033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- </a:t>
            </a:r>
            <a:r>
              <a:rPr lang="ko-KR" altLang="en-US" dirty="0"/>
              <a:t>업무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61" y="1453663"/>
            <a:ext cx="7598169" cy="4611075"/>
          </a:xfrm>
        </p:spPr>
      </p:pic>
    </p:spTree>
    <p:extLst>
      <p:ext uri="{BB962C8B-B14F-4D97-AF65-F5344CB8AC3E}">
        <p14:creationId xmlns:p14="http://schemas.microsoft.com/office/powerpoint/2010/main" val="23151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55045"/>
          </a:xfrm>
        </p:spPr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</a:t>
            </a:r>
            <a:r>
              <a:rPr lang="ko-KR" altLang="en-US" dirty="0"/>
              <a:t>화면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10" y="1508369"/>
            <a:ext cx="8731394" cy="3957395"/>
          </a:xfrm>
        </p:spPr>
      </p:pic>
    </p:spTree>
    <p:extLst>
      <p:ext uri="{BB962C8B-B14F-4D97-AF65-F5344CB8AC3E}">
        <p14:creationId xmlns:p14="http://schemas.microsoft.com/office/powerpoint/2010/main" val="14207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/>
              <a:t>화면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3830306" cy="3294063"/>
          </a:xfrm>
        </p:spPr>
      </p:pic>
      <p:sp>
        <p:nvSpPr>
          <p:cNvPr id="5" name="TextBox 4"/>
          <p:cNvSpPr txBox="1"/>
          <p:nvPr/>
        </p:nvSpPr>
        <p:spPr>
          <a:xfrm>
            <a:off x="5361354" y="2002559"/>
            <a:ext cx="5291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연결상태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dirty="0" err="1"/>
              <a:t>feede</a:t>
            </a:r>
            <a:r>
              <a:rPr lang="ko-KR" altLang="en-US" dirty="0"/>
              <a:t>와의 연결 상태를 나타낸다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배식 </a:t>
            </a:r>
            <a:r>
              <a:rPr lang="en-US" altLang="ko-KR" dirty="0"/>
              <a:t>– </a:t>
            </a:r>
            <a:r>
              <a:rPr lang="ko-KR" altLang="en-US" dirty="0"/>
              <a:t>배식 버튼을 </a:t>
            </a:r>
            <a:r>
              <a:rPr lang="ko-KR" altLang="en-US" dirty="0" err="1"/>
              <a:t>클릭시</a:t>
            </a:r>
            <a:r>
              <a:rPr lang="ko-KR" altLang="en-US" dirty="0"/>
              <a:t> 배식을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배식 시간 설정</a:t>
            </a:r>
            <a:r>
              <a:rPr lang="en-US" altLang="ko-KR" dirty="0"/>
              <a:t>,</a:t>
            </a:r>
            <a:r>
              <a:rPr lang="ko-KR" altLang="en-US" dirty="0"/>
              <a:t>배식 기록 확인</a:t>
            </a:r>
            <a:r>
              <a:rPr lang="en-US" altLang="ko-KR" dirty="0"/>
              <a:t>,</a:t>
            </a:r>
            <a:r>
              <a:rPr lang="ko-KR" altLang="en-US" dirty="0"/>
              <a:t>연동 정보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9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/>
              <a:t>화면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874406" y="2002559"/>
            <a:ext cx="4777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연동 </a:t>
            </a:r>
            <a:r>
              <a:rPr lang="ko-KR" altLang="en-US" dirty="0" smtClean="0"/>
              <a:t>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연동 기기 추가 페이지로 이동 하고 등록을 </a:t>
            </a:r>
            <a:r>
              <a:rPr lang="ko-KR" altLang="en-US" dirty="0" err="1"/>
              <a:t>할수있다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연동이 완료되면  연결된 기기가 표시된다</a:t>
            </a:r>
            <a:r>
              <a:rPr lang="en-US" altLang="ko-KR" dirty="0"/>
              <a:t>.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66055"/>
            <a:ext cx="4744136" cy="3294063"/>
          </a:xfrm>
        </p:spPr>
      </p:pic>
    </p:spTree>
    <p:extLst>
      <p:ext uri="{BB962C8B-B14F-4D97-AF65-F5344CB8AC3E}">
        <p14:creationId xmlns:p14="http://schemas.microsoft.com/office/powerpoint/2010/main" val="13697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/>
              <a:t>화면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544411" y="2002559"/>
            <a:ext cx="4107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시간 확인 및 설정 페이지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기능을 참고 하여 만들었다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물과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사료중</a:t>
            </a:r>
            <a:r>
              <a:rPr lang="ko-KR" altLang="en-US" dirty="0" smtClean="0"/>
              <a:t> 한 개만을 </a:t>
            </a:r>
            <a:r>
              <a:rPr lang="ko-KR" altLang="en-US" dirty="0" err="1" smtClean="0"/>
              <a:t>줄수</a:t>
            </a:r>
            <a:r>
              <a:rPr lang="ko-KR" altLang="en-US" dirty="0" smtClean="0"/>
              <a:t> 있도록 </a:t>
            </a:r>
            <a:r>
              <a:rPr lang="ko-KR" altLang="en-US" dirty="0" err="1" smtClean="0"/>
              <a:t>설정할수있다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5414141" cy="3294063"/>
          </a:xfrm>
        </p:spPr>
      </p:pic>
    </p:spTree>
    <p:extLst>
      <p:ext uri="{BB962C8B-B14F-4D97-AF65-F5344CB8AC3E}">
        <p14:creationId xmlns:p14="http://schemas.microsoft.com/office/powerpoint/2010/main" val="34200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/>
              <a:t>화면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437752" y="2002559"/>
            <a:ext cx="42146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배식량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잔량 확인 페이지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r>
              <a:rPr lang="ko-KR" altLang="en-US" dirty="0" smtClean="0"/>
              <a:t>잔량 확인페이지를 가면 </a:t>
            </a:r>
            <a:r>
              <a:rPr lang="ko-KR" altLang="en-US" dirty="0" err="1" smtClean="0"/>
              <a:t>배식량과</a:t>
            </a:r>
            <a:r>
              <a:rPr lang="ko-KR" altLang="en-US" dirty="0" smtClean="0"/>
              <a:t> 잔량의 최근 업데이트 </a:t>
            </a:r>
            <a:r>
              <a:rPr lang="ko-KR" altLang="en-US" dirty="0" err="1" smtClean="0"/>
              <a:t>날자를</a:t>
            </a:r>
            <a:r>
              <a:rPr lang="ko-KR" altLang="en-US" dirty="0" smtClean="0"/>
              <a:t> 알려준다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822295"/>
            <a:ext cx="5307482" cy="3294063"/>
          </a:xfrm>
        </p:spPr>
      </p:pic>
    </p:spTree>
    <p:extLst>
      <p:ext uri="{BB962C8B-B14F-4D97-AF65-F5344CB8AC3E}">
        <p14:creationId xmlns:p14="http://schemas.microsoft.com/office/powerpoint/2010/main" val="34939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초기 구상 </a:t>
            </a:r>
            <a:r>
              <a:rPr lang="en-US" altLang="ko-KR" dirty="0"/>
              <a:t>– App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600" dirty="0" err="1" smtClean="0"/>
              <a:t>잔랑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배식 상세 페이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58523" y="1822295"/>
            <a:ext cx="449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4217930" cy="329406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52" y="2002558"/>
            <a:ext cx="4055617" cy="32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527</Words>
  <Application>Microsoft Office PowerPoint</Application>
  <PresentationFormat>와이드스크린</PresentationFormat>
  <Paragraphs>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Century Gothic</vt:lpstr>
      <vt:lpstr>Gallery</vt:lpstr>
      <vt:lpstr>3TB</vt:lpstr>
      <vt:lpstr>목차</vt:lpstr>
      <vt:lpstr>초기 구상 - 업무 흐름도</vt:lpstr>
      <vt:lpstr>초기 구상 – 화면 설계</vt:lpstr>
      <vt:lpstr>초기 구상 – App화면 </vt:lpstr>
      <vt:lpstr>초기 구상 – App화면 </vt:lpstr>
      <vt:lpstr>초기 구상 – App화면 </vt:lpstr>
      <vt:lpstr>초기 구상 – App화면 </vt:lpstr>
      <vt:lpstr>초기 구상 – App화면  잔랑,배식 상세 페이지 </vt:lpstr>
      <vt:lpstr>초기 구상</vt:lpstr>
      <vt:lpstr>초기 구상</vt:lpstr>
      <vt:lpstr>초기 구상</vt:lpstr>
      <vt:lpstr>초기 구상</vt:lpstr>
      <vt:lpstr>제작 도중 문제점 및 변경점</vt:lpstr>
      <vt:lpstr>제작 도중 문제점 및 변경점</vt:lpstr>
      <vt:lpstr>제작 도중 문제점 및 변경점</vt:lpstr>
      <vt:lpstr>제작 도중 문제점 및 변경점</vt:lpstr>
      <vt:lpstr>최종 결과물</vt:lpstr>
      <vt:lpstr>팀원 별 후기</vt:lpstr>
      <vt:lpstr>팀장 한건우</vt:lpstr>
      <vt:lpstr>부팀장 범태원</vt:lpstr>
      <vt:lpstr>팀원 박민성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TB</dc:title>
  <dc:creator>319</dc:creator>
  <cp:lastModifiedBy>319</cp:lastModifiedBy>
  <cp:revision>26</cp:revision>
  <dcterms:created xsi:type="dcterms:W3CDTF">2024-03-14T07:04:00Z</dcterms:created>
  <dcterms:modified xsi:type="dcterms:W3CDTF">2024-06-20T04:50:17Z</dcterms:modified>
</cp:coreProperties>
</file>