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82" d="100"/>
          <a:sy n="82" d="100"/>
        </p:scale>
        <p:origin x="1260" y="108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Pet feeder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700" b="1" kern="100" dirty="0">
                <a:latin typeface="+mn-ea"/>
                <a:ea typeface="+mn-ea"/>
                <a:cs typeface="Arial"/>
              </a:rPr>
              <a:t>구축 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0077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2024-03-28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초안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7038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23318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240" name="직사각형 239"/>
          <p:cNvSpPr/>
          <p:nvPr/>
        </p:nvSpPr>
        <p:spPr>
          <a:xfrm>
            <a:off x="3850541" y="267325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사용자 관리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3590870" y="1616715"/>
            <a:ext cx="172819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 관리자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5940568" y="1609523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 사용자</a:t>
            </a:r>
          </a:p>
        </p:txBody>
      </p:sp>
      <p:cxnSp>
        <p:nvCxnSpPr>
          <p:cNvPr id="260" name="직선 연결선 259"/>
          <p:cNvCxnSpPr/>
          <p:nvPr/>
        </p:nvCxnSpPr>
        <p:spPr>
          <a:xfrm>
            <a:off x="3160440" y="1704256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3" name="직사각형 262"/>
          <p:cNvSpPr/>
          <p:nvPr/>
        </p:nvSpPr>
        <p:spPr>
          <a:xfrm>
            <a:off x="3847647" y="324375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 기록 관리</a:t>
            </a:r>
          </a:p>
        </p:txBody>
      </p:sp>
      <p:cxnSp>
        <p:nvCxnSpPr>
          <p:cNvPr id="299" name="직선 연결선 298"/>
          <p:cNvCxnSpPr>
            <a:cxnSpLocks/>
          </p:cNvCxnSpPr>
          <p:nvPr/>
        </p:nvCxnSpPr>
        <p:spPr>
          <a:xfrm>
            <a:off x="8345016" y="1704256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5748243" y="1742108"/>
            <a:ext cx="0" cy="653324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직사각형 70"/>
          <p:cNvSpPr/>
          <p:nvPr/>
        </p:nvSpPr>
        <p:spPr>
          <a:xfrm>
            <a:off x="3817756" y="4928078"/>
            <a:ext cx="1208487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유지 및 보수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14826" y="354674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SW 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769316" y="3546748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재료</a:t>
            </a:r>
            <a:r>
              <a:rPr kumimoji="0"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정보</a:t>
            </a: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3160440" y="8275348"/>
            <a:ext cx="8208673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1023300" y="2496469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23300" y="1896861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4868" y="163008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38322" y="382175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코드 관리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827443" y="4385786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앱 관리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8825317" y="1609523"/>
            <a:ext cx="2216606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배식 관리 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APP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357821" y="4356759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기록 확인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71053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9244811" y="2736738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기록 확인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367211" y="3814561"/>
            <a:ext cx="1356653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잔여 사료 및 물 확인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6348431" y="3247742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 기능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9244811" y="2211865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사용자 기기 정보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E1A660-6BA8-23E5-F402-D98B3ECBC206}"/>
              </a:ext>
            </a:extLst>
          </p:cNvPr>
          <p:cNvCxnSpPr>
            <a:cxnSpLocks/>
            <a:stCxn id="95" idx="2"/>
            <a:endCxn id="125" idx="0"/>
          </p:cNvCxnSpPr>
          <p:nvPr/>
        </p:nvCxnSpPr>
        <p:spPr bwMode="auto">
          <a:xfrm>
            <a:off x="9933620" y="1896861"/>
            <a:ext cx="0" cy="31500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B8517B-F1B3-20FE-84DD-6046A6CBCABA}"/>
              </a:ext>
            </a:extLst>
          </p:cNvPr>
          <p:cNvCxnSpPr>
            <a:stCxn id="125" idx="2"/>
            <a:endCxn id="107" idx="0"/>
          </p:cNvCxnSpPr>
          <p:nvPr/>
        </p:nvCxnSpPr>
        <p:spPr bwMode="auto">
          <a:xfrm>
            <a:off x="9933620" y="2499202"/>
            <a:ext cx="0" cy="23753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F7852A-BBB5-5D39-86AF-62DEF8BF83A2}"/>
              </a:ext>
            </a:extLst>
          </p:cNvPr>
          <p:cNvSpPr/>
          <p:nvPr/>
        </p:nvSpPr>
        <p:spPr>
          <a:xfrm>
            <a:off x="6345892" y="2710225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시간 설정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89855D-ACE1-68CB-27BA-8CBC70368168}"/>
              </a:ext>
            </a:extLst>
          </p:cNvPr>
          <p:cNvCxnSpPr>
            <a:stCxn id="97" idx="3"/>
            <a:endCxn id="107" idx="1"/>
          </p:cNvCxnSpPr>
          <p:nvPr/>
        </p:nvCxnSpPr>
        <p:spPr bwMode="auto">
          <a:xfrm flipV="1">
            <a:off x="7735439" y="2880407"/>
            <a:ext cx="1509372" cy="1620021"/>
          </a:xfrm>
          <a:prstGeom prst="bentConnector3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207008-D329-AABA-2346-4D7367837655}"/>
              </a:ext>
            </a:extLst>
          </p:cNvPr>
          <p:cNvCxnSpPr>
            <a:stCxn id="23" idx="2"/>
            <a:endCxn id="116" idx="0"/>
          </p:cNvCxnSpPr>
          <p:nvPr/>
        </p:nvCxnSpPr>
        <p:spPr bwMode="auto">
          <a:xfrm>
            <a:off x="7034701" y="2997562"/>
            <a:ext cx="2539" cy="25018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81F7BFE7-AB0E-5A86-2373-AA33E3C4BA29}"/>
              </a:ext>
            </a:extLst>
          </p:cNvPr>
          <p:cNvCxnSpPr>
            <a:stCxn id="116" idx="2"/>
            <a:endCxn id="114" idx="0"/>
          </p:cNvCxnSpPr>
          <p:nvPr/>
        </p:nvCxnSpPr>
        <p:spPr bwMode="auto">
          <a:xfrm>
            <a:off x="7037240" y="3535079"/>
            <a:ext cx="8298" cy="27948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A78354-CF20-7AF4-BA33-35B5913FA381}"/>
              </a:ext>
            </a:extLst>
          </p:cNvPr>
          <p:cNvSpPr/>
          <p:nvPr/>
        </p:nvSpPr>
        <p:spPr>
          <a:xfrm>
            <a:off x="6357821" y="2206203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기기 등록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6F73AEE-8C83-1A08-5BDF-0706A771301E}"/>
              </a:ext>
            </a:extLst>
          </p:cNvPr>
          <p:cNvCxnSpPr>
            <a:stCxn id="114" idx="2"/>
            <a:endCxn id="97" idx="0"/>
          </p:cNvCxnSpPr>
          <p:nvPr/>
        </p:nvCxnSpPr>
        <p:spPr bwMode="auto">
          <a:xfrm>
            <a:off x="7045538" y="4101898"/>
            <a:ext cx="1092" cy="254861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34A4F7-F636-1E7C-6CEC-DA4A8330ABB6}"/>
              </a:ext>
            </a:extLst>
          </p:cNvPr>
          <p:cNvCxnSpPr>
            <a:stCxn id="256" idx="2"/>
            <a:endCxn id="12" idx="0"/>
          </p:cNvCxnSpPr>
          <p:nvPr/>
        </p:nvCxnSpPr>
        <p:spPr bwMode="auto">
          <a:xfrm flipH="1">
            <a:off x="7046630" y="1896861"/>
            <a:ext cx="2242" cy="30934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4CCBFC6D-1851-EFA3-B2F7-F889DAE1AE58}"/>
              </a:ext>
            </a:extLst>
          </p:cNvPr>
          <p:cNvCxnSpPr>
            <a:stCxn id="12" idx="2"/>
            <a:endCxn id="23" idx="0"/>
          </p:cNvCxnSpPr>
          <p:nvPr/>
        </p:nvCxnSpPr>
        <p:spPr bwMode="auto">
          <a:xfrm flipH="1">
            <a:off x="7034701" y="2493540"/>
            <a:ext cx="11929" cy="216685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5A94A0D-7B9A-55DC-BB6F-D0A93F1218F6}"/>
              </a:ext>
            </a:extLst>
          </p:cNvPr>
          <p:cNvCxnSpPr>
            <a:stCxn id="12" idx="3"/>
            <a:endCxn id="125" idx="1"/>
          </p:cNvCxnSpPr>
          <p:nvPr/>
        </p:nvCxnSpPr>
        <p:spPr bwMode="auto">
          <a:xfrm>
            <a:off x="7735439" y="2349872"/>
            <a:ext cx="1509372" cy="566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D9DA61E-BEE5-B243-0BAE-2D039A7AEF5D}"/>
              </a:ext>
            </a:extLst>
          </p:cNvPr>
          <p:cNvSpPr/>
          <p:nvPr/>
        </p:nvSpPr>
        <p:spPr>
          <a:xfrm>
            <a:off x="3838322" y="2166072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장비관리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295</Words>
  <Application>Microsoft Office PowerPoint</Application>
  <PresentationFormat>A3 용지(297x420mm)</PresentationFormat>
  <Paragraphs>127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나눔고딕</vt:lpstr>
      <vt:lpstr>바탕체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의현 김</cp:lastModifiedBy>
  <cp:revision>167</cp:revision>
  <cp:lastPrinted>2016-11-10T06:39:44Z</cp:lastPrinted>
  <dcterms:created xsi:type="dcterms:W3CDTF">2000-12-07T00:03:18Z</dcterms:created>
  <dcterms:modified xsi:type="dcterms:W3CDTF">2024-04-04T07:38:06Z</dcterms:modified>
</cp:coreProperties>
</file>