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FCCD-A1D9-437E-B6E4-A2F3CF2661A1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D8-020C-4B37-B6F8-FF36DDDD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8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FCCD-A1D9-437E-B6E4-A2F3CF2661A1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D8-020C-4B37-B6F8-FF36DDDD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FCCD-A1D9-437E-B6E4-A2F3CF2661A1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D8-020C-4B37-B6F8-FF36DDDD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FCCD-A1D9-437E-B6E4-A2F3CF2661A1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D8-020C-4B37-B6F8-FF36DDDD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8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FCCD-A1D9-437E-B6E4-A2F3CF2661A1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D8-020C-4B37-B6F8-FF36DDDD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8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FCCD-A1D9-437E-B6E4-A2F3CF2661A1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D8-020C-4B37-B6F8-FF36DDDD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FCCD-A1D9-437E-B6E4-A2F3CF2661A1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D8-020C-4B37-B6F8-FF36DDDD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8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FCCD-A1D9-437E-B6E4-A2F3CF2661A1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D8-020C-4B37-B6F8-FF36DDDD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FCCD-A1D9-437E-B6E4-A2F3CF2661A1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D8-020C-4B37-B6F8-FF36DDDD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6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FCCD-A1D9-437E-B6E4-A2F3CF2661A1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D8-020C-4B37-B6F8-FF36DDDD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2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FCCD-A1D9-437E-B6E4-A2F3CF2661A1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FD8-020C-4B37-B6F8-FF36DDDD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8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FCCD-A1D9-437E-B6E4-A2F3CF2661A1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5FD8-020C-4B37-B6F8-FF36DDDD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229" y="586894"/>
            <a:ext cx="180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27416" y="777831"/>
            <a:ext cx="1260000" cy="12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옆면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22323" y="843820"/>
            <a:ext cx="1260000" cy="12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옆면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2229" y="3227971"/>
            <a:ext cx="1800000" cy="12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윗면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27416" y="3125982"/>
            <a:ext cx="1656000" cy="12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옆면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27700" y="3191971"/>
            <a:ext cx="1656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옆면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27700" y="3938544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옆면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53987" y="5040789"/>
            <a:ext cx="1656000" cy="12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판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27700" y="5072122"/>
            <a:ext cx="1656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27700" y="5754778"/>
            <a:ext cx="1656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62229" y="586894"/>
            <a:ext cx="50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50</a:t>
            </a:r>
          </a:p>
          <a:p>
            <a:r>
              <a:rPr lang="en-US" altLang="ko-KR" dirty="0" smtClean="0"/>
              <a:t>cm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229" y="2386894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50cm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3224" y="4490642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50cm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82651" y="3256250"/>
            <a:ext cx="50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35</a:t>
            </a:r>
          </a:p>
          <a:p>
            <a:r>
              <a:rPr lang="en-US" altLang="ko-KR" dirty="0" smtClean="0"/>
              <a:t>cm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07376" y="814709"/>
            <a:ext cx="50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35</a:t>
            </a:r>
          </a:p>
          <a:p>
            <a:r>
              <a:rPr lang="en-US" altLang="ko-KR" dirty="0" smtClean="0"/>
              <a:t>cm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82461" y="910549"/>
            <a:ext cx="50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35</a:t>
            </a:r>
          </a:p>
          <a:p>
            <a:r>
              <a:rPr lang="en-US" altLang="ko-KR" dirty="0" smtClean="0"/>
              <a:t>cm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77060" y="211508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36cm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89852" y="2154364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36cm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86021" y="3135271"/>
            <a:ext cx="50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36</a:t>
            </a:r>
          </a:p>
          <a:p>
            <a:r>
              <a:rPr lang="en-US" altLang="ko-KR" dirty="0" smtClean="0"/>
              <a:t>cm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52012" y="442622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46cm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34724" y="5069337"/>
            <a:ext cx="50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36</a:t>
            </a:r>
          </a:p>
          <a:p>
            <a:r>
              <a:rPr lang="en-US" altLang="ko-KR" dirty="0" smtClean="0"/>
              <a:t>cm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44157" y="635086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46cm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72195" y="4484356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46cm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26630" y="6427844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46cm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53336" y="2637221"/>
            <a:ext cx="50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</a:t>
            </a:r>
          </a:p>
          <a:p>
            <a:r>
              <a:rPr lang="en-US" altLang="ko-KR" dirty="0" smtClean="0"/>
              <a:t>cm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4906" y="3958541"/>
            <a:ext cx="50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</a:t>
            </a:r>
          </a:p>
          <a:p>
            <a:r>
              <a:rPr lang="en-US" altLang="ko-KR" dirty="0" smtClean="0"/>
              <a:t>cm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26630" y="5965367"/>
            <a:ext cx="50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</a:t>
            </a:r>
          </a:p>
          <a:p>
            <a:r>
              <a:rPr lang="en-US" altLang="ko-KR" dirty="0" smtClean="0"/>
              <a:t>cm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28200" y="5080819"/>
            <a:ext cx="50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</a:t>
            </a:r>
          </a:p>
          <a:p>
            <a:r>
              <a:rPr lang="en-US" altLang="ko-KR" dirty="0" smtClean="0"/>
              <a:t>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69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229" y="586894"/>
            <a:ext cx="180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62229" y="586894"/>
            <a:ext cx="1260000" cy="12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옆면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22229" y="586894"/>
            <a:ext cx="1260000" cy="12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옆면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2229" y="3227971"/>
            <a:ext cx="1800000" cy="12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윗면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62229" y="3191971"/>
            <a:ext cx="1656000" cy="12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옆면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82229" y="586894"/>
            <a:ext cx="1656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옆면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82229" y="1342894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옆면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18229" y="3191971"/>
            <a:ext cx="1656000" cy="12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판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74229" y="3191971"/>
            <a:ext cx="1656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374229" y="3659971"/>
            <a:ext cx="1656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6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90</Words>
  <Application>Microsoft Office PowerPoint</Application>
  <PresentationFormat>와이드스크린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5</cp:revision>
  <dcterms:created xsi:type="dcterms:W3CDTF">2024-05-27T06:40:36Z</dcterms:created>
  <dcterms:modified xsi:type="dcterms:W3CDTF">2024-05-27T07:22:12Z</dcterms:modified>
</cp:coreProperties>
</file>