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8" r:id="rId4"/>
    <p:sldId id="271" r:id="rId5"/>
    <p:sldId id="272" r:id="rId6"/>
    <p:sldId id="274" r:id="rId7"/>
    <p:sldId id="261" r:id="rId8"/>
    <p:sldId id="262" r:id="rId9"/>
    <p:sldId id="263" r:id="rId10"/>
    <p:sldId id="264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1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30271" y="772321"/>
            <a:ext cx="9624415" cy="2423885"/>
          </a:xfrm>
        </p:spPr>
        <p:txBody>
          <a:bodyPr>
            <a:normAutofit/>
          </a:bodyPr>
          <a:lstStyle/>
          <a:p>
            <a:pPr algn="ctr"/>
            <a:r>
              <a:rPr lang="en-US" altLang="ko-KR" sz="12000" b="1" dirty="0"/>
              <a:t>3TB</a:t>
            </a:r>
            <a:endParaRPr lang="ko-KR" altLang="en-US" sz="12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E18452-47DE-20C1-4035-C34074CAEDF9}"/>
              </a:ext>
            </a:extLst>
          </p:cNvPr>
          <p:cNvSpPr txBox="1">
            <a:spLocks/>
          </p:cNvSpPr>
          <p:nvPr/>
        </p:nvSpPr>
        <p:spPr>
          <a:xfrm>
            <a:off x="5153913" y="2913077"/>
            <a:ext cx="2692865" cy="1031845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500" b="1" dirty="0"/>
              <a:t>Try Best !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070011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35F16-0C5D-3A3C-0CCA-4651209A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48359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예상 일정</a:t>
            </a:r>
            <a:r>
              <a:rPr lang="en-US" altLang="ko-KR" dirty="0"/>
              <a:t>(4</a:t>
            </a:r>
            <a:r>
              <a:rPr lang="ko-KR" altLang="en-US" dirty="0"/>
              <a:t>월</a:t>
            </a:r>
            <a:r>
              <a:rPr lang="en-US" altLang="ko-KR" dirty="0"/>
              <a:t>21 ~ 5</a:t>
            </a:r>
            <a:r>
              <a:rPr lang="ko-KR" altLang="en-US" dirty="0"/>
              <a:t>월</a:t>
            </a:r>
            <a:r>
              <a:rPr lang="en-US" altLang="ko-KR" dirty="0"/>
              <a:t>4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E01452C-203F-8C59-7900-4EE44376C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17532"/>
              </p:ext>
            </p:extLst>
          </p:nvPr>
        </p:nvGraphicFramePr>
        <p:xfrm>
          <a:off x="1130267" y="1436914"/>
          <a:ext cx="9603272" cy="3946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896">
                  <a:extLst>
                    <a:ext uri="{9D8B030D-6E8A-4147-A177-3AD203B41FA5}">
                      <a16:colId xmlns:a16="http://schemas.microsoft.com/office/drawing/2014/main" val="3762274035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1732191127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3341479375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550853227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4182773682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3854003862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2078403553"/>
                    </a:ext>
                  </a:extLst>
                </a:gridCol>
              </a:tblGrid>
              <a:tr h="939402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49995"/>
                  </a:ext>
                </a:extLst>
              </a:tr>
              <a:tr h="1503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21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23</a:t>
                      </a: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6"/>
                          </a:solidFill>
                        </a:rPr>
                        <a:t>중간고사</a:t>
                      </a:r>
                      <a:endParaRPr lang="en-US" altLang="ko-KR" b="1" dirty="0">
                        <a:solidFill>
                          <a:schemeClr val="accent6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6"/>
                          </a:solidFill>
                        </a:rPr>
                        <a:t>기간</a:t>
                      </a:r>
                      <a:endParaRPr lang="en-US" altLang="ko-KR" b="1" dirty="0">
                        <a:solidFill>
                          <a:schemeClr val="accent6"/>
                        </a:solidFill>
                      </a:endParaRP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24</a:t>
                      </a: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6"/>
                          </a:solidFill>
                        </a:rPr>
                        <a:t>중간고사</a:t>
                      </a:r>
                      <a:endParaRPr lang="en-US" altLang="ko-KR" b="1" dirty="0">
                        <a:solidFill>
                          <a:schemeClr val="accent6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6"/>
                          </a:solidFill>
                        </a:rPr>
                        <a:t>기간</a:t>
                      </a:r>
                      <a:endParaRPr lang="en-US" altLang="ko-KR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  <a:p>
                      <a:pPr algn="ctr" latinLnBrk="1"/>
                      <a:r>
                        <a:rPr lang="ko-KR" altLang="en-US" b="1">
                          <a:solidFill>
                            <a:schemeClr val="accent6"/>
                          </a:solidFill>
                        </a:rPr>
                        <a:t>중간고사</a:t>
                      </a:r>
                      <a:endParaRPr lang="en-US" altLang="ko-KR" b="1">
                        <a:solidFill>
                          <a:schemeClr val="accent6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>
                          <a:solidFill>
                            <a:schemeClr val="accent6"/>
                          </a:solidFill>
                        </a:rPr>
                        <a:t>기간</a:t>
                      </a:r>
                      <a:endParaRPr lang="en-US" altLang="ko-KR" b="1">
                        <a:solidFill>
                          <a:schemeClr val="accent6"/>
                        </a:solidFill>
                      </a:endParaRP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26</a:t>
                      </a:r>
                    </a:p>
                    <a:p>
                      <a:pPr algn="ctr" latinLnBrk="1"/>
                      <a:r>
                        <a:rPr lang="ko-KR" altLang="en-US" sz="1600" b="1">
                          <a:solidFill>
                            <a:schemeClr val="accent6"/>
                          </a:solidFill>
                        </a:rPr>
                        <a:t>중간고사</a:t>
                      </a:r>
                      <a:endParaRPr lang="en-US" altLang="ko-KR" sz="1600" b="1">
                        <a:solidFill>
                          <a:schemeClr val="accent6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>
                          <a:solidFill>
                            <a:schemeClr val="accent6"/>
                          </a:solidFill>
                        </a:rPr>
                        <a:t>기간</a:t>
                      </a:r>
                      <a:endParaRPr lang="en-US" altLang="ko-KR" sz="1600" b="1">
                        <a:solidFill>
                          <a:schemeClr val="accent6"/>
                        </a:solidFill>
                      </a:endParaRPr>
                    </a:p>
                    <a:p>
                      <a:pPr algn="ctr" latinLnBrk="1"/>
                      <a:endParaRPr lang="ko-KR" alt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27</a:t>
                      </a:r>
                      <a:endParaRPr lang="ko-KR" altLang="en-US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970129"/>
                  </a:ext>
                </a:extLst>
              </a:tr>
              <a:tr h="1503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28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29</a:t>
                      </a: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6"/>
                          </a:solidFill>
                        </a:rPr>
                        <a:t>중간고사</a:t>
                      </a:r>
                      <a:endParaRPr lang="en-US" altLang="ko-KR" b="1" dirty="0">
                        <a:solidFill>
                          <a:schemeClr val="accent6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6"/>
                          </a:solidFill>
                        </a:rPr>
                        <a:t>기간</a:t>
                      </a:r>
                      <a:endParaRPr lang="en-US" altLang="ko-KR" b="1" dirty="0">
                        <a:solidFill>
                          <a:schemeClr val="accent6"/>
                        </a:solidFill>
                      </a:endParaRP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30</a:t>
                      </a:r>
                    </a:p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accent6"/>
                          </a:solidFill>
                        </a:rPr>
                        <a:t>중간고사</a:t>
                      </a:r>
                      <a:endParaRPr lang="en-US" altLang="ko-KR" sz="1800" b="1" dirty="0">
                        <a:solidFill>
                          <a:schemeClr val="accent6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accent6"/>
                          </a:solidFill>
                        </a:rPr>
                        <a:t>기간</a:t>
                      </a:r>
                      <a:endParaRPr lang="en-US" altLang="ko-KR" sz="1800" b="1" dirty="0">
                        <a:solidFill>
                          <a:schemeClr val="accent6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algn="ctr" latinLnBrk="1"/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(12:35~14:15)</a:t>
                      </a:r>
                    </a:p>
                    <a:p>
                      <a:pPr algn="ctr" latinLnBrk="1"/>
                      <a:endParaRPr lang="ko-KR" alt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(14:30~16:20) </a:t>
                      </a:r>
                    </a:p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25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819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35F16-0C5D-3A3C-0CCA-4651209A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48359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예상 일정</a:t>
            </a:r>
            <a:r>
              <a:rPr lang="en-US" altLang="ko-KR" dirty="0"/>
              <a:t>(5</a:t>
            </a:r>
            <a:r>
              <a:rPr lang="ko-KR" altLang="en-US" dirty="0"/>
              <a:t>월</a:t>
            </a:r>
            <a:r>
              <a:rPr lang="en-US" altLang="ko-KR" dirty="0"/>
              <a:t>5</a:t>
            </a:r>
            <a:r>
              <a:rPr lang="ko-KR" altLang="en-US" dirty="0"/>
              <a:t>일</a:t>
            </a:r>
            <a:r>
              <a:rPr lang="en-US" altLang="ko-KR" dirty="0"/>
              <a:t> ~ 5</a:t>
            </a:r>
            <a:r>
              <a:rPr lang="ko-KR" altLang="en-US" dirty="0"/>
              <a:t>월</a:t>
            </a:r>
            <a:r>
              <a:rPr lang="en-US" altLang="ko-KR" dirty="0"/>
              <a:t>18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E01452C-203F-8C59-7900-4EE44376C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149248"/>
              </p:ext>
            </p:extLst>
          </p:nvPr>
        </p:nvGraphicFramePr>
        <p:xfrm>
          <a:off x="1130267" y="1436914"/>
          <a:ext cx="9603272" cy="3946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896">
                  <a:extLst>
                    <a:ext uri="{9D8B030D-6E8A-4147-A177-3AD203B41FA5}">
                      <a16:colId xmlns:a16="http://schemas.microsoft.com/office/drawing/2014/main" val="3762274035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1732191127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3341479375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550853227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4182773682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3854003862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2078403553"/>
                    </a:ext>
                  </a:extLst>
                </a:gridCol>
              </a:tblGrid>
              <a:tr h="939402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49995"/>
                  </a:ext>
                </a:extLst>
              </a:tr>
              <a:tr h="1503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대체공휴일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(11:00~16:20)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(12:35~14:15)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altLang="ko-KR" sz="1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(14:30~16:20) 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11</a:t>
                      </a:r>
                      <a:endParaRPr lang="ko-KR" altLang="en-US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970129"/>
                  </a:ext>
                </a:extLst>
              </a:tr>
              <a:tr h="1503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12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13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14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(11:00~16:20)</a:t>
                      </a:r>
                    </a:p>
                    <a:p>
                      <a:pPr algn="ctr" latinLnBrk="1"/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15</a:t>
                      </a:r>
                    </a:p>
                    <a:p>
                      <a:pPr algn="ctr" latinLnBrk="1"/>
                      <a:r>
                        <a:rPr lang="ko-KR" altLang="en-US" sz="1700" b="1" dirty="0">
                          <a:solidFill>
                            <a:schemeClr val="bg1"/>
                          </a:solidFill>
                        </a:rPr>
                        <a:t>석가탄신일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16</a:t>
                      </a:r>
                      <a:endParaRPr lang="en-US" altLang="ko-KR" sz="1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(14:30~16:20) </a:t>
                      </a:r>
                    </a:p>
                    <a:p>
                      <a:pPr algn="ctr" latinLnBrk="1"/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18</a:t>
                      </a:r>
                      <a:endParaRPr lang="ko-KR" altLang="en-US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25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664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35F16-0C5D-3A3C-0CCA-4651209A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48359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예상 일정</a:t>
            </a:r>
            <a:r>
              <a:rPr lang="en-US" altLang="ko-KR" dirty="0"/>
              <a:t>(5</a:t>
            </a:r>
            <a:r>
              <a:rPr lang="ko-KR" altLang="en-US" dirty="0"/>
              <a:t>월</a:t>
            </a:r>
            <a:r>
              <a:rPr lang="en-US" altLang="ko-KR" dirty="0"/>
              <a:t>19</a:t>
            </a:r>
            <a:r>
              <a:rPr lang="ko-KR" altLang="en-US" dirty="0"/>
              <a:t>일</a:t>
            </a:r>
            <a:r>
              <a:rPr lang="en-US" altLang="ko-KR" dirty="0"/>
              <a:t> ~ 6</a:t>
            </a:r>
            <a:r>
              <a:rPr lang="ko-KR" altLang="en-US" dirty="0"/>
              <a:t>월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E01452C-203F-8C59-7900-4EE44376C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499584"/>
              </p:ext>
            </p:extLst>
          </p:nvPr>
        </p:nvGraphicFramePr>
        <p:xfrm>
          <a:off x="1130267" y="1436914"/>
          <a:ext cx="9603272" cy="3946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896">
                  <a:extLst>
                    <a:ext uri="{9D8B030D-6E8A-4147-A177-3AD203B41FA5}">
                      <a16:colId xmlns:a16="http://schemas.microsoft.com/office/drawing/2014/main" val="3762274035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1732191127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3341479375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550853227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4182773682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3854003862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2078403553"/>
                    </a:ext>
                  </a:extLst>
                </a:gridCol>
              </a:tblGrid>
              <a:tr h="939402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49995"/>
                  </a:ext>
                </a:extLst>
              </a:tr>
              <a:tr h="1503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19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(11:00~16:20)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(12:35~14:15)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altLang="ko-KR" sz="1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(14:30~16:20) 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24</a:t>
                      </a:r>
                      <a:endParaRPr lang="ko-KR" alt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25</a:t>
                      </a:r>
                      <a:endParaRPr lang="ko-KR" altLang="en-US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970129"/>
                  </a:ext>
                </a:extLst>
              </a:tr>
              <a:tr h="1503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26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27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28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(11:00~16:20)</a:t>
                      </a:r>
                    </a:p>
                    <a:p>
                      <a:pPr algn="ctr" latinLnBrk="1"/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29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(12:35~14:15)</a:t>
                      </a:r>
                    </a:p>
                    <a:p>
                      <a:pPr algn="ctr" latinLnBrk="1"/>
                      <a:endParaRPr lang="ko-KR" alt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30</a:t>
                      </a:r>
                      <a:endParaRPr lang="en-US" altLang="ko-KR" sz="1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(14:30~16:20) </a:t>
                      </a:r>
                    </a:p>
                    <a:p>
                      <a:pPr algn="ctr" latinLnBrk="1"/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25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161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CFFAD4-3CDE-731C-6B83-FE00A720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781712"/>
            <a:ext cx="9603275" cy="329457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54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5924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81F04-CFE5-090F-4F37-8AE73A7C8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A4BFB7-F61E-868C-49E8-80A832EA9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팀원 별 역할</a:t>
            </a:r>
            <a:endParaRPr lang="en-US" altLang="ko-KR" sz="2800" dirty="0"/>
          </a:p>
          <a:p>
            <a:r>
              <a:rPr lang="en-US" altLang="ko-KR" sz="2800" dirty="0"/>
              <a:t>2. </a:t>
            </a:r>
            <a:r>
              <a:rPr lang="ko-KR" altLang="en-US" sz="2800" dirty="0"/>
              <a:t>작품제작 배경 및 목표</a:t>
            </a:r>
            <a:endParaRPr lang="en-US" altLang="ko-KR" sz="2800" dirty="0"/>
          </a:p>
          <a:p>
            <a:r>
              <a:rPr lang="en-US" altLang="ko-KR" sz="2800" dirty="0"/>
              <a:t>3. </a:t>
            </a:r>
            <a:r>
              <a:rPr lang="ko-KR" altLang="en-US" sz="2800" dirty="0"/>
              <a:t>예상 일정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561093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팀원 별 역할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0269" y="1781712"/>
            <a:ext cx="9603275" cy="3294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800" dirty="0">
                <a:solidFill>
                  <a:srgbClr val="0070C0"/>
                </a:solidFill>
              </a:rPr>
              <a:t>※</a:t>
            </a:r>
            <a:r>
              <a:rPr lang="en-US" altLang="ko-KR" sz="2800" dirty="0"/>
              <a:t> </a:t>
            </a:r>
            <a:r>
              <a:rPr lang="ko-KR" altLang="en-US" sz="2800" dirty="0"/>
              <a:t>한건우</a:t>
            </a:r>
            <a:r>
              <a:rPr lang="en-US" altLang="ko-KR" sz="2800" dirty="0"/>
              <a:t>: </a:t>
            </a:r>
            <a:r>
              <a:rPr lang="ko-KR" altLang="en-US" sz="2800" dirty="0"/>
              <a:t>전체적인 프로젝트 일정 조율</a:t>
            </a:r>
            <a:r>
              <a:rPr lang="en-US" altLang="ko-KR" sz="2800" dirty="0"/>
              <a:t>, </a:t>
            </a:r>
            <a:r>
              <a:rPr lang="ko-KR" altLang="en-US" sz="2800" dirty="0"/>
              <a:t>팀원 의견 및 자료 수립</a:t>
            </a:r>
            <a:r>
              <a:rPr lang="en-US" altLang="ko-KR" sz="2800" dirty="0"/>
              <a:t>, </a:t>
            </a:r>
            <a:r>
              <a:rPr lang="ko-KR" altLang="en-US" sz="2800" dirty="0"/>
              <a:t>스마트 자동 먹이 시스템 제작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>
                <a:solidFill>
                  <a:srgbClr val="0070C0"/>
                </a:solidFill>
              </a:rPr>
              <a:t>※</a:t>
            </a:r>
            <a:r>
              <a:rPr lang="en-US" altLang="ko-KR" sz="2800" dirty="0"/>
              <a:t> </a:t>
            </a:r>
            <a:r>
              <a:rPr lang="ko-KR" altLang="en-US" sz="2800" dirty="0" err="1"/>
              <a:t>범태원</a:t>
            </a:r>
            <a:r>
              <a:rPr lang="en-US" altLang="ko-KR" sz="2800" dirty="0"/>
              <a:t>: </a:t>
            </a:r>
            <a:r>
              <a:rPr lang="ko-KR" altLang="en-US" sz="2800" dirty="0"/>
              <a:t>팀 내 토의 진행</a:t>
            </a:r>
            <a:r>
              <a:rPr lang="en-US" altLang="ko-KR" sz="2800" dirty="0"/>
              <a:t>, </a:t>
            </a:r>
            <a:r>
              <a:rPr lang="ko-KR" altLang="en-US" sz="2800" dirty="0"/>
              <a:t>매주 활동 보고서 등 작성</a:t>
            </a:r>
            <a:r>
              <a:rPr lang="en-US" altLang="ko-KR" sz="2800" dirty="0"/>
              <a:t> </a:t>
            </a:r>
            <a:r>
              <a:rPr lang="ko-KR" altLang="en-US" sz="2800" dirty="0"/>
              <a:t>및</a:t>
            </a:r>
            <a:r>
              <a:rPr lang="en-US" altLang="ko-KR" sz="2800" dirty="0"/>
              <a:t> </a:t>
            </a:r>
            <a:r>
              <a:rPr lang="ko-KR" altLang="en-US" sz="2800" dirty="0"/>
              <a:t>스마트 자동먹이 시스템 제작</a:t>
            </a:r>
            <a:r>
              <a:rPr lang="en-US" altLang="ko-KR" sz="2800" dirty="0"/>
              <a:t>, PPT</a:t>
            </a:r>
            <a:r>
              <a:rPr lang="ko-KR" altLang="en-US" sz="2800" dirty="0"/>
              <a:t>제작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>
                <a:solidFill>
                  <a:srgbClr val="0070C0"/>
                </a:solidFill>
              </a:rPr>
              <a:t>※</a:t>
            </a:r>
            <a:r>
              <a:rPr lang="en-US" altLang="ko-KR" sz="2800" dirty="0"/>
              <a:t> </a:t>
            </a:r>
            <a:r>
              <a:rPr lang="ko-KR" altLang="en-US" sz="2800" dirty="0" err="1"/>
              <a:t>박민성</a:t>
            </a:r>
            <a:r>
              <a:rPr lang="en-US" altLang="ko-KR" sz="2800" dirty="0"/>
              <a:t>: </a:t>
            </a:r>
            <a:r>
              <a:rPr lang="ko-KR" altLang="en-US" sz="2800" dirty="0"/>
              <a:t>주제와 관련된 시장조사 및 스마트 자동먹이 시스템 제작</a:t>
            </a:r>
          </a:p>
        </p:txBody>
      </p:sp>
    </p:spTree>
    <p:extLst>
      <p:ext uri="{BB962C8B-B14F-4D97-AF65-F5344CB8AC3E}">
        <p14:creationId xmlns:p14="http://schemas.microsoft.com/office/powerpoint/2010/main" val="333103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41FDB-BDB1-CC7C-00E3-6127C7A2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71830"/>
          </a:xfrm>
        </p:spPr>
        <p:txBody>
          <a:bodyPr/>
          <a:lstStyle/>
          <a:p>
            <a:pPr algn="ctr"/>
            <a:r>
              <a:rPr lang="ko-KR" altLang="en-US" dirty="0"/>
              <a:t>작품제작 배경 및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A66443-E313-5944-CDCA-469396826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8" y="1448692"/>
            <a:ext cx="9603275" cy="3294576"/>
          </a:xfrm>
        </p:spPr>
        <p:txBody>
          <a:bodyPr/>
          <a:lstStyle/>
          <a:p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한국에서는 반려동물을 키우는 가정이 증가하고 있지만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맞벌이나 독신 등 외부 활동이 빈번한 경우 반려동물에게 밥을 주는 것을 잊는 문제가 발생하는 것을 줄이기 위해 스마트 자동 먹이 시스템을 개발하게 되었다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393DE6-2C13-E1D3-240D-97C79F70F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68" y="2687676"/>
            <a:ext cx="6657473" cy="321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0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ADC5A-39DE-2F55-ED92-E5498B00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작품제작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6B0A0-3864-90F2-2544-C0EE407FE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9" y="1560866"/>
            <a:ext cx="9603275" cy="3294576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밥 먹어야 할 시간에 제때 먹이를 주지 않아 굶어 죽는 일이 없게끔 </a:t>
            </a:r>
            <a:r>
              <a:rPr lang="ko-KR" altLang="en-US" sz="2400" dirty="0" err="1"/>
              <a:t>만드는것</a:t>
            </a:r>
            <a:r>
              <a:rPr lang="ko-KR" altLang="en-US" sz="2400" dirty="0"/>
              <a:t> 입니다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C8B364-DC6F-E983-1152-57FA6EA05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175" y="2610099"/>
            <a:ext cx="6671163" cy="311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3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3F2E3-073A-DB13-D581-1C7A41EC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9" y="991906"/>
            <a:ext cx="9603275" cy="1049235"/>
          </a:xfrm>
        </p:spPr>
        <p:txBody>
          <a:bodyPr/>
          <a:lstStyle/>
          <a:p>
            <a:pPr algn="ctr"/>
            <a:r>
              <a:rPr lang="ko-KR" altLang="en-US" dirty="0"/>
              <a:t>구현기능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04F10-3F3E-8166-FE47-9751380FF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69143"/>
            <a:ext cx="9603275" cy="379720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원격 사료배급</a:t>
            </a:r>
            <a:endParaRPr lang="en-US" altLang="ko-KR" sz="3200" dirty="0"/>
          </a:p>
          <a:p>
            <a:r>
              <a:rPr lang="ko-KR" altLang="en-US" sz="3200" dirty="0"/>
              <a:t>사료 배식 데이터 확인</a:t>
            </a:r>
            <a:endParaRPr lang="en-US" altLang="ko-KR" sz="3200" dirty="0"/>
          </a:p>
          <a:p>
            <a:r>
              <a:rPr lang="ko-KR" altLang="en-US" sz="3200" dirty="0"/>
              <a:t>남은 사료 확인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2633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35F16-0C5D-3A3C-0CCA-4651209A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48359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예상 일정</a:t>
            </a:r>
            <a:r>
              <a:rPr lang="en-US" altLang="ko-KR" dirty="0"/>
              <a:t>(3</a:t>
            </a:r>
            <a:r>
              <a:rPr lang="ko-KR" altLang="en-US" dirty="0"/>
              <a:t>월</a:t>
            </a:r>
            <a:r>
              <a:rPr lang="en-US" altLang="ko-KR" dirty="0"/>
              <a:t>14 ~ 3</a:t>
            </a:r>
            <a:r>
              <a:rPr lang="ko-KR" altLang="en-US" dirty="0"/>
              <a:t>월</a:t>
            </a:r>
            <a:r>
              <a:rPr lang="en-US" altLang="ko-KR" dirty="0"/>
              <a:t>23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E01452C-203F-8C59-7900-4EE44376C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900936"/>
              </p:ext>
            </p:extLst>
          </p:nvPr>
        </p:nvGraphicFramePr>
        <p:xfrm>
          <a:off x="1130267" y="1436914"/>
          <a:ext cx="9603272" cy="40887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896">
                  <a:extLst>
                    <a:ext uri="{9D8B030D-6E8A-4147-A177-3AD203B41FA5}">
                      <a16:colId xmlns:a16="http://schemas.microsoft.com/office/drawing/2014/main" val="3762274035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1732191127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3341479375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550853227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4182773682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3854003862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2078403553"/>
                    </a:ext>
                  </a:extLst>
                </a:gridCol>
              </a:tblGrid>
              <a:tr h="939402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49995"/>
                  </a:ext>
                </a:extLst>
              </a:tr>
              <a:tr h="1503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(14:30~16:20) </a:t>
                      </a:r>
                    </a:p>
                    <a:p>
                      <a:pPr algn="ctr" latinLnBrk="1"/>
                      <a:r>
                        <a:rPr lang="ko-KR" altLang="en-US" dirty="0"/>
                        <a:t>자기소개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및 아이디어 도출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15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(13:00~16:20)</a:t>
                      </a:r>
                    </a:p>
                    <a:p>
                      <a:pPr algn="ctr" latinLnBrk="1"/>
                      <a:r>
                        <a:rPr lang="ko-KR" altLang="en-US" sz="1700" dirty="0"/>
                        <a:t>아이디어</a:t>
                      </a:r>
                      <a:endParaRPr lang="en-US" altLang="ko-KR" sz="1700" dirty="0"/>
                    </a:p>
                    <a:p>
                      <a:pPr algn="ctr" latinLnBrk="1"/>
                      <a:r>
                        <a:rPr lang="ko-KR" altLang="en-US" sz="1700" dirty="0"/>
                        <a:t>결정 및</a:t>
                      </a:r>
                      <a:endParaRPr lang="en-US" altLang="ko-KR" sz="1700" dirty="0"/>
                    </a:p>
                    <a:p>
                      <a:pPr algn="ctr" latinLnBrk="1"/>
                      <a:r>
                        <a:rPr lang="ko-KR" altLang="en-US" sz="1700" dirty="0"/>
                        <a:t>보고서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16</a:t>
                      </a:r>
                      <a:endParaRPr lang="ko-KR" altLang="en-US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970129"/>
                  </a:ext>
                </a:extLst>
              </a:tr>
              <a:tr h="1503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18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19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(09:00~16:20)</a:t>
                      </a:r>
                    </a:p>
                    <a:p>
                      <a:pPr algn="ctr" latinLnBrk="1"/>
                      <a:r>
                        <a:rPr lang="ko-KR" altLang="en-US" sz="1800" dirty="0"/>
                        <a:t>아이디어 상세 논의 및 보고서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20</a:t>
                      </a:r>
                    </a:p>
                    <a:p>
                      <a:pPr algn="ctr" latinLnBrk="1"/>
                      <a:r>
                        <a:rPr lang="en-US" altLang="ko-KR" sz="1000" b="0" dirty="0"/>
                        <a:t>(12:35~14:15)</a:t>
                      </a:r>
                    </a:p>
                    <a:p>
                      <a:pPr algn="ctr" latinLnBrk="1"/>
                      <a:r>
                        <a:rPr lang="ko-KR" altLang="en-US" sz="1800" b="0" dirty="0"/>
                        <a:t>발표 및 </a:t>
                      </a:r>
                      <a:endParaRPr lang="en-US" altLang="ko-KR" sz="1800" b="0" dirty="0"/>
                    </a:p>
                    <a:p>
                      <a:pPr algn="ctr" latinLnBrk="1"/>
                      <a:r>
                        <a:rPr lang="ko-KR" altLang="en-US" sz="1800" b="0" dirty="0"/>
                        <a:t>과제 </a:t>
                      </a:r>
                      <a:endParaRPr lang="en-US" altLang="ko-KR" sz="1800" b="0" dirty="0"/>
                    </a:p>
                    <a:p>
                      <a:pPr algn="ctr" latinLnBrk="1"/>
                      <a:r>
                        <a:rPr lang="ko-KR" altLang="en-US" sz="1700" b="0" dirty="0"/>
                        <a:t>신청서 제출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21</a:t>
                      </a:r>
                    </a:p>
                    <a:p>
                      <a:pPr algn="ctr" latinLnBrk="1"/>
                      <a:r>
                        <a:rPr lang="en-US" altLang="ko-KR" sz="1000" b="0" dirty="0"/>
                        <a:t>(13:00~16:20)</a:t>
                      </a:r>
                    </a:p>
                    <a:p>
                      <a:pPr algn="ctr" latinLnBrk="1"/>
                      <a:r>
                        <a:rPr lang="ko-KR" altLang="en-US" sz="1800" b="0" dirty="0"/>
                        <a:t>초기 도안 및 개발 </a:t>
                      </a:r>
                      <a:endParaRPr lang="en-US" altLang="ko-KR" sz="1800" b="0" dirty="0"/>
                    </a:p>
                    <a:p>
                      <a:pPr algn="ctr" latinLnBrk="1"/>
                      <a:r>
                        <a:rPr lang="ko-KR" altLang="en-US" sz="1800" b="0" dirty="0"/>
                        <a:t>계획 설정하기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</a:p>
                    <a:p>
                      <a:pPr algn="ctr" latinLnBrk="1"/>
                      <a:r>
                        <a:rPr lang="en-US" altLang="ko-KR" sz="1000" b="1" dirty="0"/>
                        <a:t>(13:00~16:20)</a:t>
                      </a:r>
                    </a:p>
                    <a:p>
                      <a:pPr algn="ctr" latinLnBrk="1"/>
                      <a:r>
                        <a:rPr lang="ko-KR" altLang="en-US" sz="1600" b="0" dirty="0"/>
                        <a:t>초기 도안 및 개발 </a:t>
                      </a:r>
                      <a:endParaRPr lang="en-US" altLang="ko-KR" sz="1600" b="0" dirty="0"/>
                    </a:p>
                    <a:p>
                      <a:pPr algn="ctr" latinLnBrk="1"/>
                      <a:r>
                        <a:rPr lang="ko-KR" altLang="en-US" sz="1600" b="0" dirty="0"/>
                        <a:t>계획 설정하기</a:t>
                      </a:r>
                    </a:p>
                    <a:p>
                      <a:pPr algn="ctr" latinLnBrk="1"/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25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95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35F16-0C5D-3A3C-0CCA-4651209A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48359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예상 일정</a:t>
            </a:r>
            <a:r>
              <a:rPr lang="en-US" altLang="ko-KR" dirty="0"/>
              <a:t>(3</a:t>
            </a:r>
            <a:r>
              <a:rPr lang="ko-KR" altLang="en-US" dirty="0"/>
              <a:t>월</a:t>
            </a:r>
            <a:r>
              <a:rPr lang="en-US" altLang="ko-KR" dirty="0"/>
              <a:t>24 ~ 4</a:t>
            </a:r>
            <a:r>
              <a:rPr lang="ko-KR" altLang="en-US" dirty="0"/>
              <a:t>월</a:t>
            </a:r>
            <a:r>
              <a:rPr lang="en-US" altLang="ko-KR" dirty="0"/>
              <a:t>6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E01452C-203F-8C59-7900-4EE44376C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118027"/>
              </p:ext>
            </p:extLst>
          </p:nvPr>
        </p:nvGraphicFramePr>
        <p:xfrm>
          <a:off x="1130267" y="1436914"/>
          <a:ext cx="9603272" cy="3946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896">
                  <a:extLst>
                    <a:ext uri="{9D8B030D-6E8A-4147-A177-3AD203B41FA5}">
                      <a16:colId xmlns:a16="http://schemas.microsoft.com/office/drawing/2014/main" val="3762274035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1732191127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3341479375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550853227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4182773682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3854003862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2078403553"/>
                    </a:ext>
                  </a:extLst>
                </a:gridCol>
              </a:tblGrid>
              <a:tr h="939402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49995"/>
                  </a:ext>
                </a:extLst>
              </a:tr>
              <a:tr h="1503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24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26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(09:00~16:20)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27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(12:35~14:15)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(14:30~16:20) 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29</a:t>
                      </a:r>
                      <a:endParaRPr lang="ko-KR" alt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30</a:t>
                      </a:r>
                      <a:endParaRPr lang="ko-KR" altLang="en-US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970129"/>
                  </a:ext>
                </a:extLst>
              </a:tr>
              <a:tr h="1503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31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(09:00~16:20)</a:t>
                      </a:r>
                    </a:p>
                    <a:p>
                      <a:pPr algn="ctr" latinLnBrk="1"/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(12:35~14:15)</a:t>
                      </a:r>
                    </a:p>
                    <a:p>
                      <a:pPr algn="ctr" latinLnBrk="1"/>
                      <a:endParaRPr lang="ko-KR" alt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(14:30~16:20) </a:t>
                      </a:r>
                    </a:p>
                    <a:p>
                      <a:pPr algn="ctr" latinLnBrk="1"/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25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226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35F16-0C5D-3A3C-0CCA-4651209A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48359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예상 일정</a:t>
            </a:r>
            <a:r>
              <a:rPr lang="en-US" altLang="ko-KR" dirty="0"/>
              <a:t>(4</a:t>
            </a:r>
            <a:r>
              <a:rPr lang="ko-KR" altLang="en-US" dirty="0"/>
              <a:t>월</a:t>
            </a:r>
            <a:r>
              <a:rPr lang="en-US" altLang="ko-KR" dirty="0"/>
              <a:t>7 ~ 4</a:t>
            </a:r>
            <a:r>
              <a:rPr lang="ko-KR" altLang="en-US" dirty="0"/>
              <a:t>월</a:t>
            </a:r>
            <a:r>
              <a:rPr lang="en-US" altLang="ko-KR" dirty="0"/>
              <a:t>20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E01452C-203F-8C59-7900-4EE44376C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917567"/>
              </p:ext>
            </p:extLst>
          </p:nvPr>
        </p:nvGraphicFramePr>
        <p:xfrm>
          <a:off x="1130267" y="1436914"/>
          <a:ext cx="9603272" cy="3946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896">
                  <a:extLst>
                    <a:ext uri="{9D8B030D-6E8A-4147-A177-3AD203B41FA5}">
                      <a16:colId xmlns:a16="http://schemas.microsoft.com/office/drawing/2014/main" val="3762274035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1732191127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3341479375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550853227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4182773682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3854003862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2078403553"/>
                    </a:ext>
                  </a:extLst>
                </a:gridCol>
              </a:tblGrid>
              <a:tr h="939402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49995"/>
                  </a:ext>
                </a:extLst>
              </a:tr>
              <a:tr h="1503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(09:00~16:20)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선거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altLang="ko-KR" sz="1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(14:30~16:20) 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12</a:t>
                      </a:r>
                      <a:endParaRPr lang="ko-KR" alt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13</a:t>
                      </a:r>
                      <a:endParaRPr lang="ko-KR" altLang="en-US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970129"/>
                  </a:ext>
                </a:extLst>
              </a:tr>
              <a:tr h="1503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14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15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16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(09:00~16:20)</a:t>
                      </a:r>
                    </a:p>
                    <a:p>
                      <a:pPr algn="ctr" latinLnBrk="1"/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(12:35~16:20)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18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(14:30~16:20) </a:t>
                      </a:r>
                    </a:p>
                    <a:p>
                      <a:pPr algn="ctr" latinLnBrk="1"/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19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20</a:t>
                      </a:r>
                      <a:endParaRPr lang="ko-KR" altLang="en-US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25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8995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</TotalTime>
  <Words>474</Words>
  <Application>Microsoft Office PowerPoint</Application>
  <PresentationFormat>와이드스크린</PresentationFormat>
  <Paragraphs>251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Söhne</vt:lpstr>
      <vt:lpstr>Arial</vt:lpstr>
      <vt:lpstr>Century Gothic</vt:lpstr>
      <vt:lpstr>Gallery</vt:lpstr>
      <vt:lpstr>3TB</vt:lpstr>
      <vt:lpstr>목차</vt:lpstr>
      <vt:lpstr>팀원 별 역할</vt:lpstr>
      <vt:lpstr>작품제작 배경 및 목표</vt:lpstr>
      <vt:lpstr>작품제작 목표</vt:lpstr>
      <vt:lpstr>구현기능 </vt:lpstr>
      <vt:lpstr>예상 일정(3월14 ~ 3월23일)</vt:lpstr>
      <vt:lpstr>예상 일정(3월24 ~ 4월6일)</vt:lpstr>
      <vt:lpstr>예상 일정(4월7 ~ 4월20일)</vt:lpstr>
      <vt:lpstr>예상 일정(4월21 ~ 5월4일)</vt:lpstr>
      <vt:lpstr>예상 일정(5월5일 ~ 5월18일)</vt:lpstr>
      <vt:lpstr>예상 일정(5월19일 ~ 6월1일)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TB</dc:title>
  <dc:creator>319</dc:creator>
  <cp:lastModifiedBy>민성 박</cp:lastModifiedBy>
  <cp:revision>12</cp:revision>
  <dcterms:created xsi:type="dcterms:W3CDTF">2024-03-14T07:04:00Z</dcterms:created>
  <dcterms:modified xsi:type="dcterms:W3CDTF">2024-03-20T01:14:14Z</dcterms:modified>
</cp:coreProperties>
</file>