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71" r:id="rId5"/>
    <p:sldId id="272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0271" y="772321"/>
            <a:ext cx="9624415" cy="2423885"/>
          </a:xfrm>
        </p:spPr>
        <p:txBody>
          <a:bodyPr>
            <a:normAutofit/>
          </a:bodyPr>
          <a:lstStyle/>
          <a:p>
            <a:pPr algn="ctr"/>
            <a:r>
              <a:rPr lang="en-US" altLang="ko-KR" sz="12000" b="1" dirty="0"/>
              <a:t>3TB</a:t>
            </a:r>
            <a:endParaRPr lang="ko-KR" altLang="en-US" sz="1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8452-47DE-20C1-4035-C34074CAEDF9}"/>
              </a:ext>
            </a:extLst>
          </p:cNvPr>
          <p:cNvSpPr txBox="1">
            <a:spLocks/>
          </p:cNvSpPr>
          <p:nvPr/>
        </p:nvSpPr>
        <p:spPr>
          <a:xfrm>
            <a:off x="5153913" y="2913077"/>
            <a:ext cx="2692865" cy="103184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/>
              <a:t>Try Best !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70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21 ~ 5</a:t>
            </a:r>
            <a:r>
              <a:rPr lang="ko-KR" altLang="en-US" dirty="0"/>
              <a:t>월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7532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26</a:t>
                      </a: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sz="1600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sz="1600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sz="18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sz="1800" b="1" dirty="0">
                        <a:solidFill>
                          <a:schemeClr val="accent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1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 ~ 5</a:t>
            </a:r>
            <a:r>
              <a:rPr lang="ko-KR" altLang="en-US" dirty="0"/>
              <a:t>월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49248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대체공휴일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석가탄신일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6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/>
              <a:t> ~ 6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99584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6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FFAD4-3CDE-731C-6B83-FE00A720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81712"/>
            <a:ext cx="9603275" cy="32945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924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81F04-CFE5-090F-4F37-8AE73A7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BFB7-F61E-868C-49E8-80A832E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팀원 별 역할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작품제작 배경 및 목표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구현 기능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예상 일정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6109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팀원 별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329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70C0"/>
                </a:solidFill>
              </a:rPr>
              <a:t>※</a:t>
            </a:r>
            <a:r>
              <a:rPr lang="en-US" altLang="ko-KR" sz="2800" dirty="0"/>
              <a:t> </a:t>
            </a:r>
            <a:r>
              <a:rPr lang="ko-KR" altLang="en-US" sz="2800" dirty="0"/>
              <a:t>한건우</a:t>
            </a:r>
            <a:r>
              <a:rPr lang="en-US" altLang="ko-KR" sz="2800" dirty="0"/>
              <a:t>: </a:t>
            </a:r>
            <a:r>
              <a:rPr lang="ko-KR" altLang="en-US" sz="2800" dirty="0"/>
              <a:t>전체적인 프로젝트 일정 조율</a:t>
            </a:r>
            <a:r>
              <a:rPr lang="en-US" altLang="ko-KR" sz="2800" dirty="0"/>
              <a:t>, </a:t>
            </a:r>
            <a:r>
              <a:rPr lang="ko-KR" altLang="en-US" sz="2800" dirty="0"/>
              <a:t>팀원 의견 및 자료 수립</a:t>
            </a:r>
            <a:r>
              <a:rPr lang="en-US" altLang="ko-KR" sz="2800" dirty="0"/>
              <a:t>, </a:t>
            </a:r>
            <a:r>
              <a:rPr lang="ko-KR" altLang="en-US" sz="2800" dirty="0"/>
              <a:t>스마트 자동 먹이 시스템 제작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rgbClr val="0070C0"/>
                </a:solidFill>
              </a:rPr>
              <a:t>※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범태원</a:t>
            </a:r>
            <a:r>
              <a:rPr lang="en-US" altLang="ko-KR" sz="2800" dirty="0"/>
              <a:t>: </a:t>
            </a:r>
            <a:r>
              <a:rPr lang="ko-KR" altLang="en-US" sz="2800" dirty="0"/>
              <a:t>팀 내 토의 진행</a:t>
            </a:r>
            <a:r>
              <a:rPr lang="en-US" altLang="ko-KR" sz="2800" dirty="0"/>
              <a:t>, </a:t>
            </a:r>
            <a:r>
              <a:rPr lang="ko-KR" altLang="en-US" sz="2800" dirty="0"/>
              <a:t>매주 활동 보고서 등 작성</a:t>
            </a:r>
            <a:r>
              <a:rPr lang="en-US" altLang="ko-KR" sz="2800" dirty="0"/>
              <a:t> </a:t>
            </a:r>
            <a:r>
              <a:rPr lang="ko-KR" altLang="en-US" sz="2800" dirty="0"/>
              <a:t>및</a:t>
            </a:r>
            <a:r>
              <a:rPr lang="en-US" altLang="ko-KR" sz="2800" dirty="0"/>
              <a:t> </a:t>
            </a:r>
            <a:r>
              <a:rPr lang="ko-KR" altLang="en-US" sz="2800" dirty="0"/>
              <a:t>스마트 자동먹이 시스템 제작</a:t>
            </a:r>
            <a:r>
              <a:rPr lang="en-US" altLang="ko-KR" sz="2800" dirty="0"/>
              <a:t>, PPT</a:t>
            </a:r>
            <a:r>
              <a:rPr lang="ko-KR" altLang="en-US" sz="2800" dirty="0"/>
              <a:t>제작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rgbClr val="0070C0"/>
                </a:solidFill>
              </a:rPr>
              <a:t>※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박민성</a:t>
            </a:r>
            <a:r>
              <a:rPr lang="en-US" altLang="ko-KR" sz="2800" dirty="0"/>
              <a:t>: </a:t>
            </a:r>
            <a:r>
              <a:rPr lang="ko-KR" altLang="en-US" sz="2800" dirty="0"/>
              <a:t>주제와 관련된 시장조사 및 스마트 자동먹이 시스템 제작</a:t>
            </a:r>
          </a:p>
        </p:txBody>
      </p:sp>
    </p:spTree>
    <p:extLst>
      <p:ext uri="{BB962C8B-B14F-4D97-AF65-F5344CB8AC3E}">
        <p14:creationId xmlns:p14="http://schemas.microsoft.com/office/powerpoint/2010/main" val="333103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1FDB-BDB1-CC7C-00E3-6127C7A2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1830"/>
          </a:xfrm>
        </p:spPr>
        <p:txBody>
          <a:bodyPr/>
          <a:lstStyle/>
          <a:p>
            <a:pPr algn="ctr"/>
            <a:r>
              <a:rPr lang="ko-KR" altLang="en-US" dirty="0"/>
              <a:t>작품제작 배경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66443-E313-5944-CDCA-46939682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8" y="1448692"/>
            <a:ext cx="9603275" cy="3294576"/>
          </a:xfrm>
        </p:spPr>
        <p:txBody>
          <a:bodyPr/>
          <a:lstStyle/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한국에서는 반려동물을 키우는 가정이 증가하고 있지만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맞벌이나 독신 등 외부 활동이 빈번한 경우 반려동물에게 밥을 주는 것을 잊는 문제가 발생하는 것을 줄이기 위해 스마트 자동 먹이 시스템을 개발하게 되었다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393DE6-2C13-E1D3-240D-97C79F70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2687676"/>
            <a:ext cx="6657473" cy="32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DC5A-39DE-2F55-ED92-E5498B0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작품제작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6B0A0-3864-90F2-2544-C0EE407F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329457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밥 먹어야 할 시간에 제때 먹이를 주지 않아 굶어 죽는 일이 없게끔 </a:t>
            </a:r>
            <a:r>
              <a:rPr lang="ko-KR" altLang="en-US" sz="2400" dirty="0" err="1"/>
              <a:t>만드는것</a:t>
            </a:r>
            <a:r>
              <a:rPr lang="ko-KR" altLang="en-US" sz="2400" dirty="0"/>
              <a:t> 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8B364-DC6F-E983-1152-57FA6EA0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75" y="2610099"/>
            <a:ext cx="6671163" cy="31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3F2E3-073A-DB13-D581-1C7A41EC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91906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구현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04F10-3F3E-8166-FE47-9751380F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9143"/>
            <a:ext cx="9603275" cy="379720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원격 사료배급</a:t>
            </a:r>
            <a:endParaRPr lang="en-US" altLang="ko-KR" sz="3200" dirty="0"/>
          </a:p>
          <a:p>
            <a:r>
              <a:rPr lang="ko-KR" altLang="en-US" sz="3200" dirty="0"/>
              <a:t>사료 배식 데이터 확인</a:t>
            </a:r>
            <a:endParaRPr lang="en-US" altLang="ko-KR" sz="3200" dirty="0"/>
          </a:p>
          <a:p>
            <a:r>
              <a:rPr lang="ko-KR" altLang="en-US" sz="3200" dirty="0"/>
              <a:t>남은 사료 확인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3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14 ~ 3</a:t>
            </a:r>
            <a:r>
              <a:rPr lang="ko-KR" altLang="en-US" dirty="0"/>
              <a:t>월</a:t>
            </a:r>
            <a:r>
              <a:rPr lang="en-US" altLang="ko-KR" dirty="0"/>
              <a:t>23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00936"/>
              </p:ext>
            </p:extLst>
          </p:nvPr>
        </p:nvGraphicFramePr>
        <p:xfrm>
          <a:off x="1130267" y="1436914"/>
          <a:ext cx="9603272" cy="4088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r>
                        <a:rPr lang="ko-KR" altLang="en-US" dirty="0"/>
                        <a:t>자기소개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및 아이디어 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700" dirty="0"/>
                        <a:t>아이디어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결정 및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아이디어 상세 논의 및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r>
                        <a:rPr lang="ko-KR" altLang="en-US" sz="1800" b="0" dirty="0"/>
                        <a:t>발표 및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과제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700" b="0" dirty="0"/>
                        <a:t>신청서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800" b="0" dirty="0"/>
                        <a:t>초기 도안 및 개발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계획 설정하기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초기 도안 및 개발 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ko-KR" altLang="en-US" sz="1600" b="0" dirty="0"/>
                        <a:t>계획 설정하기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24 ~ 4</a:t>
            </a:r>
            <a:r>
              <a:rPr lang="ko-KR" altLang="en-US" dirty="0"/>
              <a:t>월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18027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2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7 ~ 4</a:t>
            </a:r>
            <a:r>
              <a:rPr lang="ko-KR" altLang="en-US" dirty="0"/>
              <a:t>월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17567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선거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(12:35~16:20)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899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479</Words>
  <Application>Microsoft Office PowerPoint</Application>
  <PresentationFormat>와이드스크린</PresentationFormat>
  <Paragraphs>252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Söhne</vt:lpstr>
      <vt:lpstr>Arial</vt:lpstr>
      <vt:lpstr>Century Gothic</vt:lpstr>
      <vt:lpstr>Gallery</vt:lpstr>
      <vt:lpstr>3TB</vt:lpstr>
      <vt:lpstr>목차</vt:lpstr>
      <vt:lpstr>팀원 별 역할</vt:lpstr>
      <vt:lpstr>작품제작 배경 및 목표</vt:lpstr>
      <vt:lpstr>작품제작 목표</vt:lpstr>
      <vt:lpstr>구현 기능 </vt:lpstr>
      <vt:lpstr>예상 일정(3월14 ~ 3월23일)</vt:lpstr>
      <vt:lpstr>예상 일정(3월24 ~ 4월6일)</vt:lpstr>
      <vt:lpstr>예상 일정(4월7 ~ 4월20일)</vt:lpstr>
      <vt:lpstr>예상 일정(4월21 ~ 5월4일)</vt:lpstr>
      <vt:lpstr>예상 일정(5월5일 ~ 5월18일)</vt:lpstr>
      <vt:lpstr>예상 일정(5월19일 ~ 6월1일)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TB</dc:title>
  <dc:creator>319</dc:creator>
  <cp:lastModifiedBy>태원 범</cp:lastModifiedBy>
  <cp:revision>13</cp:revision>
  <dcterms:created xsi:type="dcterms:W3CDTF">2024-03-14T07:04:00Z</dcterms:created>
  <dcterms:modified xsi:type="dcterms:W3CDTF">2024-03-20T01:41:07Z</dcterms:modified>
</cp:coreProperties>
</file>