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598" r:id="rId4"/>
    <p:sldId id="378" r:id="rId5"/>
    <p:sldId id="510" r:id="rId6"/>
    <p:sldId id="511" r:id="rId7"/>
    <p:sldId id="564" r:id="rId8"/>
    <p:sldId id="667" r:id="rId9"/>
    <p:sldId id="379" r:id="rId10"/>
    <p:sldId id="508" r:id="rId11"/>
    <p:sldId id="565" r:id="rId12"/>
    <p:sldId id="566" r:id="rId13"/>
    <p:sldId id="567" r:id="rId14"/>
    <p:sldId id="568" r:id="rId15"/>
    <p:sldId id="569" r:id="rId16"/>
    <p:sldId id="570" r:id="rId17"/>
    <p:sldId id="277" r:id="rId18"/>
    <p:sldId id="513" r:id="rId19"/>
    <p:sldId id="575" r:id="rId20"/>
    <p:sldId id="584" r:id="rId21"/>
    <p:sldId id="645" r:id="rId22"/>
    <p:sldId id="646" r:id="rId23"/>
    <p:sldId id="647" r:id="rId24"/>
    <p:sldId id="659" r:id="rId25"/>
    <p:sldId id="660" r:id="rId26"/>
    <p:sldId id="661" r:id="rId27"/>
    <p:sldId id="668" r:id="rId28"/>
    <p:sldId id="676" r:id="rId29"/>
    <p:sldId id="677" r:id="rId30"/>
    <p:sldId id="662" r:id="rId31"/>
    <p:sldId id="663" r:id="rId32"/>
    <p:sldId id="664" r:id="rId33"/>
    <p:sldId id="599" r:id="rId34"/>
    <p:sldId id="600" r:id="rId35"/>
    <p:sldId id="601" r:id="rId36"/>
    <p:sldId id="602" r:id="rId37"/>
    <p:sldId id="603" r:id="rId38"/>
    <p:sldId id="604" r:id="rId3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9EBE8-CFEF-47AD-B2A5-D2479F291291}">
          <p14:sldIdLst>
            <p14:sldId id="256"/>
            <p14:sldId id="257"/>
            <p14:sldId id="598"/>
          </p14:sldIdLst>
        </p14:section>
        <p14:section name="3D프린팅 공정지원 포털" id="{E22CAD3E-3771-4EA6-A216-F23463A2D4D3}">
          <p14:sldIdLst>
            <p14:sldId id="378"/>
            <p14:sldId id="510"/>
            <p14:sldId id="511"/>
            <p14:sldId id="564"/>
            <p14:sldId id="667"/>
          </p14:sldIdLst>
        </p14:section>
        <p14:section name="장비 이용 허브" id="{8B721BC3-BD9A-4221-951D-84619978E388}">
          <p14:sldIdLst>
            <p14:sldId id="379"/>
            <p14:sldId id="508"/>
            <p14:sldId id="565"/>
            <p14:sldId id="566"/>
            <p14:sldId id="567"/>
          </p14:sldIdLst>
        </p14:section>
        <p14:section name="전문가 상담" id="{86B5139B-A95A-4FFA-B902-53D60E804436}">
          <p14:sldIdLst>
            <p14:sldId id="568"/>
            <p14:sldId id="569"/>
            <p14:sldId id="570"/>
          </p14:sldIdLst>
        </p14:section>
        <p14:section name="매칭 서비스" id="{9B4FF3A4-C0E4-48D9-ADDF-4315F4AF912E}">
          <p14:sldIdLst>
            <p14:sldId id="277"/>
            <p14:sldId id="513"/>
            <p14:sldId id="575"/>
          </p14:sldIdLst>
        </p14:section>
        <p14:section name="지식 서비스" id="{C04A8903-320F-4BD6-B637-B94EB5749F2E}">
          <p14:sldIdLst>
            <p14:sldId id="584"/>
            <p14:sldId id="645"/>
            <p14:sldId id="646"/>
            <p14:sldId id="647"/>
          </p14:sldIdLst>
        </p14:section>
        <p14:section name="센터소개" id="{BBC387C7-428C-459C-AE3D-19ABD0F07B81}">
          <p14:sldIdLst>
            <p14:sldId id="659"/>
            <p14:sldId id="660"/>
            <p14:sldId id="661"/>
            <p14:sldId id="668"/>
            <p14:sldId id="676"/>
            <p14:sldId id="677"/>
          </p14:sldIdLst>
        </p14:section>
        <p14:section name="마이페이지" id="{2BF95C14-1AD1-4CC0-8408-D28E5AC8E4D5}">
          <p14:sldIdLst>
            <p14:sldId id="662"/>
            <p14:sldId id="663"/>
            <p14:sldId id="664"/>
          </p14:sldIdLst>
        </p14:section>
        <p14:section name="장비관리" id="{8787FF32-8718-4A88-96A9-C9DA80748979}">
          <p14:sldIdLst/>
        </p14:section>
        <p14:section name="회원 관리" id="{DCA6D149-38F4-42B4-BC05-ACCC42ED9D41}">
          <p14:sldIdLst/>
        </p14:section>
        <p14:section name="공지사항 관리" id="{B8A130DE-4D92-4EC8-AA8C-70A75BBB3ABE}">
          <p14:sldIdLst/>
        </p14:section>
        <p14:section name="팝업관리" id="{52D7C8A4-1739-45C6-904C-5DB29546ECDD}">
          <p14:sldIdLst/>
        </p14:section>
        <p14:section name="공정지원 APP" id="{FE11F2C3-37B3-41C6-86BF-27F6F78B9B6D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696" y="84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2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31347"/>
              </p:ext>
            </p:extLst>
          </p:nvPr>
        </p:nvGraphicFramePr>
        <p:xfrm>
          <a:off x="114300" y="1833470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Pet </a:t>
                      </a:r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peeder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이용 허브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123094" y="519727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1566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0014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61325" y="2004551"/>
            <a:ext cx="2582483" cy="737360"/>
            <a:chOff x="261325" y="2004551"/>
            <a:chExt cx="2582483" cy="737360"/>
          </a:xfrm>
        </p:grpSpPr>
        <p:sp>
          <p:nvSpPr>
            <p:cNvPr id="35" name="TextBox 34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3367822" y="2004551"/>
            <a:ext cx="2582483" cy="737360"/>
            <a:chOff x="261325" y="2004551"/>
            <a:chExt cx="2582483" cy="737360"/>
          </a:xfrm>
        </p:grpSpPr>
        <p:sp>
          <p:nvSpPr>
            <p:cNvPr id="124" name="TextBox 123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27" name="포인트가 5개인 별 12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포인트가 5개인 별 12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포인트가 5개인 별 12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포인트가 5개인 별 12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포인트가 5개인 별 13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51516" y="3002624"/>
            <a:ext cx="2582483" cy="737360"/>
            <a:chOff x="261325" y="2004551"/>
            <a:chExt cx="2582483" cy="737360"/>
          </a:xfrm>
        </p:grpSpPr>
        <p:sp>
          <p:nvSpPr>
            <p:cNvPr id="133" name="TextBox 132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36" name="포인트가 5개인 별 13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포인트가 5개인 별 13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포인트가 5개인 별 13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포인트가 5개인 별 13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포인트가 5개인 별 13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3358013" y="3002624"/>
            <a:ext cx="2582483" cy="737360"/>
            <a:chOff x="261325" y="2004551"/>
            <a:chExt cx="2582483" cy="737360"/>
          </a:xfrm>
        </p:grpSpPr>
        <p:sp>
          <p:nvSpPr>
            <p:cNvPr id="142" name="TextBox 141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5" name="포인트가 5개인 별 144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포인트가 5개인 별 145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포인트가 5개인 별 146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포인트가 5개인 별 147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포인트가 5개인 별 148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261325" y="4019070"/>
            <a:ext cx="2582483" cy="737360"/>
            <a:chOff x="261325" y="2004551"/>
            <a:chExt cx="2582483" cy="737360"/>
          </a:xfrm>
        </p:grpSpPr>
        <p:sp>
          <p:nvSpPr>
            <p:cNvPr id="169" name="TextBox 168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72" name="포인트가 5개인 별 171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포인트가 5개인 별 172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포인트가 5개인 별 173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포인트가 5개인 별 174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포인트가 5개인 별 175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3367822" y="4019070"/>
            <a:ext cx="2582483" cy="737360"/>
            <a:chOff x="261325" y="2004551"/>
            <a:chExt cx="2582483" cy="737360"/>
          </a:xfrm>
        </p:grpSpPr>
        <p:sp>
          <p:nvSpPr>
            <p:cNvPr id="178" name="TextBox 177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81" name="포인트가 5개인 별 18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포인트가 5개인 별 18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포인트가 5개인 별 18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포인트가 5개인 별 18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포인트가 5개인 별 18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5658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예약한다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예약하기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817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7365"/>
              </p:ext>
            </p:extLst>
          </p:nvPr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3707904" y="2184764"/>
            <a:ext cx="2669233" cy="1371236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01441"/>
              </p:ext>
            </p:extLst>
          </p:nvPr>
        </p:nvGraphicFramePr>
        <p:xfrm>
          <a:off x="164313" y="2205972"/>
          <a:ext cx="2736304" cy="144000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제작사양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보유기관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사용용도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618879" y="1834392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예약하기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활용예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이용방법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장비설명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구성 및 기능</a:t>
            </a:r>
          </a:p>
        </p:txBody>
      </p:sp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040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후 예약신청을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예약신청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0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868144" y="3295449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예약신청</a:t>
            </a:r>
          </a:p>
        </p:txBody>
      </p:sp>
      <p:graphicFrame>
        <p:nvGraphicFramePr>
          <p:cNvPr id="1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4399"/>
              </p:ext>
            </p:extLst>
          </p:nvPr>
        </p:nvGraphicFramePr>
        <p:xfrm>
          <a:off x="142844" y="1513968"/>
          <a:ext cx="6494390" cy="1630688"/>
        </p:xfrm>
        <a:graphic>
          <a:graphicData uri="http://schemas.openxmlformats.org/drawingml/2006/table">
            <a:tbl>
              <a:tblPr/>
              <a:tblGrid>
                <a:gridCol w="136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010-000-0000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생산자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0252" y="182653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0252" y="203621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252" y="2262822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0252" y="2482547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7556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0252" y="275278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0252" y="2956216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136"/>
          <p:cNvSpPr>
            <a:spLocks noChangeArrowheads="1"/>
          </p:cNvSpPr>
          <p:nvPr/>
        </p:nvSpPr>
        <p:spPr bwMode="auto">
          <a:xfrm>
            <a:off x="3128096" y="2717387"/>
            <a:ext cx="532750" cy="1785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찾기</a:t>
            </a:r>
            <a:endParaRPr lang="ko-KR" altLang="en-US" sz="9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146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694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신청 결과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Rectangle 65"/>
          <p:cNvSpPr/>
          <p:nvPr/>
        </p:nvSpPr>
        <p:spPr>
          <a:xfrm>
            <a:off x="755576" y="1739568"/>
            <a:ext cx="3402980" cy="2016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774" y="1752330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완료</a:t>
            </a:r>
          </a:p>
        </p:txBody>
      </p:sp>
      <p:graphicFrame>
        <p:nvGraphicFramePr>
          <p:cNvPr id="1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5369"/>
              </p:ext>
            </p:extLst>
          </p:nvPr>
        </p:nvGraphicFramePr>
        <p:xfrm>
          <a:off x="971600" y="2210737"/>
          <a:ext cx="2908895" cy="7920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예약의뢰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2016.10.12 14:44:00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모서리가 둥근 직사각형 136"/>
          <p:cNvSpPr>
            <a:spLocks noChangeArrowheads="1"/>
          </p:cNvSpPr>
          <p:nvPr/>
        </p:nvSpPr>
        <p:spPr bwMode="auto">
          <a:xfrm>
            <a:off x="2267744" y="3326631"/>
            <a:ext cx="504000" cy="144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닫기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상담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419485" y="5546231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55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81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016" y="2232672"/>
            <a:ext cx="1344558" cy="1282181"/>
            <a:chOff x="392016" y="2232672"/>
            <a:chExt cx="1344558" cy="1282181"/>
          </a:xfrm>
        </p:grpSpPr>
        <p:sp>
          <p:nvSpPr>
            <p:cNvPr id="35" name="TextBox 3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009803" y="2232672"/>
            <a:ext cx="1344558" cy="1282181"/>
            <a:chOff x="392016" y="2232672"/>
            <a:chExt cx="1344558" cy="1282181"/>
          </a:xfrm>
        </p:grpSpPr>
        <p:sp>
          <p:nvSpPr>
            <p:cNvPr id="68" name="TextBox 67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71" name="포인트가 5개인 별 7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포인트가 5개인 별 7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3663441" y="2232672"/>
            <a:ext cx="1344558" cy="1282181"/>
            <a:chOff x="392016" y="2232672"/>
            <a:chExt cx="1344558" cy="1282181"/>
          </a:xfrm>
        </p:grpSpPr>
        <p:sp>
          <p:nvSpPr>
            <p:cNvPr id="77" name="TextBox 76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0" name="포인트가 5개인 별 79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포인트가 5개인 별 80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포인트가 5개인 별 82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포인트가 5개인 별 83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20262" y="2230494"/>
            <a:ext cx="1344558" cy="1282181"/>
            <a:chOff x="392016" y="2232672"/>
            <a:chExt cx="1344558" cy="1282181"/>
          </a:xfrm>
        </p:grpSpPr>
        <p:sp>
          <p:nvSpPr>
            <p:cNvPr id="86" name="TextBox 85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9" name="포인트가 5개인 별 88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포인트가 5개인 별 89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포인트가 5개인 별 90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5개인 별 92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425726" y="3780847"/>
            <a:ext cx="1344558" cy="1282181"/>
            <a:chOff x="392016" y="2232672"/>
            <a:chExt cx="1344558" cy="1282181"/>
          </a:xfrm>
        </p:grpSpPr>
        <p:sp>
          <p:nvSpPr>
            <p:cNvPr id="95" name="TextBox 9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98" name="포인트가 5개인 별 97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포인트가 5개인 별 9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포인트가 5개인 별 9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포인트가 5개인 별 10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043513" y="3780847"/>
            <a:ext cx="1344558" cy="1282181"/>
            <a:chOff x="392016" y="2232672"/>
            <a:chExt cx="1344558" cy="1282181"/>
          </a:xfrm>
        </p:grpSpPr>
        <p:sp>
          <p:nvSpPr>
            <p:cNvPr id="104" name="TextBox 103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07" name="포인트가 5개인 별 10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포인트가 5개인 별 10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포인트가 5개인 별 10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포인트가 5개인 별 10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포인트가 5개인 별 11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3697151" y="3780847"/>
            <a:ext cx="1344558" cy="1282181"/>
            <a:chOff x="392016" y="2232672"/>
            <a:chExt cx="1344558" cy="1282181"/>
          </a:xfrm>
        </p:grpSpPr>
        <p:sp>
          <p:nvSpPr>
            <p:cNvPr id="113" name="TextBox 11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16" name="포인트가 5개인 별 11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포인트가 5개인 별 11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포인트가 5개인 별 11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포인트가 5개인 별 14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포인트가 5개인 별 15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5353972" y="3778669"/>
            <a:ext cx="1344558" cy="1282181"/>
            <a:chOff x="392016" y="2232672"/>
            <a:chExt cx="1344558" cy="1282181"/>
          </a:xfrm>
        </p:grpSpPr>
        <p:sp>
          <p:nvSpPr>
            <p:cNvPr id="153" name="TextBox 15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56" name="포인트가 5개인 별 15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포인트가 5개인 별 15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포인트가 5개인 별 15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포인트가 5개인 별 15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포인트가 5개인 별 15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922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방문상담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053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92169" y="1910872"/>
            <a:ext cx="1541770" cy="1088244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317"/>
              </p:ext>
            </p:extLst>
          </p:nvPr>
        </p:nvGraphicFramePr>
        <p:xfrm>
          <a:off x="2299625" y="1924392"/>
          <a:ext cx="2736304" cy="168276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스캐너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3D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프린터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후처리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공정컨설팅</a:t>
                      </a: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주요경력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436096" y="1924392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온라인상담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포트폴리오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36"/>
          <p:cNvSpPr>
            <a:spLocks noChangeArrowheads="1"/>
          </p:cNvSpPr>
          <p:nvPr/>
        </p:nvSpPr>
        <p:spPr bwMode="auto">
          <a:xfrm>
            <a:off x="5436096" y="2532461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멘토상담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36"/>
          <p:cNvSpPr>
            <a:spLocks noChangeArrowheads="1"/>
          </p:cNvSpPr>
          <p:nvPr/>
        </p:nvSpPr>
        <p:spPr bwMode="auto">
          <a:xfrm>
            <a:off x="5436096" y="3140530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방문상담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5033337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9963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374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0785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</a:t>
            </a:r>
            <a:r>
              <a:rPr lang="ko-KR" altLang="en-US" sz="3323" dirty="0"/>
              <a:t>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30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79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 선택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08828" y="1348394"/>
            <a:ext cx="3641400" cy="614131"/>
            <a:chOff x="208828" y="1268760"/>
            <a:chExt cx="3641400" cy="61413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8828" y="1268760"/>
              <a:ext cx="3641400" cy="614131"/>
              <a:chOff x="305210" y="4061004"/>
              <a:chExt cx="1812584" cy="6141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05210" y="4061004"/>
                <a:ext cx="1812584" cy="5996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5587" y="4432056"/>
                <a:ext cx="110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2229" y="4296358"/>
                <a:ext cx="1224000" cy="14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lvl="0"/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17888" y="4306887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>
                    <a:latin typeface="나눔고딕" pitchFamily="50" charset="-127"/>
                    <a:ea typeface="나눔고딕" pitchFamily="50" charset="-127"/>
                  </a:rPr>
                  <a:t>찾아보기</a:t>
                </a:r>
              </a:p>
            </p:txBody>
          </p:sp>
          <p:sp>
            <p:nvSpPr>
              <p:cNvPr id="47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23173" y="4486761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err="1">
                    <a:latin typeface="나눔고딕" pitchFamily="50" charset="-127"/>
                    <a:ea typeface="나눔고딕" pitchFamily="50" charset="-127"/>
                  </a:rPr>
                  <a:t>등록히기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171" y="4459691"/>
                <a:ext cx="3089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297283" y="1299199"/>
              <a:ext cx="8499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</a:rPr>
                <a:t>1. </a:t>
              </a:r>
              <a:r>
                <a:rPr lang="ko-KR" altLang="en-US" sz="800" b="1" dirty="0">
                  <a:latin typeface="+mn-ea"/>
                </a:rPr>
                <a:t>파일 업로드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1520" y="2636912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61931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2342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82753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590" y="2294413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2. </a:t>
            </a:r>
            <a:r>
              <a:rPr lang="ko-KR" altLang="en-US" sz="800" b="1" dirty="0">
                <a:latin typeface="+mn-ea"/>
              </a:rPr>
              <a:t>재질 선택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520" y="3483967"/>
            <a:ext cx="108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230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641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9052" y="3483967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3879" y="3938055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3. </a:t>
            </a:r>
            <a:r>
              <a:rPr lang="ko-KR" altLang="en-US" sz="800" b="1" dirty="0">
                <a:latin typeface="+mn-ea"/>
              </a:rPr>
              <a:t>추가 조건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99214" y="4293096"/>
            <a:ext cx="4602065" cy="148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49" y="42595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>
                <a:latin typeface="+mn-ea"/>
              </a:rPr>
              <a:t>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4917278" y="4869160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  <a:ea typeface="+mn-ea"/>
              </a:rPr>
              <a:t>매칭</a:t>
            </a:r>
            <a:r>
              <a:rPr lang="ko-KR" altLang="en-US" sz="800" dirty="0">
                <a:latin typeface="+mn-ea"/>
                <a:ea typeface="+mn-ea"/>
              </a:rPr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06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결과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53017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graphicFrame>
        <p:nvGraphicFramePr>
          <p:cNvPr id="3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5371"/>
              </p:ext>
            </p:extLst>
          </p:nvPr>
        </p:nvGraphicFramePr>
        <p:xfrm>
          <a:off x="179512" y="1360310"/>
          <a:ext cx="6192688" cy="3769815"/>
        </p:xfrm>
        <a:graphic>
          <a:graphicData uri="http://schemas.openxmlformats.org/drawingml/2006/table">
            <a:tbl>
              <a:tblPr/>
              <a:tblGrid>
                <a:gridCol w="11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56152" y="141613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6152" y="1940427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6152" y="249012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6152" y="301441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152" y="357489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152" y="462473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152" y="409740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0277" y="171985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072" y="224451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5725" y="27833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1520" y="330802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3980" y="38737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633" y="441260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9428" y="493726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5562223" y="155131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62222" y="2075605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5562221" y="25767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5562221" y="315466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562220" y="3710069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5562219" y="423436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AutoShape 30"/>
          <p:cNvSpPr>
            <a:spLocks noChangeArrowheads="1"/>
          </p:cNvSpPr>
          <p:nvPr/>
        </p:nvSpPr>
        <p:spPr bwMode="auto">
          <a:xfrm>
            <a:off x="5562218" y="47599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86626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초안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박민성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지식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06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053"/>
              </p:ext>
            </p:extLst>
          </p:nvPr>
        </p:nvGraphicFramePr>
        <p:xfrm>
          <a:off x="539552" y="2269463"/>
          <a:ext cx="5616504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기능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등급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가격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시스템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URL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https://ultimaker.com/en/products/cura-software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123D Catch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Design, CAD 	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Android, </a:t>
                      </a:r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Windows Phone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www.123dapp.com/catch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Netfabb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Basic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STL Checker, STL Repair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https://www.netfabb.com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Simplify3D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$149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https://www.simplify3d.com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44" name="표 104"/>
          <p:cNvGraphicFramePr>
            <a:graphicFrameLocks noGrp="1"/>
          </p:cNvGraphicFramePr>
          <p:nvPr/>
        </p:nvGraphicFramePr>
        <p:xfrm>
          <a:off x="117029" y="1722307"/>
          <a:ext cx="6543203" cy="2167400"/>
        </p:xfrm>
        <a:graphic>
          <a:graphicData uri="http://schemas.openxmlformats.org/drawingml/2006/table">
            <a:tbl>
              <a:tblPr/>
              <a:tblGrid>
                <a:gridCol w="9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제품명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URL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5971" y="1468185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▶ 제품 조회</a:t>
            </a:r>
          </a:p>
        </p:txBody>
      </p:sp>
      <p:sp>
        <p:nvSpPr>
          <p:cNvPr id="59" name="모서리가 둥근 직사각형 136"/>
          <p:cNvSpPr>
            <a:spLocks noChangeArrowheads="1"/>
          </p:cNvSpPr>
          <p:nvPr/>
        </p:nvSpPr>
        <p:spPr bwMode="auto">
          <a:xfrm>
            <a:off x="5929322" y="4000504"/>
            <a:ext cx="648000" cy="16363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목록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제품을 클릭하면 해당 페이지로 이동한다</a:t>
                      </a:r>
                      <a:r>
                        <a:rPr lang="en-US" altLang="ko-KR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내용이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목록으로 이동한다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711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정보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05995" y="1774459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endParaRPr lang="ko-KR" altLang="en-US" sz="800" dirty="0"/>
          </a:p>
          <a:p>
            <a:r>
              <a:rPr lang="en-US" altLang="ko-KR" sz="800" dirty="0"/>
              <a:t>Slicer, 3D Printer Host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5976" y="1792153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800" dirty="0" err="1"/>
              <a:t>Cura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976" y="3119973"/>
            <a:ext cx="5417093" cy="6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비고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5976" y="2774591"/>
            <a:ext cx="4396156" cy="22578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/>
            <a:r>
              <a:rPr lang="en-US" altLang="ko-KR" sz="800" dirty="0">
                <a:ea typeface="나눔고딕" pitchFamily="50" charset="-127"/>
              </a:rPr>
              <a:t>https://ultimaker.com/en/products/cura-software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976" y="2417401"/>
            <a:ext cx="4396156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PC, Mac, Linux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05995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Free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75976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초급</a:t>
            </a: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3D </a:t>
            </a:r>
            <a:r>
              <a:rPr lang="ko-KR" altLang="en-US" dirty="0" err="1"/>
              <a:t>프린팅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4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정보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3D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프린팅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428512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008" y="2037600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5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5473"/>
              </p:ext>
            </p:extLst>
          </p:nvPr>
        </p:nvGraphicFramePr>
        <p:xfrm>
          <a:off x="683568" y="2332535"/>
          <a:ext cx="5492735" cy="1878747"/>
        </p:xfrm>
        <a:graphic>
          <a:graphicData uri="http://schemas.openxmlformats.org/drawingml/2006/table">
            <a:tbl>
              <a:tblPr/>
              <a:tblGrid>
                <a:gridCol w="107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사진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조형 방식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주요 재료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소프트웨어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MINI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FDM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Z18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 PC-ABS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및 알루미늄 복합 재료를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이용한 분말 코팅 강철</a:t>
                      </a: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285852" y="256351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1285852" y="290403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사진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1285852" y="3286124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66" name="양쪽 모서리가 둥근 사각형 208"/>
          <p:cNvSpPr/>
          <p:nvPr/>
        </p:nvSpPr>
        <p:spPr>
          <a:xfrm>
            <a:off x="142844" y="1280963"/>
            <a:ext cx="1188000" cy="21600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3D </a:t>
            </a:r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프린터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7734" y="1498667"/>
            <a:ext cx="6525968" cy="1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/>
              <a:t>인사말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센터 </a:t>
            </a:r>
            <a:r>
              <a:rPr lang="ko-KR" altLang="en-US" sz="800" dirty="0" err="1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>
                <a:ea typeface="나눔고딕" pitchFamily="50" charset="-127"/>
              </a:rPr>
              <a:t>주소 </a:t>
            </a:r>
            <a:r>
              <a:rPr lang="en-US" altLang="ko-KR" sz="800" dirty="0">
                <a:ea typeface="나눔고딕" pitchFamily="50" charset="-127"/>
              </a:rPr>
              <a:t>: 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/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센터 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3216953" y="90304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Pet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err="1">
                <a:latin typeface="나눔고딕" pitchFamily="50" charset="-127"/>
                <a:ea typeface="나눔고딕" pitchFamily="50" charset="-127"/>
              </a:rPr>
              <a:t>peeder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798753" y="245126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</a:p>
        </p:txBody>
      </p:sp>
      <p:cxnSp>
        <p:nvCxnSpPr>
          <p:cNvPr id="49" name="꺾인 연결선 48"/>
          <p:cNvCxnSpPr>
            <a:cxnSpLocks/>
            <a:stCxn id="133" idx="2"/>
            <a:endCxn id="4" idx="0"/>
          </p:cNvCxnSpPr>
          <p:nvPr/>
        </p:nvCxnSpPr>
        <p:spPr>
          <a:xfrm rot="16200000" flipH="1">
            <a:off x="6353515" y="-518436"/>
            <a:ext cx="329746" cy="389277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908847" y="1696098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b="1" dirty="0" err="1">
                <a:latin typeface="나눔고딕" pitchFamily="50" charset="-127"/>
                <a:ea typeface="나눔고딕" pitchFamily="50" charset="-127"/>
              </a:rPr>
              <a:t>Peeder</a:t>
            </a:r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APP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BEDF2-5F32-A6C6-0E04-A055CDC7C81E}"/>
              </a:ext>
            </a:extLst>
          </p:cNvPr>
          <p:cNvSpPr/>
          <p:nvPr/>
        </p:nvSpPr>
        <p:spPr>
          <a:xfrm>
            <a:off x="7798753" y="159282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b="1" dirty="0" err="1">
                <a:latin typeface="나눔고딕" pitchFamily="50" charset="-127"/>
                <a:ea typeface="나눔고딕" pitchFamily="50" charset="-127"/>
              </a:rPr>
              <a:t>Peeder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본체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꺾인 연결선 48">
            <a:extLst>
              <a:ext uri="{FF2B5EF4-FFF2-40B4-BE49-F238E27FC236}">
                <a16:creationId xmlns:a16="http://schemas.microsoft.com/office/drawing/2014/main" id="{10354004-C6F3-8D47-D3DE-FB4997D393DB}"/>
              </a:ext>
            </a:extLst>
          </p:cNvPr>
          <p:cNvCxnSpPr>
            <a:cxnSpLocks/>
            <a:stCxn id="50" idx="0"/>
            <a:endCxn id="133" idx="2"/>
          </p:cNvCxnSpPr>
          <p:nvPr/>
        </p:nvCxnSpPr>
        <p:spPr>
          <a:xfrm rot="16200000" flipV="1">
            <a:off x="4356927" y="1478153"/>
            <a:ext cx="433018" cy="28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B806A6-9EDB-02B1-2611-4BBAEE634C77}"/>
              </a:ext>
            </a:extLst>
          </p:cNvPr>
          <p:cNvSpPr/>
          <p:nvPr/>
        </p:nvSpPr>
        <p:spPr>
          <a:xfrm>
            <a:off x="3905975" y="40780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배식 기록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및 잔량 확인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6ABDC-A374-CBEA-2AF6-3D77476B3BE5}"/>
              </a:ext>
            </a:extLst>
          </p:cNvPr>
          <p:cNvSpPr/>
          <p:nvPr/>
        </p:nvSpPr>
        <p:spPr>
          <a:xfrm>
            <a:off x="3899625" y="3524122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배식 버튼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AC8BF6-398D-70A9-8528-A741A596D260}"/>
              </a:ext>
            </a:extLst>
          </p:cNvPr>
          <p:cNvSpPr/>
          <p:nvPr/>
        </p:nvSpPr>
        <p:spPr>
          <a:xfrm>
            <a:off x="3905975" y="292612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배식 시간 설정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EE55F8-3C9F-4CC1-2727-2436D82B46C8}"/>
              </a:ext>
            </a:extLst>
          </p:cNvPr>
          <p:cNvSpPr/>
          <p:nvPr/>
        </p:nvSpPr>
        <p:spPr>
          <a:xfrm>
            <a:off x="7798753" y="300019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C1A48-DDFB-9159-A276-D5F7E2D90DB2}"/>
              </a:ext>
            </a:extLst>
          </p:cNvPr>
          <p:cNvSpPr/>
          <p:nvPr/>
        </p:nvSpPr>
        <p:spPr>
          <a:xfrm>
            <a:off x="7802305" y="3538262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B6C2B8-B96A-1F84-536E-B3C1DD775B05}"/>
              </a:ext>
            </a:extLst>
          </p:cNvPr>
          <p:cNvSpPr/>
          <p:nvPr/>
        </p:nvSpPr>
        <p:spPr>
          <a:xfrm>
            <a:off x="7798753" y="42633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23A926-11BC-9E21-2B44-7EFA6E54EBB1}"/>
              </a:ext>
            </a:extLst>
          </p:cNvPr>
          <p:cNvSpPr/>
          <p:nvPr/>
        </p:nvSpPr>
        <p:spPr>
          <a:xfrm>
            <a:off x="3905975" y="226871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 화면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4C92DF-8351-788B-32DB-EF356888F088}"/>
              </a:ext>
            </a:extLst>
          </p:cNvPr>
          <p:cNvSpPr/>
          <p:nvPr/>
        </p:nvSpPr>
        <p:spPr>
          <a:xfrm>
            <a:off x="2411760" y="2916347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배식 기록 및 잔량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확인 페이지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2" name="꺾인 연결선 48">
            <a:extLst>
              <a:ext uri="{FF2B5EF4-FFF2-40B4-BE49-F238E27FC236}">
                <a16:creationId xmlns:a16="http://schemas.microsoft.com/office/drawing/2014/main" id="{5B0CE0DA-721B-6F03-C5F2-21BC03C74633}"/>
              </a:ext>
            </a:extLst>
          </p:cNvPr>
          <p:cNvCxnSpPr>
            <a:cxnSpLocks/>
            <a:stCxn id="50" idx="2"/>
            <a:endCxn id="23" idx="0"/>
          </p:cNvCxnSpPr>
          <p:nvPr/>
        </p:nvCxnSpPr>
        <p:spPr>
          <a:xfrm rot="5400000">
            <a:off x="4498894" y="2192738"/>
            <a:ext cx="149083" cy="28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8">
            <a:extLst>
              <a:ext uri="{FF2B5EF4-FFF2-40B4-BE49-F238E27FC236}">
                <a16:creationId xmlns:a16="http://schemas.microsoft.com/office/drawing/2014/main" id="{44D7A902-8C6D-EC15-20FA-12F224FF6980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3273948" y="2284321"/>
            <a:ext cx="435863" cy="82819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31B0060-28E2-12BA-6CD8-E16EF7992C25}"/>
              </a:ext>
            </a:extLst>
          </p:cNvPr>
          <p:cNvSpPr/>
          <p:nvPr/>
        </p:nvSpPr>
        <p:spPr>
          <a:xfrm>
            <a:off x="2400854" y="531149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잔량 확인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11D8DC-2F8F-BF44-4ABB-30ECB7579297}"/>
              </a:ext>
            </a:extLst>
          </p:cNvPr>
          <p:cNvSpPr/>
          <p:nvPr/>
        </p:nvSpPr>
        <p:spPr>
          <a:xfrm>
            <a:off x="2400854" y="413213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배식 기록 확인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71C18C-DA9D-C027-65EE-FDE963A86C66}"/>
              </a:ext>
            </a:extLst>
          </p:cNvPr>
          <p:cNvSpPr/>
          <p:nvPr/>
        </p:nvSpPr>
        <p:spPr>
          <a:xfrm>
            <a:off x="2411760" y="351434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배식 기록 요청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E7EEBE6-E831-384A-77A2-E9BEAFD58B77}"/>
              </a:ext>
            </a:extLst>
          </p:cNvPr>
          <p:cNvSpPr/>
          <p:nvPr/>
        </p:nvSpPr>
        <p:spPr>
          <a:xfrm>
            <a:off x="2400854" y="472181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잔량 요청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728A3A0-0AF0-C819-EC9C-8EE94E3E3795}"/>
              </a:ext>
            </a:extLst>
          </p:cNvPr>
          <p:cNvSpPr/>
          <p:nvPr/>
        </p:nvSpPr>
        <p:spPr>
          <a:xfrm>
            <a:off x="1345247" y="3514342"/>
            <a:ext cx="95197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배식 기록 페이지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2D44E-52BD-BAAA-58EA-DF23414351E9}"/>
              </a:ext>
            </a:extLst>
          </p:cNvPr>
          <p:cNvSpPr/>
          <p:nvPr/>
        </p:nvSpPr>
        <p:spPr>
          <a:xfrm>
            <a:off x="0" y="3514342"/>
            <a:ext cx="1189430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잔량 기록 페이지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7" name="꺾인 연결선 48">
            <a:extLst>
              <a:ext uri="{FF2B5EF4-FFF2-40B4-BE49-F238E27FC236}">
                <a16:creationId xmlns:a16="http://schemas.microsoft.com/office/drawing/2014/main" id="{97105E33-8298-00E8-DF2B-3FC3AA794FE6}"/>
              </a:ext>
            </a:extLst>
          </p:cNvPr>
          <p:cNvCxnSpPr>
            <a:cxnSpLocks/>
            <a:stCxn id="99" idx="0"/>
            <a:endCxn id="24" idx="1"/>
          </p:cNvCxnSpPr>
          <p:nvPr/>
        </p:nvCxnSpPr>
        <p:spPr>
          <a:xfrm rot="5400000" flipH="1" flipV="1">
            <a:off x="1923384" y="3025967"/>
            <a:ext cx="386227" cy="59052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48">
            <a:extLst>
              <a:ext uri="{FF2B5EF4-FFF2-40B4-BE49-F238E27FC236}">
                <a16:creationId xmlns:a16="http://schemas.microsoft.com/office/drawing/2014/main" id="{BA410FFE-8000-4ED9-0C8F-C7B818B6DF21}"/>
              </a:ext>
            </a:extLst>
          </p:cNvPr>
          <p:cNvCxnSpPr>
            <a:cxnSpLocks/>
            <a:stCxn id="107" idx="0"/>
            <a:endCxn id="24" idx="1"/>
          </p:cNvCxnSpPr>
          <p:nvPr/>
        </p:nvCxnSpPr>
        <p:spPr>
          <a:xfrm rot="5400000" flipH="1" flipV="1">
            <a:off x="1310124" y="2412707"/>
            <a:ext cx="386227" cy="181704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ACA05F9-8627-F39D-1183-6D0C1085A3E3}"/>
              </a:ext>
            </a:extLst>
          </p:cNvPr>
          <p:cNvSpPr/>
          <p:nvPr/>
        </p:nvSpPr>
        <p:spPr>
          <a:xfrm>
            <a:off x="1339288" y="4228237"/>
            <a:ext cx="95197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배식기록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47DFB8F-904C-3D2C-C4AC-CB2AA0EA6B89}"/>
              </a:ext>
            </a:extLst>
          </p:cNvPr>
          <p:cNvSpPr/>
          <p:nvPr/>
        </p:nvSpPr>
        <p:spPr>
          <a:xfrm>
            <a:off x="1" y="4201152"/>
            <a:ext cx="1189430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잔량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563262C-3284-FEBA-E02E-B203CBBCDA3B}"/>
              </a:ext>
            </a:extLst>
          </p:cNvPr>
          <p:cNvSpPr/>
          <p:nvPr/>
        </p:nvSpPr>
        <p:spPr>
          <a:xfrm>
            <a:off x="3905673" y="4727114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연동 페이지 이동</a:t>
            </a:r>
          </a:p>
        </p:txBody>
      </p:sp>
      <p:cxnSp>
        <p:nvCxnSpPr>
          <p:cNvPr id="127" name="꺾인 연결선 48">
            <a:extLst>
              <a:ext uri="{FF2B5EF4-FFF2-40B4-BE49-F238E27FC236}">
                <a16:creationId xmlns:a16="http://schemas.microsoft.com/office/drawing/2014/main" id="{3886C999-D4E4-DE80-FE73-8114C39756E6}"/>
              </a:ext>
            </a:extLst>
          </p:cNvPr>
          <p:cNvCxnSpPr>
            <a:cxnSpLocks/>
            <a:stCxn id="23" idx="3"/>
            <a:endCxn id="130" idx="0"/>
          </p:cNvCxnSpPr>
          <p:nvPr/>
        </p:nvCxnSpPr>
        <p:spPr>
          <a:xfrm>
            <a:off x="5238023" y="2480484"/>
            <a:ext cx="695425" cy="41566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08237CE-254B-613A-1B67-951905EC40FE}"/>
              </a:ext>
            </a:extLst>
          </p:cNvPr>
          <p:cNvSpPr/>
          <p:nvPr/>
        </p:nvSpPr>
        <p:spPr>
          <a:xfrm>
            <a:off x="5400190" y="2896145"/>
            <a:ext cx="106651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연동 페이지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B91E2E1-5D96-B483-05ED-006E5240F1FF}"/>
              </a:ext>
            </a:extLst>
          </p:cNvPr>
          <p:cNvSpPr/>
          <p:nvPr/>
        </p:nvSpPr>
        <p:spPr>
          <a:xfrm>
            <a:off x="5407778" y="3585324"/>
            <a:ext cx="106651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연동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5B9C2F9-6C66-A277-63FC-44C000D7160D}"/>
              </a:ext>
            </a:extLst>
          </p:cNvPr>
          <p:cNvSpPr/>
          <p:nvPr/>
        </p:nvSpPr>
        <p:spPr>
          <a:xfrm>
            <a:off x="6599472" y="2902084"/>
            <a:ext cx="1066515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배식 시간 설정 페이지</a:t>
            </a:r>
          </a:p>
        </p:txBody>
      </p:sp>
      <p:cxnSp>
        <p:nvCxnSpPr>
          <p:cNvPr id="138" name="꺾인 연결선 48">
            <a:extLst>
              <a:ext uri="{FF2B5EF4-FFF2-40B4-BE49-F238E27FC236}">
                <a16:creationId xmlns:a16="http://schemas.microsoft.com/office/drawing/2014/main" id="{787E4A66-D819-962B-E6C9-AC9CE8413894}"/>
              </a:ext>
            </a:extLst>
          </p:cNvPr>
          <p:cNvCxnSpPr>
            <a:cxnSpLocks/>
            <a:stCxn id="23" idx="3"/>
            <a:endCxn id="136" idx="0"/>
          </p:cNvCxnSpPr>
          <p:nvPr/>
        </p:nvCxnSpPr>
        <p:spPr>
          <a:xfrm>
            <a:off x="5238023" y="2480484"/>
            <a:ext cx="1894707" cy="42160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E50CBDA-9BDC-405A-CEC1-F8EE4F85D32E}"/>
              </a:ext>
            </a:extLst>
          </p:cNvPr>
          <p:cNvSpPr/>
          <p:nvPr/>
        </p:nvSpPr>
        <p:spPr>
          <a:xfrm>
            <a:off x="6599472" y="3572241"/>
            <a:ext cx="106651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배식 시간 설정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저장</a:t>
            </a: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저장</a:t>
              </a: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공지사항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상세보기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신청자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업체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/>
              <a:t>안녕하세요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323" dirty="0"/>
              <a:t>Pet</a:t>
            </a:r>
            <a:r>
              <a:rPr lang="ko-KR" altLang="en-US" sz="3323" dirty="0"/>
              <a:t> </a:t>
            </a:r>
            <a:r>
              <a:rPr lang="en-US" altLang="ko-KR" sz="3323" dirty="0" err="1"/>
              <a:t>peeder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</a:t>
            </a:r>
            <a:r>
              <a:rPr lang="en-US" altLang="ko-KR" sz="1846" dirty="0" err="1"/>
              <a:t>peeder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어플리케이션</a:t>
            </a:r>
            <a:r>
              <a:rPr lang="en-US" altLang="ko-KR" sz="3323" dirty="0"/>
              <a:t>-</a:t>
            </a:r>
            <a:r>
              <a:rPr lang="ko-KR" altLang="en-US" sz="3323" dirty="0" err="1"/>
              <a:t>메인화면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7095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연결 상태에는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pet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peeder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와의 연결 상태를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알수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8924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Pet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peeder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495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어플리케이션</a:t>
            </a:r>
            <a:r>
              <a:rPr lang="en-US" altLang="ko-KR" dirty="0"/>
              <a:t>/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790070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2500" dirty="0">
                <a:latin typeface="굴림" pitchFamily="50" charset="-127"/>
                <a:ea typeface="나눔고딕"/>
              </a:rPr>
              <a:t>로고</a:t>
            </a:r>
            <a:endParaRPr lang="en-US" altLang="ko-KR" sz="2500" dirty="0">
              <a:latin typeface="굴림" pitchFamily="50" charset="-127"/>
              <a:ea typeface="나눔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61635" y="3005990"/>
            <a:ext cx="138525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300" dirty="0">
                <a:latin typeface="굴림" pitchFamily="50" charset="-127"/>
                <a:ea typeface="나눔고딕"/>
              </a:rPr>
              <a:t>배식 시간 설정</a:t>
            </a:r>
            <a:endParaRPr lang="en-US" altLang="ko-KR" sz="1300" dirty="0">
              <a:latin typeface="굴림" pitchFamily="50" charset="-127"/>
              <a:ea typeface="나눔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71EB6A-D641-08B8-4990-81129E840AB4}"/>
              </a:ext>
            </a:extLst>
          </p:cNvPr>
          <p:cNvSpPr/>
          <p:nvPr/>
        </p:nvSpPr>
        <p:spPr>
          <a:xfrm>
            <a:off x="3650754" y="3005990"/>
            <a:ext cx="138525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300" dirty="0">
                <a:latin typeface="굴림" pitchFamily="50" charset="-127"/>
                <a:ea typeface="나눔고딕"/>
              </a:rPr>
              <a:t>배식</a:t>
            </a:r>
            <a:endParaRPr lang="en-US" altLang="ko-KR" sz="1300" dirty="0">
              <a:latin typeface="굴림" pitchFamily="50" charset="-127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8A21AF-9DF7-FE4E-FF00-88EFF26869C3}"/>
              </a:ext>
            </a:extLst>
          </p:cNvPr>
          <p:cNvSpPr/>
          <p:nvPr/>
        </p:nvSpPr>
        <p:spPr>
          <a:xfrm>
            <a:off x="1644124" y="3983180"/>
            <a:ext cx="138525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300" dirty="0">
                <a:latin typeface="굴림" pitchFamily="50" charset="-127"/>
                <a:ea typeface="나눔고딕"/>
              </a:rPr>
              <a:t>배식 기록 확인</a:t>
            </a:r>
            <a:endParaRPr lang="en-US" altLang="ko-KR" sz="1300" dirty="0">
              <a:latin typeface="굴림" pitchFamily="50" charset="-127"/>
              <a:ea typeface="나눔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EF908-0809-D250-2253-2E50FDF6E9C0}"/>
              </a:ext>
            </a:extLst>
          </p:cNvPr>
          <p:cNvSpPr/>
          <p:nvPr/>
        </p:nvSpPr>
        <p:spPr>
          <a:xfrm>
            <a:off x="3650754" y="3983180"/>
            <a:ext cx="138525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300" dirty="0">
                <a:latin typeface="굴림" pitchFamily="50" charset="-127"/>
                <a:ea typeface="나눔고딕"/>
              </a:rPr>
              <a:t>연동 정보</a:t>
            </a:r>
            <a:endParaRPr lang="en-US" altLang="ko-KR" sz="1300" dirty="0">
              <a:latin typeface="굴림" pitchFamily="50" charset="-127"/>
              <a:ea typeface="나눔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59AC05-AC1C-17ED-D41E-5F817EA37277}"/>
              </a:ext>
            </a:extLst>
          </p:cNvPr>
          <p:cNvSpPr/>
          <p:nvPr/>
        </p:nvSpPr>
        <p:spPr>
          <a:xfrm>
            <a:off x="4057463" y="882400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300" dirty="0">
                <a:latin typeface="굴림" pitchFamily="50" charset="-127"/>
                <a:ea typeface="나눔고딕"/>
              </a:rPr>
              <a:t>연결상태</a:t>
            </a:r>
            <a:endParaRPr lang="en-US" altLang="ko-KR" sz="13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9023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841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 bwMode="auto">
          <a:xfrm>
            <a:off x="87809" y="980728"/>
            <a:ext cx="4781889" cy="3389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배식 시간 설정 페이지 입니다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54ED-8206-FB89-E921-6B7D1C40E8D3}"/>
              </a:ext>
            </a:extLst>
          </p:cNvPr>
          <p:cNvSpPr/>
          <p:nvPr/>
        </p:nvSpPr>
        <p:spPr>
          <a:xfrm>
            <a:off x="251520" y="1628800"/>
            <a:ext cx="2306086" cy="3816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EF2E6-2E70-34EE-7D10-2223781F5912}"/>
              </a:ext>
            </a:extLst>
          </p:cNvPr>
          <p:cNvSpPr/>
          <p:nvPr/>
        </p:nvSpPr>
        <p:spPr>
          <a:xfrm>
            <a:off x="251520" y="1628800"/>
            <a:ext cx="2306086" cy="338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배식 시간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739AC6-BD2E-F4A9-95B4-98B7F30B6F00}"/>
              </a:ext>
            </a:extLst>
          </p:cNvPr>
          <p:cNvSpPr/>
          <p:nvPr/>
        </p:nvSpPr>
        <p:spPr>
          <a:xfrm>
            <a:off x="251520" y="1991982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시간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4D8BF-71D7-4105-3D20-F1899C2898B3}"/>
              </a:ext>
            </a:extLst>
          </p:cNvPr>
          <p:cNvSpPr/>
          <p:nvPr/>
        </p:nvSpPr>
        <p:spPr>
          <a:xfrm>
            <a:off x="251520" y="2566475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F5F12-B6D6-9B48-EB8D-AE7D5754DF19}"/>
              </a:ext>
            </a:extLst>
          </p:cNvPr>
          <p:cNvSpPr/>
          <p:nvPr/>
        </p:nvSpPr>
        <p:spPr>
          <a:xfrm>
            <a:off x="251520" y="4305190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시간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959EB0-DA84-4451-508D-146D7638638F}"/>
              </a:ext>
            </a:extLst>
          </p:cNvPr>
          <p:cNvSpPr/>
          <p:nvPr/>
        </p:nvSpPr>
        <p:spPr>
          <a:xfrm>
            <a:off x="251520" y="4866018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090C84-2B0E-4354-8A26-51A05B303F2F}"/>
              </a:ext>
            </a:extLst>
          </p:cNvPr>
          <p:cNvSpPr/>
          <p:nvPr/>
        </p:nvSpPr>
        <p:spPr>
          <a:xfrm>
            <a:off x="251520" y="3165156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시간</a:t>
            </a:r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83B871-ADEB-83B0-9E16-FDE3A6559300}"/>
              </a:ext>
            </a:extLst>
          </p:cNvPr>
          <p:cNvSpPr/>
          <p:nvPr/>
        </p:nvSpPr>
        <p:spPr>
          <a:xfrm>
            <a:off x="251520" y="3744362"/>
            <a:ext cx="2306086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시간</a:t>
            </a:r>
          </a:p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94E55B-8652-CF1A-7642-E2A3B44B073D}"/>
              </a:ext>
            </a:extLst>
          </p:cNvPr>
          <p:cNvSpPr/>
          <p:nvPr/>
        </p:nvSpPr>
        <p:spPr>
          <a:xfrm>
            <a:off x="1152535" y="4901725"/>
            <a:ext cx="504056" cy="507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+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02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5496" y="109667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회원가입</a:t>
            </a:r>
          </a:p>
        </p:txBody>
      </p:sp>
      <p:graphicFrame>
        <p:nvGraphicFramePr>
          <p:cNvPr id="5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2416"/>
              </p:ext>
            </p:extLst>
          </p:nvPr>
        </p:nvGraphicFramePr>
        <p:xfrm>
          <a:off x="2123728" y="1484784"/>
          <a:ext cx="4441526" cy="1644184"/>
        </p:xfrm>
        <a:graphic>
          <a:graphicData uri="http://schemas.openxmlformats.org/drawingml/2006/table">
            <a:tbl>
              <a:tblPr/>
              <a:tblGrid>
                <a:gridCol w="95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 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396902" y="174940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96902" y="194866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136"/>
          <p:cNvSpPr>
            <a:spLocks noChangeArrowheads="1"/>
          </p:cNvSpPr>
          <p:nvPr/>
        </p:nvSpPr>
        <p:spPr bwMode="auto">
          <a:xfrm>
            <a:off x="4075863" y="3882321"/>
            <a:ext cx="537256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96902" y="151478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45351" y="1486760"/>
            <a:ext cx="8691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중복아이디 검색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96902" y="216287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96902" y="2761060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96902" y="295803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96902" y="237507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96902" y="25736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5891" y="1472867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>
                <a:latin typeface="굴림" pitchFamily="50" charset="-127"/>
                <a:ea typeface="나눔고딕"/>
              </a:rPr>
              <a:t>이용약관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0422" y="2412520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개인정보 처리방침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83" name="Text Box 86"/>
          <p:cNvSpPr txBox="1">
            <a:spLocks noChangeArrowheads="1"/>
          </p:cNvSpPr>
          <p:nvPr/>
        </p:nvSpPr>
        <p:spPr bwMode="auto">
          <a:xfrm>
            <a:off x="2752234" y="3343036"/>
            <a:ext cx="1315710" cy="211203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이용약관에 동의합니다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2653575" y="3381957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2483768" y="3593160"/>
            <a:ext cx="2323822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개인정보 처리방침에 동의합니다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653575" y="3632081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장비 이용 허브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22967</TotalTime>
  <Words>2509</Words>
  <Application>Microsoft Office PowerPoint</Application>
  <PresentationFormat>화면 슬라이드 쇼(4:3)</PresentationFormat>
  <Paragraphs>1195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Arial Unicode MS</vt:lpstr>
      <vt:lpstr>HY헤드라인M</vt:lpstr>
      <vt:lpstr>굴림</vt:lpstr>
      <vt:lpstr>굴림체</vt:lpstr>
      <vt:lpstr>나눔고딕</vt:lpstr>
      <vt:lpstr>돋움</vt:lpstr>
      <vt:lpstr>맑은 고딕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의현 김</cp:lastModifiedBy>
  <cp:revision>494</cp:revision>
  <cp:lastPrinted>2016-12-02T08:26:22Z</cp:lastPrinted>
  <dcterms:created xsi:type="dcterms:W3CDTF">2013-01-15T05:34:45Z</dcterms:created>
  <dcterms:modified xsi:type="dcterms:W3CDTF">2024-05-02T07:10:25Z</dcterms:modified>
</cp:coreProperties>
</file>