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3" d="100"/>
          <a:sy n="83" d="100"/>
        </p:scale>
        <p:origin x="2022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</a:t>
            </a:r>
            <a:r>
              <a:rPr lang="en-US" altLang="ko-KR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feeder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08098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1259871" y="266606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1000200" y="1609523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통합 관리자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3609580" y="1609523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5940568" y="1609523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249404" y="215713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장비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256977" y="323656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배식 기록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연결선 298"/>
          <p:cNvCxnSpPr/>
          <p:nvPr/>
        </p:nvCxnSpPr>
        <p:spPr>
          <a:xfrm>
            <a:off x="8345016" y="1704256"/>
            <a:ext cx="0" cy="3096344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직선 연결선 338"/>
          <p:cNvCxnSpPr/>
          <p:nvPr/>
        </p:nvCxnSpPr>
        <p:spPr>
          <a:xfrm>
            <a:off x="5748243" y="4800600"/>
            <a:ext cx="5702480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782139" y="214701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신청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748243" y="1742108"/>
            <a:ext cx="0" cy="30584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직사각형 45"/>
          <p:cNvSpPr/>
          <p:nvPr/>
        </p:nvSpPr>
        <p:spPr>
          <a:xfrm>
            <a:off x="3780388" y="3307729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프로필 등록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67" idx="0"/>
          </p:cNvCxnSpPr>
          <p:nvPr/>
        </p:nvCxnSpPr>
        <p:spPr bwMode="auto">
          <a:xfrm flipH="1">
            <a:off x="4379788" y="243435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화살표 연결선 9"/>
          <p:cNvCxnSpPr>
            <a:cxnSpLocks noChangeShapeType="1"/>
            <a:stCxn id="46" idx="2"/>
            <a:endCxn id="56" idx="0"/>
          </p:cNvCxnSpPr>
          <p:nvPr/>
        </p:nvCxnSpPr>
        <p:spPr bwMode="auto">
          <a:xfrm>
            <a:off x="4379788" y="3595066"/>
            <a:ext cx="0" cy="24852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직사각형 55"/>
          <p:cNvSpPr/>
          <p:nvPr/>
        </p:nvSpPr>
        <p:spPr>
          <a:xfrm>
            <a:off x="3780388" y="384359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리스트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78123" y="4449029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검색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63742" y="5098994"/>
            <a:ext cx="1208487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A/S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신청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56" idx="2"/>
            <a:endCxn id="62" idx="0"/>
          </p:cNvCxnSpPr>
          <p:nvPr/>
        </p:nvCxnSpPr>
        <p:spPr bwMode="auto">
          <a:xfrm rot="5400000">
            <a:off x="4219608" y="4288848"/>
            <a:ext cx="318097" cy="2265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101"/>
          <p:cNvSpPr/>
          <p:nvPr/>
        </p:nvSpPr>
        <p:spPr>
          <a:xfrm>
            <a:off x="3342034" y="781472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SW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979188" y="7814722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재료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376464" y="7608912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직사각형 47"/>
          <p:cNvSpPr/>
          <p:nvPr/>
        </p:nvSpPr>
        <p:spPr>
          <a:xfrm>
            <a:off x="6552040" y="2365740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시간 설정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49798" y="2964778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 smtClean="0">
                <a:solidFill>
                  <a:schemeClr val="tx1"/>
                </a:solidFill>
                <a:latin typeface="+mn-ea"/>
              </a:rPr>
              <a:t>배식량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256" idx="2"/>
            <a:endCxn id="48" idx="0"/>
          </p:cNvCxnSpPr>
          <p:nvPr/>
        </p:nvCxnSpPr>
        <p:spPr bwMode="auto">
          <a:xfrm flipH="1">
            <a:off x="7046630" y="1896861"/>
            <a:ext cx="2242" cy="46887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1239443" y="595181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오프라인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80388" y="2691164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인증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9"/>
          <p:cNvCxnSpPr>
            <a:cxnSpLocks noChangeShapeType="1"/>
            <a:stCxn id="67" idx="2"/>
            <a:endCxn id="46" idx="0"/>
          </p:cNvCxnSpPr>
          <p:nvPr/>
        </p:nvCxnSpPr>
        <p:spPr bwMode="auto">
          <a:xfrm>
            <a:off x="4379788" y="2978501"/>
            <a:ext cx="0" cy="32922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직사각형 71"/>
          <p:cNvSpPr/>
          <p:nvPr/>
        </p:nvSpPr>
        <p:spPr>
          <a:xfrm>
            <a:off x="1246882" y="546682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705" y="516564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912968" y="4784735"/>
            <a:ext cx="0" cy="285538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직사각형 88"/>
          <p:cNvSpPr/>
          <p:nvPr/>
        </p:nvSpPr>
        <p:spPr>
          <a:xfrm>
            <a:off x="1247652" y="381456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코드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36773" y="4378594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팝업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41262" y="4878305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배식 관리</a:t>
            </a: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063576" y="6226522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기록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9597385" y="5276293"/>
            <a:ext cx="0" cy="2284299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직사각형 100"/>
          <p:cNvSpPr/>
          <p:nvPr/>
        </p:nvSpPr>
        <p:spPr>
          <a:xfrm>
            <a:off x="8065901" y="5285063"/>
            <a:ext cx="1377618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773612" y="5276292"/>
            <a:ext cx="1359794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서비스 업체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71053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9747992" y="6274773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기록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84541" y="6630380"/>
            <a:ext cx="1356653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잔여 사료 및 물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063576" y="5764665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배식 기능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89425" y="7092237"/>
            <a:ext cx="1390241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시간 설정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747992" y="5751984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사용자 기기 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62" idx="2"/>
            <a:endCxn id="71" idx="0"/>
          </p:cNvCxnSpPr>
          <p:nvPr/>
        </p:nvCxnSpPr>
        <p:spPr bwMode="auto">
          <a:xfrm rot="5400000">
            <a:off x="4191441" y="4912912"/>
            <a:ext cx="362628" cy="9537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직선 화살표 연결선 148"/>
          <p:cNvCxnSpPr>
            <a:stCxn id="105" idx="2"/>
            <a:endCxn id="125" idx="0"/>
          </p:cNvCxnSpPr>
          <p:nvPr/>
        </p:nvCxnSpPr>
        <p:spPr bwMode="auto">
          <a:xfrm flipH="1">
            <a:off x="10436801" y="5563630"/>
            <a:ext cx="16708" cy="18835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246</Words>
  <Application>Microsoft Office PowerPoint</Application>
  <PresentationFormat>A3 용지(297x420mm)</PresentationFormat>
  <Paragraphs>130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319</cp:lastModifiedBy>
  <cp:revision>161</cp:revision>
  <cp:lastPrinted>2016-11-10T06:39:44Z</cp:lastPrinted>
  <dcterms:created xsi:type="dcterms:W3CDTF">2000-12-07T00:03:18Z</dcterms:created>
  <dcterms:modified xsi:type="dcterms:W3CDTF">2024-03-28T06:33:36Z</dcterms:modified>
</cp:coreProperties>
</file>