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3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7553" autoAdjust="0"/>
  </p:normalViewPr>
  <p:slideViewPr>
    <p:cSldViewPr>
      <p:cViewPr varScale="1">
        <p:scale>
          <a:sx n="64" d="100"/>
          <a:sy n="64" d="100"/>
        </p:scale>
        <p:origin x="1422" y="84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12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/>
              <a:t>업무 흐름도</a:t>
            </a:r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54272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lvl="0" algn="ctr"/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Pet feeder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700" b="1" kern="100" dirty="0">
                <a:latin typeface="+mn-ea"/>
                <a:ea typeface="+mn-ea"/>
                <a:cs typeface="Arial"/>
              </a:rPr>
              <a:t>구축 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/>
              <a:t>Cap-design-02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/>
              <a:t>Copyright © 2024 </a:t>
            </a:r>
            <a:r>
              <a:rPr lang="ko-KR" altLang="en-US" sz="1600" b="1" dirty="0"/>
              <a:t>광주대학교 컴퓨터공학과</a:t>
            </a:r>
          </a:p>
          <a:p>
            <a:pPr algn="ctr"/>
            <a:r>
              <a:rPr lang="ko-KR" altLang="en-US" sz="1100" dirty="0"/>
              <a:t>사전 승인 없이 본 내용의 전부 또는 일부에 대한 복사</a:t>
            </a:r>
            <a:r>
              <a:rPr lang="en-US" altLang="ko-KR" sz="1100" dirty="0"/>
              <a:t>, </a:t>
            </a:r>
            <a:r>
              <a:rPr lang="ko-KR" altLang="en-US" sz="1100" dirty="0"/>
              <a:t>전재</a:t>
            </a:r>
            <a:r>
              <a:rPr lang="en-US" altLang="ko-KR" sz="1100" dirty="0"/>
              <a:t>, </a:t>
            </a:r>
            <a:r>
              <a:rPr lang="ko-KR" altLang="en-US" sz="1100" dirty="0"/>
              <a:t>배포</a:t>
            </a:r>
            <a:r>
              <a:rPr lang="en-US" altLang="ko-KR" sz="1100" dirty="0"/>
              <a:t>, </a:t>
            </a:r>
            <a:r>
              <a:rPr lang="ko-KR" altLang="en-US" sz="1100" dirty="0"/>
              <a:t>사용을 금합니다</a:t>
            </a:r>
            <a:r>
              <a:rPr lang="en-US" altLang="ko-KR" sz="11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/>
              <a:t>개 정 이 </a:t>
            </a:r>
            <a:r>
              <a:rPr lang="ko-KR" altLang="en-US" sz="1900" b="1" u="sng" dirty="0" err="1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6435"/>
              </p:ext>
            </p:extLst>
          </p:nvPr>
        </p:nvGraphicFramePr>
        <p:xfrm>
          <a:off x="726491" y="1977887"/>
          <a:ext cx="11348618" cy="5494909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2024-03-28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초안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한건우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2024-04-04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 및 보안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박민성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2024-04-05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 및 보안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lvl="0" indent="-46228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5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불필요한내용 수정 및 삭제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범태원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24354" y="7640385"/>
            <a:ext cx="11352892" cy="969771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r>
              <a:rPr lang="en-US" altLang="ko-KR" sz="1100" dirty="0"/>
              <a:t>1) </a:t>
            </a:r>
            <a:r>
              <a:rPr lang="ko-KR" altLang="ko-KR" sz="1100" dirty="0"/>
              <a:t>버전</a:t>
            </a:r>
            <a:r>
              <a:rPr lang="en-US" altLang="ko-KR" sz="1100" dirty="0"/>
              <a:t>: </a:t>
            </a:r>
            <a:r>
              <a:rPr lang="ko-KR" altLang="ko-KR" sz="1100" dirty="0"/>
              <a:t>초안은</a:t>
            </a:r>
            <a:r>
              <a:rPr lang="en-US" altLang="ko-KR" sz="1100" dirty="0"/>
              <a:t> 0.1</a:t>
            </a:r>
            <a:r>
              <a:rPr lang="ko-KR" altLang="ko-KR" sz="1100" dirty="0"/>
              <a:t>으로 표시 하고</a:t>
            </a:r>
            <a:r>
              <a:rPr lang="en-US" altLang="ko-KR" sz="1100" dirty="0"/>
              <a:t>, </a:t>
            </a:r>
            <a:r>
              <a:rPr lang="ko-KR" altLang="ko-KR" sz="1100" dirty="0"/>
              <a:t>검토 된 이후 승인을 득한 이후에는</a:t>
            </a:r>
            <a:r>
              <a:rPr lang="en-US" altLang="ko-KR" sz="1100" dirty="0"/>
              <a:t> 1.0</a:t>
            </a:r>
            <a:r>
              <a:rPr lang="ko-KR" altLang="ko-KR" sz="1100" dirty="0"/>
              <a:t>부터 시작하여 정수 단위로 변경 관리 함</a:t>
            </a:r>
            <a:r>
              <a:rPr lang="en-US" altLang="ko-KR" sz="1100" dirty="0"/>
              <a:t>, </a:t>
            </a:r>
            <a:endParaRPr lang="ko-KR" altLang="ko-KR" sz="1100" dirty="0"/>
          </a:p>
          <a:p>
            <a:r>
              <a:rPr lang="ko-KR" altLang="ko-KR" sz="1100" dirty="0"/>
              <a:t>변경 발생 시</a:t>
            </a:r>
            <a:r>
              <a:rPr lang="en-US" altLang="ko-KR" sz="1100" dirty="0"/>
              <a:t>, </a:t>
            </a:r>
            <a:r>
              <a:rPr lang="ko-KR" altLang="ko-KR" sz="1100" dirty="0"/>
              <a:t>소수점 아래 번호로 관리하고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바뀔 정도의 큰 변경이 발생하면 상위 정수를 변경 함</a:t>
            </a:r>
            <a:r>
              <a:rPr lang="en-US" altLang="ko-KR" sz="1100" dirty="0"/>
              <a:t>. </a:t>
            </a:r>
            <a:endParaRPr lang="ko-KR" altLang="ko-KR" sz="1100" dirty="0"/>
          </a:p>
          <a:p>
            <a:r>
              <a:rPr lang="en-US" altLang="ko-KR" sz="1100" dirty="0"/>
              <a:t>(</a:t>
            </a:r>
            <a:r>
              <a:rPr lang="ko-KR" altLang="ko-KR" sz="1100" dirty="0"/>
              <a:t>예</a:t>
            </a:r>
            <a:r>
              <a:rPr lang="en-US" altLang="ko-KR" sz="1100" dirty="0"/>
              <a:t>, V1.2 : 2</a:t>
            </a:r>
            <a:r>
              <a:rPr lang="ko-KR" altLang="ko-KR" sz="1100" dirty="0"/>
              <a:t>번 수정됨</a:t>
            </a:r>
            <a:r>
              <a:rPr lang="en-US" altLang="ko-KR" sz="1100" dirty="0"/>
              <a:t>, </a:t>
            </a:r>
            <a:r>
              <a:rPr lang="ko-KR" altLang="ko-KR" sz="1100" dirty="0"/>
              <a:t>목차 내용이 변경되면</a:t>
            </a:r>
            <a:r>
              <a:rPr lang="en-US" altLang="ko-KR" sz="1100" dirty="0"/>
              <a:t> V2.0 </a:t>
            </a:r>
            <a:r>
              <a:rPr lang="ko-KR" altLang="ko-KR" sz="1100" dirty="0"/>
              <a:t>이 됨</a:t>
            </a:r>
            <a:r>
              <a:rPr lang="en-US" altLang="ko-KR" sz="1100" dirty="0"/>
              <a:t>)</a:t>
            </a:r>
            <a:endParaRPr lang="ko-KR" altLang="ko-KR" sz="1100" dirty="0"/>
          </a:p>
          <a:p>
            <a:r>
              <a:rPr lang="en-US" altLang="ko-KR" sz="1100" dirty="0"/>
              <a:t>2) </a:t>
            </a:r>
            <a:r>
              <a:rPr lang="ko-KR" altLang="ko-KR" sz="1100" dirty="0"/>
              <a:t>변경 사유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내용이 이전 문서에 대해 신규</a:t>
            </a:r>
            <a:r>
              <a:rPr lang="en-US" altLang="ko-KR" sz="1100" dirty="0"/>
              <a:t>/</a:t>
            </a:r>
            <a:r>
              <a:rPr lang="ko-KR" altLang="ko-KR" sz="1100" dirty="0"/>
              <a:t>추가</a:t>
            </a:r>
            <a:r>
              <a:rPr lang="en-US" altLang="ko-KR" sz="1100" dirty="0"/>
              <a:t>/</a:t>
            </a:r>
            <a:r>
              <a:rPr lang="ko-KR" altLang="ko-KR" sz="1100" dirty="0"/>
              <a:t>수정</a:t>
            </a:r>
            <a:r>
              <a:rPr lang="en-US" altLang="ko-KR" sz="1100" dirty="0"/>
              <a:t>/</a:t>
            </a:r>
            <a:r>
              <a:rPr lang="ko-KR" altLang="ko-KR" sz="1100" dirty="0"/>
              <a:t>삭제</a:t>
            </a:r>
            <a:r>
              <a:rPr lang="en-US" altLang="ko-KR" sz="1100" dirty="0"/>
              <a:t>/</a:t>
            </a:r>
            <a:r>
              <a:rPr lang="ko-KR" altLang="ko-KR" sz="1100" dirty="0"/>
              <a:t>검토</a:t>
            </a:r>
            <a:r>
              <a:rPr lang="en-US" altLang="ko-KR" sz="1100" dirty="0"/>
              <a:t>/</a:t>
            </a:r>
            <a:r>
              <a:rPr lang="ko-KR" altLang="ko-KR" sz="1100" dirty="0"/>
              <a:t>승인 인지 선택 기입</a:t>
            </a:r>
          </a:p>
          <a:p>
            <a:r>
              <a:rPr lang="en-US" altLang="ko-KR" sz="1100" dirty="0"/>
              <a:t>3) </a:t>
            </a:r>
            <a:r>
              <a:rPr lang="ko-KR" altLang="ko-KR" sz="1100" dirty="0"/>
              <a:t>변경 내용</a:t>
            </a:r>
            <a:r>
              <a:rPr lang="en-US" altLang="ko-KR" sz="1100" dirty="0"/>
              <a:t> : </a:t>
            </a:r>
            <a:r>
              <a:rPr lang="ko-KR" altLang="ko-KR" sz="1100" dirty="0"/>
              <a:t>변경 내용을 자세히 기록</a:t>
            </a:r>
            <a:r>
              <a:rPr lang="en-US" altLang="ko-KR" sz="1100" dirty="0"/>
              <a:t>(</a:t>
            </a:r>
            <a:r>
              <a:rPr lang="ko-KR" altLang="ko-KR" sz="1100" dirty="0"/>
              <a:t>변경된 위치</a:t>
            </a:r>
            <a:r>
              <a:rPr lang="en-US" altLang="ko-KR" sz="1100" dirty="0"/>
              <a:t>, </a:t>
            </a:r>
            <a:r>
              <a:rPr lang="ko-KR" altLang="ko-KR" sz="1100" dirty="0"/>
              <a:t>즉 페이지 번호와 변경 내용을 기술한다</a:t>
            </a:r>
            <a:r>
              <a:rPr lang="en-US" altLang="ko-KR" sz="1100" dirty="0"/>
              <a:t>.)</a:t>
            </a:r>
            <a:endParaRPr lang="ko-KR" altLang="ko-KR" sz="1100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70387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업무 흐름도 </a:t>
            </a:r>
            <a:r>
              <a:rPr lang="en-US" altLang="ko-KR" sz="1500" b="1" dirty="0"/>
              <a:t>...........................................................................................3</a:t>
            </a:r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23318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sp>
        <p:nvSpPr>
          <p:cNvPr id="256" name="직사각형 255"/>
          <p:cNvSpPr/>
          <p:nvPr/>
        </p:nvSpPr>
        <p:spPr>
          <a:xfrm>
            <a:off x="3282295" y="2571221"/>
            <a:ext cx="221660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 사용자</a:t>
            </a:r>
          </a:p>
        </p:txBody>
      </p:sp>
      <p:cxnSp>
        <p:nvCxnSpPr>
          <p:cNvPr id="260" name="직선 연결선 259"/>
          <p:cNvCxnSpPr/>
          <p:nvPr/>
        </p:nvCxnSpPr>
        <p:spPr>
          <a:xfrm>
            <a:off x="2254932" y="2273537"/>
            <a:ext cx="0" cy="6571092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9" name="직선 연결선 298"/>
          <p:cNvCxnSpPr>
            <a:cxnSpLocks/>
          </p:cNvCxnSpPr>
          <p:nvPr/>
        </p:nvCxnSpPr>
        <p:spPr>
          <a:xfrm>
            <a:off x="6489573" y="2261956"/>
            <a:ext cx="0" cy="6571092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직선 연결선 46"/>
          <p:cNvCxnSpPr>
            <a:cxnSpLocks/>
          </p:cNvCxnSpPr>
          <p:nvPr/>
        </p:nvCxnSpPr>
        <p:spPr>
          <a:xfrm>
            <a:off x="2169093" y="8833048"/>
            <a:ext cx="9641160" cy="0"/>
          </a:xfrm>
          <a:prstGeom prst="line">
            <a:avLst/>
          </a:prstGeom>
          <a:noFill/>
          <a:ln w="3175" algn="ctr">
            <a:solidFill>
              <a:srgbClr val="4D4D4D"/>
            </a:solidFill>
            <a:prstDash val="lgDashDotDot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직사각형 60"/>
          <p:cNvSpPr/>
          <p:nvPr/>
        </p:nvSpPr>
        <p:spPr>
          <a:xfrm>
            <a:off x="551342" y="3533307"/>
            <a:ext cx="1198800" cy="28733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오프라인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51342" y="2984843"/>
            <a:ext cx="1198800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온라인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3014707" y="1850482"/>
            <a:ext cx="2751782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배식 관리 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APP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75724" y="5336574"/>
            <a:ext cx="1377618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배식기록 확인</a:t>
            </a: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71053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Pet feeder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cap-de-02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3709302" y="6067695"/>
            <a:ext cx="1356653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잔여 사료 및 물 확인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3677980" y="4684181"/>
            <a:ext cx="1377618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원격배식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F7852A-BBB5-5D39-86AF-62DEF8BF83A2}"/>
              </a:ext>
            </a:extLst>
          </p:cNvPr>
          <p:cNvSpPr/>
          <p:nvPr/>
        </p:nvSpPr>
        <p:spPr>
          <a:xfrm>
            <a:off x="3687370" y="4107885"/>
            <a:ext cx="1377618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시간 설정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A78354-CF20-7AF4-BA33-35B5913FA381}"/>
              </a:ext>
            </a:extLst>
          </p:cNvPr>
          <p:cNvSpPr/>
          <p:nvPr/>
        </p:nvSpPr>
        <p:spPr>
          <a:xfrm>
            <a:off x="3702883" y="3184561"/>
            <a:ext cx="1377618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기기 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BFAAF5-AFA8-33D7-57B2-179FF854A444}"/>
              </a:ext>
            </a:extLst>
          </p:cNvPr>
          <p:cNvSpPr/>
          <p:nvPr/>
        </p:nvSpPr>
        <p:spPr>
          <a:xfrm>
            <a:off x="9603982" y="3755941"/>
            <a:ext cx="1389547" cy="28733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사료 및 물 보충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85596D-12C4-AE16-7AEC-C071B29BC543}"/>
              </a:ext>
            </a:extLst>
          </p:cNvPr>
          <p:cNvSpPr/>
          <p:nvPr/>
        </p:nvSpPr>
        <p:spPr>
          <a:xfrm>
            <a:off x="8004171" y="5930388"/>
            <a:ext cx="1377618" cy="520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사료 및 물 잔량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확인 후 전송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CB4892-24FD-E3BE-7250-9AD74E509805}"/>
              </a:ext>
            </a:extLst>
          </p:cNvPr>
          <p:cNvSpPr/>
          <p:nvPr/>
        </p:nvSpPr>
        <p:spPr>
          <a:xfrm>
            <a:off x="8004171" y="3213743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앱 연동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D597E8-FB22-C94B-0692-334168D7343B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>
            <a:off x="5080501" y="3328230"/>
            <a:ext cx="2923670" cy="2918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B1E45E-CF1B-04D3-AD84-DA1A20DDD246}"/>
              </a:ext>
            </a:extLst>
          </p:cNvPr>
          <p:cNvSpPr/>
          <p:nvPr/>
        </p:nvSpPr>
        <p:spPr>
          <a:xfrm>
            <a:off x="3682676" y="3622143"/>
            <a:ext cx="1377618" cy="287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>
                <a:solidFill>
                  <a:schemeClr val="tx1"/>
                </a:solidFill>
                <a:latin typeface="+mn-ea"/>
              </a:rPr>
              <a:t>기기 삭제</a:t>
            </a:r>
            <a:endParaRPr kumimoji="0"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60C949-8FF6-B836-986F-0B43AD2EA851}"/>
              </a:ext>
            </a:extLst>
          </p:cNvPr>
          <p:cNvSpPr/>
          <p:nvPr/>
        </p:nvSpPr>
        <p:spPr>
          <a:xfrm>
            <a:off x="9615911" y="3174691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시리얼 넘버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6D4D960-BA89-A1B4-922E-82507204A2EB}"/>
              </a:ext>
            </a:extLst>
          </p:cNvPr>
          <p:cNvSpPr/>
          <p:nvPr/>
        </p:nvSpPr>
        <p:spPr>
          <a:xfrm>
            <a:off x="8004171" y="4442431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사료 및 물 배식</a:t>
            </a: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E487F0BF-6A13-424E-BAC6-41C4BE813239}"/>
              </a:ext>
            </a:extLst>
          </p:cNvPr>
          <p:cNvCxnSpPr>
            <a:stCxn id="116" idx="3"/>
            <a:endCxn id="224" idx="1"/>
          </p:cNvCxnSpPr>
          <p:nvPr/>
        </p:nvCxnSpPr>
        <p:spPr bwMode="auto">
          <a:xfrm flipV="1">
            <a:off x="5055598" y="4586100"/>
            <a:ext cx="2948573" cy="24175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48674B34-FB0E-97EB-09BC-33762C4AEF00}"/>
              </a:ext>
            </a:extLst>
          </p:cNvPr>
          <p:cNvSpPr/>
          <p:nvPr/>
        </p:nvSpPr>
        <p:spPr>
          <a:xfrm>
            <a:off x="8004171" y="5360010"/>
            <a:ext cx="1377618" cy="287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+mn-ea"/>
              </a:rPr>
              <a:t>배식 기록 전송</a:t>
            </a:r>
          </a:p>
        </p:txBody>
      </p: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76C5FD16-E68A-668E-6ED6-40A2A8F59841}"/>
              </a:ext>
            </a:extLst>
          </p:cNvPr>
          <p:cNvCxnSpPr>
            <a:stCxn id="238" idx="1"/>
            <a:endCxn id="97" idx="3"/>
          </p:cNvCxnSpPr>
          <p:nvPr/>
        </p:nvCxnSpPr>
        <p:spPr bwMode="auto">
          <a:xfrm flipH="1" flipV="1">
            <a:off x="5053342" y="5480243"/>
            <a:ext cx="2950829" cy="2343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972709FE-7DCE-D6FC-1C02-4C3E555008FB}"/>
              </a:ext>
            </a:extLst>
          </p:cNvPr>
          <p:cNvCxnSpPr>
            <a:stCxn id="224" idx="2"/>
            <a:endCxn id="238" idx="0"/>
          </p:cNvCxnSpPr>
          <p:nvPr/>
        </p:nvCxnSpPr>
        <p:spPr bwMode="auto">
          <a:xfrm>
            <a:off x="8692980" y="4729768"/>
            <a:ext cx="0" cy="630242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3C9C16F5-7695-C0BA-C193-2050053581A4}"/>
              </a:ext>
            </a:extLst>
          </p:cNvPr>
          <p:cNvCxnSpPr>
            <a:stCxn id="23" idx="3"/>
            <a:endCxn id="224" idx="1"/>
          </p:cNvCxnSpPr>
          <p:nvPr/>
        </p:nvCxnSpPr>
        <p:spPr bwMode="auto">
          <a:xfrm>
            <a:off x="5064988" y="4251554"/>
            <a:ext cx="2939183" cy="33454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A575F0B5-C703-301A-A84A-240C97595A4E}"/>
              </a:ext>
            </a:extLst>
          </p:cNvPr>
          <p:cNvCxnSpPr>
            <a:stCxn id="10" idx="1"/>
            <a:endCxn id="114" idx="3"/>
          </p:cNvCxnSpPr>
          <p:nvPr/>
        </p:nvCxnSpPr>
        <p:spPr bwMode="auto">
          <a:xfrm flipH="1">
            <a:off x="5065955" y="6190530"/>
            <a:ext cx="2938216" cy="20834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EF9FAF0A-A863-3A88-7DC5-5DD2DDCE6D23}"/>
              </a:ext>
            </a:extLst>
          </p:cNvPr>
          <p:cNvSpPr/>
          <p:nvPr/>
        </p:nvSpPr>
        <p:spPr>
          <a:xfrm>
            <a:off x="8507607" y="2589803"/>
            <a:ext cx="221660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Pet</a:t>
            </a:r>
            <a:r>
              <a:rPr kumimoji="0" lang="ko-KR" altLang="en-US" sz="1000" b="1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000" b="1" dirty="0">
                <a:solidFill>
                  <a:schemeClr val="tx1"/>
                </a:solidFill>
                <a:latin typeface="+mn-ea"/>
              </a:rPr>
              <a:t>feeder</a:t>
            </a:r>
            <a:endParaRPr kumimoji="0"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304</Words>
  <Application>Microsoft Office PowerPoint</Application>
  <PresentationFormat>A3 용지(297x420mm)</PresentationFormat>
  <Paragraphs>130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굴림체</vt:lpstr>
      <vt:lpstr>바탕체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의현 김</cp:lastModifiedBy>
  <cp:revision>169</cp:revision>
  <cp:lastPrinted>2016-11-10T06:39:44Z</cp:lastPrinted>
  <dcterms:created xsi:type="dcterms:W3CDTF">2000-12-07T00:03:18Z</dcterms:created>
  <dcterms:modified xsi:type="dcterms:W3CDTF">2024-04-05T05:34:25Z</dcterms:modified>
</cp:coreProperties>
</file>