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firstSlideNum="0">
  <p:sldMasterIdLst>
    <p:sldMasterId id="2147483663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</p:sldIdLst>
  <p:sldSz cx="12801600" cy="9601200" type="A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굴림"/>
        <a:ea typeface="굴림"/>
        <a:cs typeface="+mn-cs"/>
      </a:defRPr>
    </a:lvl1pPr>
    <a:lvl2pPr marL="610956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굴림"/>
        <a:ea typeface="굴림"/>
        <a:cs typeface="+mn-cs"/>
      </a:defRPr>
    </a:lvl2pPr>
    <a:lvl3pPr marL="1221913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굴림"/>
        <a:ea typeface="굴림"/>
        <a:cs typeface="+mn-cs"/>
      </a:defRPr>
    </a:lvl3pPr>
    <a:lvl4pPr marL="1832869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굴림"/>
        <a:ea typeface="굴림"/>
        <a:cs typeface="+mn-cs"/>
      </a:defRPr>
    </a:lvl4pPr>
    <a:lvl5pPr marL="2443825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굴림"/>
        <a:ea typeface="굴림"/>
        <a:cs typeface="+mn-cs"/>
      </a:defRPr>
    </a:lvl5pPr>
    <a:lvl6pPr marL="3054782" algn="l" defTabSz="1221913" rtl="0" eaLnBrk="1" latinLnBrk="1" hangingPunct="1">
      <a:defRPr kumimoji="1" sz="1500" kern="1200">
        <a:solidFill>
          <a:schemeClr val="tx1"/>
        </a:solidFill>
        <a:latin typeface="굴림"/>
        <a:ea typeface="굴림"/>
        <a:cs typeface="+mn-cs"/>
      </a:defRPr>
    </a:lvl6pPr>
    <a:lvl7pPr marL="3665738" algn="l" defTabSz="1221913" rtl="0" eaLnBrk="1" latinLnBrk="1" hangingPunct="1">
      <a:defRPr kumimoji="1" sz="1500" kern="1200">
        <a:solidFill>
          <a:schemeClr val="tx1"/>
        </a:solidFill>
        <a:latin typeface="굴림"/>
        <a:ea typeface="굴림"/>
        <a:cs typeface="+mn-cs"/>
      </a:defRPr>
    </a:lvl7pPr>
    <a:lvl8pPr marL="4276695" algn="l" defTabSz="1221913" rtl="0" eaLnBrk="1" latinLnBrk="1" hangingPunct="1">
      <a:defRPr kumimoji="1" sz="1500" kern="1200">
        <a:solidFill>
          <a:schemeClr val="tx1"/>
        </a:solidFill>
        <a:latin typeface="굴림"/>
        <a:ea typeface="굴림"/>
        <a:cs typeface="+mn-cs"/>
      </a:defRPr>
    </a:lvl8pPr>
    <a:lvl9pPr marL="4887651" algn="l" defTabSz="1221913" rtl="0" eaLnBrk="1" latinLnBrk="1" hangingPunct="1">
      <a:defRPr kumimoji="1" sz="1500" kern="1200">
        <a:solidFill>
          <a:schemeClr val="tx1"/>
        </a:solidFill>
        <a:latin typeface="굴림"/>
        <a:ea typeface="굴림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6113" autoAdjust="0"/>
    <p:restoredTop sz="97553" autoAdjust="0"/>
  </p:normalViewPr>
  <p:slideViewPr>
    <p:cSldViewPr>
      <p:cViewPr varScale="1">
        <p:scale>
          <a:sx n="100" d="100"/>
          <a:sy n="100" d="100"/>
        </p:scale>
        <p:origin x="2064" y="108"/>
      </p:cViewPr>
      <p:guideLst>
        <p:guide orient="horz" pos="5578"/>
        <p:guide orient="horz" pos="391"/>
        <p:guide orient="horz" pos="5846"/>
        <p:guide orient="horz" pos="132"/>
        <p:guide orient="horz" pos="5256"/>
        <p:guide orient="horz" pos="779"/>
        <p:guide pos="4032"/>
        <p:guide pos="7815"/>
        <p:guide pos="184"/>
        <p:guide pos="609"/>
        <p:guide pos="73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1764" y="-72"/>
      </p:cViewPr>
      <p:guideLst>
        <p:guide orient="horz" pos="3149"/>
        <p:guide pos="2161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heme" Target="theme/theme1.xml"  /><Relationship Id="rId11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75239" cy="49990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346" tIns="48174" rIns="96346" bIns="48174" anchor="t" anchorCtr="0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90699" y="0"/>
            <a:ext cx="2975239" cy="49990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346" tIns="48174" rIns="96346" bIns="48174" anchor="t" anchorCtr="0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9498172"/>
            <a:ext cx="2975239" cy="49990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346" tIns="48174" rIns="96346" bIns="48174" anchor="b" anchorCtr="0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90699" y="9498172"/>
            <a:ext cx="2975239" cy="49990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346" tIns="48174" rIns="96346" bIns="48174" anchor="b" anchorCtr="0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 lvl="0">
              <a:defRPr/>
            </a:pPr>
            <a:fld id="{2CD1F5E4-9472-40E8-A3FE-848ACDC25F6B}" type="slidenum">
              <a:rPr lang="en-US" altLang="ko-KR"/>
              <a:pPr lvl="0"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75239" cy="49990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346" tIns="48174" rIns="96346" bIns="48174" anchor="t" anchorCtr="0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90699" y="0"/>
            <a:ext cx="2975239" cy="49990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346" tIns="48174" rIns="96346" bIns="48174" anchor="t" anchorCtr="0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935038" y="750888"/>
            <a:ext cx="4995862" cy="3748087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915458" y="4749086"/>
            <a:ext cx="5035022" cy="449913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346" tIns="48174" rIns="96346" bIns="48174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98172"/>
            <a:ext cx="2975239" cy="49990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346" tIns="48174" rIns="96346" bIns="48174" anchor="b" anchorCtr="0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90699" y="9498172"/>
            <a:ext cx="2975239" cy="49990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346" tIns="48174" rIns="96346" bIns="48174" anchor="b" anchorCtr="0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 lvl="0">
              <a:defRPr/>
            </a:pPr>
            <a:fld id="{9908D01D-3302-42CB-9F01-EEEC1A5C0B15}" type="slidenum">
              <a:rPr lang="en-US" altLang="ko-KR"/>
              <a:pPr lvl="0"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굴림"/>
        <a:ea typeface="굴림"/>
        <a:cs typeface="+mn-cs"/>
      </a:defRPr>
    </a:lvl1pPr>
    <a:lvl2pPr marL="610956" algn="l" rtl="0" fontAlgn="base" latinLnBrk="1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굴림"/>
        <a:ea typeface="굴림"/>
        <a:cs typeface="+mn-cs"/>
      </a:defRPr>
    </a:lvl2pPr>
    <a:lvl3pPr marL="1221913" algn="l" rtl="0" fontAlgn="base" latinLnBrk="1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굴림"/>
        <a:ea typeface="굴림"/>
        <a:cs typeface="+mn-cs"/>
      </a:defRPr>
    </a:lvl3pPr>
    <a:lvl4pPr marL="1832869" algn="l" rtl="0" fontAlgn="base" latinLnBrk="1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굴림"/>
        <a:ea typeface="굴림"/>
        <a:cs typeface="+mn-cs"/>
      </a:defRPr>
    </a:lvl4pPr>
    <a:lvl5pPr marL="2443825" algn="l" rtl="0" fontAlgn="base" latinLnBrk="1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굴림"/>
        <a:ea typeface="굴림"/>
        <a:cs typeface="+mn-cs"/>
      </a:defRPr>
    </a:lvl5pPr>
    <a:lvl6pPr marL="3054782" algn="l" defTabSz="1221913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1221913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1221913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1221913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lvl="0">
              <a:defRPr/>
            </a:pPr>
            <a:fld id="{5C600CF4-EAEC-4113-A98B-58E3F6D72046}" type="slidenum">
              <a:rPr lang="en-US" altLang="ko-KR"/>
              <a:pPr lvl="0">
                <a:defRPr/>
              </a:pPr>
              <a:t>0</a:t>
            </a:fld>
            <a:endParaRPr lang="en-US" altLang="ko-KR"/>
          </a:p>
        </p:txBody>
      </p:sp>
      <p:sp>
        <p:nvSpPr>
          <p:cNvPr id="8194" name="Rectangle 1026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935038" y="750888"/>
            <a:ext cx="4995862" cy="3748087"/>
          </a:xfrm>
          <a:ln/>
        </p:spPr>
      </p:sp>
      <p:sp>
        <p:nvSpPr>
          <p:cNvPr id="819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lvl="0">
              <a:defRPr/>
            </a:pPr>
            <a:fld id="{6CEC3E49-596F-4F2C-A186-9AB1291F7978}" type="slidenum">
              <a:rPr lang="en-US" altLang="ko-KR"/>
              <a:pPr lvl="0">
                <a:defRPr/>
              </a:pPr>
              <a:t>2</a:t>
            </a:fld>
            <a:endParaRPr lang="en-US" altLang="ko-KR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935038" y="750888"/>
            <a:ext cx="4995862" cy="3748087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lvl="0">
              <a:defRPr/>
            </a:pPr>
            <a:fld id="{6CEC3E49-596F-4F2C-A186-9AB1291F7978}" type="slidenum">
              <a:rPr lang="en-US" altLang="ko-KR"/>
              <a:pPr lvl="0">
                <a:defRPr/>
              </a:pPr>
              <a:t>3</a:t>
            </a:fld>
            <a:endParaRPr lang="en-US" altLang="ko-KR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935038" y="750888"/>
            <a:ext cx="4995862" cy="3748087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60120" y="2982596"/>
            <a:ext cx="10881360" cy="2058035"/>
          </a:xfrm>
          <a:prstGeom prst="rect">
            <a:avLst/>
          </a:prstGeom>
        </p:spPr>
        <p:txBody>
          <a:bodyPr lIns="122191" tIns="61096" rIns="122191" bIns="61096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  <a:prstGeom prst="rect">
            <a:avLst/>
          </a:prstGeom>
        </p:spPr>
        <p:txBody>
          <a:bodyPr lIns="122191" tIns="61096" rIns="122191" bIns="61096"/>
          <a:lstStyle>
            <a:lvl1pPr marL="0" indent="0" algn="ctr">
              <a:buNone/>
              <a:defRPr/>
            </a:lvl1pPr>
            <a:lvl2pPr marL="610956" indent="0" algn="ctr">
              <a:buNone/>
              <a:defRPr/>
            </a:lvl2pPr>
            <a:lvl3pPr marL="1221913" indent="0" algn="ctr">
              <a:buNone/>
              <a:defRPr/>
            </a:lvl3pPr>
            <a:lvl4pPr marL="1832869" indent="0" algn="ctr">
              <a:buNone/>
              <a:defRPr/>
            </a:lvl4pPr>
            <a:lvl5pPr marL="2443825" indent="0" algn="ctr">
              <a:buNone/>
              <a:defRPr/>
            </a:lvl5pPr>
            <a:lvl6pPr marL="3054782" indent="0" algn="ctr">
              <a:buNone/>
              <a:defRPr/>
            </a:lvl6pPr>
            <a:lvl7pPr marL="3665738" indent="0" algn="ctr">
              <a:buNone/>
              <a:defRPr/>
            </a:lvl7pPr>
            <a:lvl8pPr marL="4276695" indent="0" algn="ctr">
              <a:buNone/>
              <a:defRPr/>
            </a:lvl8pPr>
            <a:lvl9pPr marL="4887651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291224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lIns="122191" tIns="61096" rIns="122191" bIns="61096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eaVert" lIns="122191" tIns="61096" rIns="122191" bIns="61096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59949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81160" y="384494"/>
            <a:ext cx="2880360" cy="8192135"/>
          </a:xfrm>
          <a:prstGeom prst="rect">
            <a:avLst/>
          </a:prstGeom>
        </p:spPr>
        <p:txBody>
          <a:bodyPr vert="eaVert" lIns="122191" tIns="61096" rIns="122191" bIns="61096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40080" y="384494"/>
            <a:ext cx="8444132" cy="8192135"/>
          </a:xfrm>
          <a:prstGeom prst="rect">
            <a:avLst/>
          </a:prstGeom>
        </p:spPr>
        <p:txBody>
          <a:bodyPr vert="eaVert" lIns="122191" tIns="61096" rIns="122191" bIns="61096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995021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lIns="122191" tIns="61096" rIns="122191" bIns="61096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lIns="122191" tIns="61096" rIns="122191" bIns="61096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46800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11409" y="6169661"/>
            <a:ext cx="10881360" cy="1906905"/>
          </a:xfrm>
          <a:prstGeom prst="rect">
            <a:avLst/>
          </a:prstGeom>
        </p:spPr>
        <p:txBody>
          <a:bodyPr lIns="122191" tIns="61096" rIns="122191" bIns="61096" anchor="t"/>
          <a:lstStyle>
            <a:lvl1pPr algn="l">
              <a:defRPr sz="53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11409" y="4069399"/>
            <a:ext cx="10881360" cy="2100262"/>
          </a:xfrm>
          <a:prstGeom prst="rect">
            <a:avLst/>
          </a:prstGeom>
        </p:spPr>
        <p:txBody>
          <a:bodyPr lIns="122191" tIns="61096" rIns="122191" bIns="61096" anchor="b"/>
          <a:lstStyle>
            <a:lvl1pPr marL="0" indent="0">
              <a:buNone/>
              <a:defRPr sz="2700"/>
            </a:lvl1pPr>
            <a:lvl2pPr marL="610956" indent="0">
              <a:buNone/>
              <a:defRPr sz="2400"/>
            </a:lvl2pPr>
            <a:lvl3pPr marL="1221913" indent="0">
              <a:buNone/>
              <a:defRPr sz="2100"/>
            </a:lvl3pPr>
            <a:lvl4pPr marL="1832869" indent="0">
              <a:buNone/>
              <a:defRPr sz="1900"/>
            </a:lvl4pPr>
            <a:lvl5pPr marL="2443825" indent="0">
              <a:buNone/>
              <a:defRPr sz="1900"/>
            </a:lvl5pPr>
            <a:lvl6pPr marL="3054782" indent="0">
              <a:buNone/>
              <a:defRPr sz="1900"/>
            </a:lvl6pPr>
            <a:lvl7pPr marL="3665738" indent="0">
              <a:buNone/>
              <a:defRPr sz="1900"/>
            </a:lvl7pPr>
            <a:lvl8pPr marL="4276695" indent="0">
              <a:buNone/>
              <a:defRPr sz="1900"/>
            </a:lvl8pPr>
            <a:lvl9pPr marL="4887651" indent="0">
              <a:buNone/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351840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lIns="122191" tIns="61096" rIns="122191" bIns="61096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40080" y="2240281"/>
            <a:ext cx="5662246" cy="6336348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99274" y="2240281"/>
            <a:ext cx="5662246" cy="6336348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14202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092" cy="895667"/>
          </a:xfrm>
          <a:prstGeom prst="rect">
            <a:avLst/>
          </a:prstGeom>
        </p:spPr>
        <p:txBody>
          <a:bodyPr lIns="122191" tIns="61096" rIns="122191" bIns="61096" anchor="b"/>
          <a:lstStyle>
            <a:lvl1pPr marL="0" indent="0">
              <a:buNone/>
              <a:defRPr sz="3200" b="1"/>
            </a:lvl1pPr>
            <a:lvl2pPr marL="610956" indent="0">
              <a:buNone/>
              <a:defRPr sz="2700" b="1"/>
            </a:lvl2pPr>
            <a:lvl3pPr marL="1221913" indent="0">
              <a:buNone/>
              <a:defRPr sz="2400" b="1"/>
            </a:lvl3pPr>
            <a:lvl4pPr marL="1832869" indent="0">
              <a:buNone/>
              <a:defRPr sz="2100" b="1"/>
            </a:lvl4pPr>
            <a:lvl5pPr marL="2443825" indent="0">
              <a:buNone/>
              <a:defRPr sz="2100" b="1"/>
            </a:lvl5pPr>
            <a:lvl6pPr marL="3054782" indent="0">
              <a:buNone/>
              <a:defRPr sz="2100" b="1"/>
            </a:lvl6pPr>
            <a:lvl7pPr marL="3665738" indent="0">
              <a:buNone/>
              <a:defRPr sz="2100" b="1"/>
            </a:lvl7pPr>
            <a:lvl8pPr marL="4276695" indent="0">
              <a:buNone/>
              <a:defRPr sz="2100" b="1"/>
            </a:lvl8pPr>
            <a:lvl9pPr marL="4887651" indent="0">
              <a:buNone/>
              <a:defRPr sz="21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092" cy="5531803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03378" y="2149158"/>
            <a:ext cx="5658143" cy="895667"/>
          </a:xfrm>
          <a:prstGeom prst="rect">
            <a:avLst/>
          </a:prstGeom>
        </p:spPr>
        <p:txBody>
          <a:bodyPr lIns="122191" tIns="61096" rIns="122191" bIns="61096" anchor="b"/>
          <a:lstStyle>
            <a:lvl1pPr marL="0" indent="0">
              <a:buNone/>
              <a:defRPr sz="3200" b="1"/>
            </a:lvl1pPr>
            <a:lvl2pPr marL="610956" indent="0">
              <a:buNone/>
              <a:defRPr sz="2700" b="1"/>
            </a:lvl2pPr>
            <a:lvl3pPr marL="1221913" indent="0">
              <a:buNone/>
              <a:defRPr sz="2400" b="1"/>
            </a:lvl3pPr>
            <a:lvl4pPr marL="1832869" indent="0">
              <a:buNone/>
              <a:defRPr sz="2100" b="1"/>
            </a:lvl4pPr>
            <a:lvl5pPr marL="2443825" indent="0">
              <a:buNone/>
              <a:defRPr sz="2100" b="1"/>
            </a:lvl5pPr>
            <a:lvl6pPr marL="3054782" indent="0">
              <a:buNone/>
              <a:defRPr sz="2100" b="1"/>
            </a:lvl6pPr>
            <a:lvl7pPr marL="3665738" indent="0">
              <a:buNone/>
              <a:defRPr sz="2100" b="1"/>
            </a:lvl7pPr>
            <a:lvl8pPr marL="4276695" indent="0">
              <a:buNone/>
              <a:defRPr sz="2100" b="1"/>
            </a:lvl8pPr>
            <a:lvl9pPr marL="4887651" indent="0">
              <a:buNone/>
              <a:defRPr sz="21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03378" y="3044825"/>
            <a:ext cx="5658143" cy="5531803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65267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lIns="122191" tIns="61096" rIns="122191" bIns="61096"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962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8743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2270"/>
            <a:ext cx="4211809" cy="1626870"/>
          </a:xfrm>
          <a:prstGeom prst="rect">
            <a:avLst/>
          </a:prstGeom>
        </p:spPr>
        <p:txBody>
          <a:bodyPr lIns="122191" tIns="61096" rIns="122191" bIns="61096" anchor="b"/>
          <a:lstStyle>
            <a:lvl1pPr algn="l">
              <a:defRPr sz="27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05754" y="382271"/>
            <a:ext cx="7155766" cy="8194358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40080" y="2009141"/>
            <a:ext cx="4211809" cy="6567488"/>
          </a:xfrm>
          <a:prstGeom prst="rect">
            <a:avLst/>
          </a:prstGeom>
        </p:spPr>
        <p:txBody>
          <a:bodyPr lIns="122191" tIns="61096" rIns="122191" bIns="61096"/>
          <a:lstStyle>
            <a:lvl1pPr marL="0" indent="0">
              <a:buNone/>
              <a:defRPr sz="1900"/>
            </a:lvl1pPr>
            <a:lvl2pPr marL="610956" indent="0">
              <a:buNone/>
              <a:defRPr sz="1600"/>
            </a:lvl2pPr>
            <a:lvl3pPr marL="1221913" indent="0">
              <a:buNone/>
              <a:defRPr sz="1300"/>
            </a:lvl3pPr>
            <a:lvl4pPr marL="1832869" indent="0">
              <a:buNone/>
              <a:defRPr sz="1200"/>
            </a:lvl4pPr>
            <a:lvl5pPr marL="2443825" indent="0">
              <a:buNone/>
              <a:defRPr sz="1200"/>
            </a:lvl5pPr>
            <a:lvl6pPr marL="3054782" indent="0">
              <a:buNone/>
              <a:defRPr sz="1200"/>
            </a:lvl6pPr>
            <a:lvl7pPr marL="3665738" indent="0">
              <a:buNone/>
              <a:defRPr sz="1200"/>
            </a:lvl7pPr>
            <a:lvl8pPr marL="4276695" indent="0">
              <a:buNone/>
              <a:defRPr sz="1200"/>
            </a:lvl8pPr>
            <a:lvl9pPr marL="4887651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711903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9032" y="6720840"/>
            <a:ext cx="7680960" cy="793433"/>
          </a:xfrm>
          <a:prstGeom prst="rect">
            <a:avLst/>
          </a:prstGeom>
        </p:spPr>
        <p:txBody>
          <a:bodyPr lIns="122191" tIns="61096" rIns="122191" bIns="61096" anchor="b"/>
          <a:lstStyle>
            <a:lvl1pPr algn="l">
              <a:defRPr sz="27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509032" y="857885"/>
            <a:ext cx="7680960" cy="5760720"/>
          </a:xfrm>
          <a:prstGeom prst="rect">
            <a:avLst/>
          </a:prstGeom>
        </p:spPr>
        <p:txBody>
          <a:bodyPr lIns="122191" tIns="61096" rIns="122191" bIns="61096"/>
          <a:lstStyle>
            <a:lvl1pPr marL="0" indent="0">
              <a:buNone/>
              <a:defRPr sz="4300"/>
            </a:lvl1pPr>
            <a:lvl2pPr marL="610956" indent="0">
              <a:buNone/>
              <a:defRPr sz="3700"/>
            </a:lvl2pPr>
            <a:lvl3pPr marL="1221913" indent="0">
              <a:buNone/>
              <a:defRPr sz="3200"/>
            </a:lvl3pPr>
            <a:lvl4pPr marL="1832869" indent="0">
              <a:buNone/>
              <a:defRPr sz="2700"/>
            </a:lvl4pPr>
            <a:lvl5pPr marL="2443825" indent="0">
              <a:buNone/>
              <a:defRPr sz="2700"/>
            </a:lvl5pPr>
            <a:lvl6pPr marL="3054782" indent="0">
              <a:buNone/>
              <a:defRPr sz="2700"/>
            </a:lvl6pPr>
            <a:lvl7pPr marL="3665738" indent="0">
              <a:buNone/>
              <a:defRPr sz="2700"/>
            </a:lvl7pPr>
            <a:lvl8pPr marL="4276695" indent="0">
              <a:buNone/>
              <a:defRPr sz="2700"/>
            </a:lvl8pPr>
            <a:lvl9pPr marL="4887651" indent="0">
              <a:buNone/>
              <a:defRPr sz="27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509032" y="7514273"/>
            <a:ext cx="7680960" cy="1126807"/>
          </a:xfrm>
          <a:prstGeom prst="rect">
            <a:avLst/>
          </a:prstGeom>
        </p:spPr>
        <p:txBody>
          <a:bodyPr lIns="122191" tIns="61096" rIns="122191" bIns="61096"/>
          <a:lstStyle>
            <a:lvl1pPr marL="0" indent="0">
              <a:buNone/>
              <a:defRPr sz="1900"/>
            </a:lvl1pPr>
            <a:lvl2pPr marL="610956" indent="0">
              <a:buNone/>
              <a:defRPr sz="1600"/>
            </a:lvl2pPr>
            <a:lvl3pPr marL="1221913" indent="0">
              <a:buNone/>
              <a:defRPr sz="1300"/>
            </a:lvl3pPr>
            <a:lvl4pPr marL="1832869" indent="0">
              <a:buNone/>
              <a:defRPr sz="1200"/>
            </a:lvl4pPr>
            <a:lvl5pPr marL="2443825" indent="0">
              <a:buNone/>
              <a:defRPr sz="1200"/>
            </a:lvl5pPr>
            <a:lvl6pPr marL="3054782" indent="0">
              <a:buNone/>
              <a:defRPr sz="1200"/>
            </a:lvl6pPr>
            <a:lvl7pPr marL="3665738" indent="0">
              <a:buNone/>
              <a:defRPr sz="1200"/>
            </a:lvl7pPr>
            <a:lvl8pPr marL="4276695" indent="0">
              <a:buNone/>
              <a:defRPr sz="1200"/>
            </a:lvl8pPr>
            <a:lvl9pPr marL="4887651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631116446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Text Box 47"/>
          <p:cNvSpPr txBox="1">
            <a:spLocks noChangeArrowheads="1"/>
          </p:cNvSpPr>
          <p:nvPr userDrawn="1"/>
        </p:nvSpPr>
        <p:spPr bwMode="auto">
          <a:xfrm>
            <a:off x="6142124" y="9196706"/>
            <a:ext cx="496837" cy="323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2191" tIns="61096" rIns="122191" bIns="61096">
            <a:spAutoFit/>
          </a:bodyPr>
          <a:lstStyle/>
          <a:p>
            <a:pPr algn="ctr"/>
            <a:fld id="{0E6F9B38-398F-411D-ADD9-920CB1D1F66A}" type="slidenum">
              <a:rPr lang="en-US" altLang="ko-KR" sz="1300" smtClean="0">
                <a:latin typeface="바탕체" pitchFamily="17" charset="-127"/>
                <a:ea typeface="바탕체" pitchFamily="17" charset="-127"/>
              </a:rPr>
              <a:pPr algn="ctr"/>
              <a:t>‹#›</a:t>
            </a:fld>
            <a:endParaRPr lang="en-US" altLang="ko-KR" sz="1300" dirty="0">
              <a:latin typeface="바탕체" pitchFamily="17" charset="-127"/>
              <a:ea typeface="바탕체" pitchFamily="17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0" y="9196706"/>
            <a:ext cx="12801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610956"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221913"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832869"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443825"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58217" indent="-458217" algn="l" rtl="0" fontAlgn="base" latinLnBrk="1">
        <a:spcBef>
          <a:spcPct val="20000"/>
        </a:spcBef>
        <a:spcAft>
          <a:spcPct val="0"/>
        </a:spcAft>
        <a:buChar char="•"/>
        <a:defRPr kumimoji="1" sz="4300">
          <a:solidFill>
            <a:schemeClr val="tx1"/>
          </a:solidFill>
          <a:latin typeface="+mn-lt"/>
          <a:ea typeface="+mn-ea"/>
          <a:cs typeface="+mn-cs"/>
        </a:defRPr>
      </a:lvl1pPr>
      <a:lvl2pPr marL="992804" indent="-381848" algn="l" rtl="0" fontAlgn="base" latinLnBrk="1">
        <a:spcBef>
          <a:spcPct val="20000"/>
        </a:spcBef>
        <a:spcAft>
          <a:spcPct val="0"/>
        </a:spcAft>
        <a:buChar char="–"/>
        <a:defRPr kumimoji="1" sz="3700">
          <a:solidFill>
            <a:schemeClr val="tx1"/>
          </a:solidFill>
          <a:latin typeface="+mn-lt"/>
          <a:ea typeface="+mn-ea"/>
        </a:defRPr>
      </a:lvl2pPr>
      <a:lvl3pPr marL="1527391" indent="-305478" algn="l" rtl="0" fontAlgn="base" latinLnBrk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</a:defRPr>
      </a:lvl3pPr>
      <a:lvl4pPr marL="2138347" indent="-305478" algn="l" rtl="0" fontAlgn="base" latinLnBrk="1">
        <a:spcBef>
          <a:spcPct val="20000"/>
        </a:spcBef>
        <a:spcAft>
          <a:spcPct val="0"/>
        </a:spcAft>
        <a:buChar char="–"/>
        <a:defRPr kumimoji="1" sz="2700">
          <a:solidFill>
            <a:schemeClr val="tx1"/>
          </a:solidFill>
          <a:latin typeface="+mn-lt"/>
          <a:ea typeface="+mn-ea"/>
        </a:defRPr>
      </a:lvl4pPr>
      <a:lvl5pPr marL="2749304" indent="-305478" algn="l" rtl="0" fontAlgn="base" latinLnBrk="1">
        <a:spcBef>
          <a:spcPct val="20000"/>
        </a:spcBef>
        <a:spcAft>
          <a:spcPct val="0"/>
        </a:spcAft>
        <a:buChar char="»"/>
        <a:defRPr kumimoji="1" sz="2700">
          <a:solidFill>
            <a:schemeClr val="tx1"/>
          </a:solidFill>
          <a:latin typeface="+mn-lt"/>
          <a:ea typeface="+mn-ea"/>
        </a:defRPr>
      </a:lvl5pPr>
      <a:lvl6pPr marL="3360260" indent="-305478" algn="l" rtl="0" fontAlgn="base" latinLnBrk="1">
        <a:spcBef>
          <a:spcPct val="20000"/>
        </a:spcBef>
        <a:spcAft>
          <a:spcPct val="0"/>
        </a:spcAft>
        <a:buChar char="»"/>
        <a:defRPr kumimoji="1" sz="2700">
          <a:solidFill>
            <a:schemeClr val="tx1"/>
          </a:solidFill>
          <a:latin typeface="+mn-lt"/>
          <a:ea typeface="+mn-ea"/>
        </a:defRPr>
      </a:lvl6pPr>
      <a:lvl7pPr marL="3971216" indent="-305478" algn="l" rtl="0" fontAlgn="base" latinLnBrk="1">
        <a:spcBef>
          <a:spcPct val="20000"/>
        </a:spcBef>
        <a:spcAft>
          <a:spcPct val="0"/>
        </a:spcAft>
        <a:buChar char="»"/>
        <a:defRPr kumimoji="1" sz="2700">
          <a:solidFill>
            <a:schemeClr val="tx1"/>
          </a:solidFill>
          <a:latin typeface="+mn-lt"/>
          <a:ea typeface="+mn-ea"/>
        </a:defRPr>
      </a:lvl7pPr>
      <a:lvl8pPr marL="4582173" indent="-305478" algn="l" rtl="0" fontAlgn="base" latinLnBrk="1">
        <a:spcBef>
          <a:spcPct val="20000"/>
        </a:spcBef>
        <a:spcAft>
          <a:spcPct val="0"/>
        </a:spcAft>
        <a:buChar char="»"/>
        <a:defRPr kumimoji="1" sz="2700">
          <a:solidFill>
            <a:schemeClr val="tx1"/>
          </a:solidFill>
          <a:latin typeface="+mn-lt"/>
          <a:ea typeface="+mn-ea"/>
        </a:defRPr>
      </a:lvl8pPr>
      <a:lvl9pPr marL="5193129" indent="-305478" algn="l" rtl="0" fontAlgn="base" latinLnBrk="1">
        <a:spcBef>
          <a:spcPct val="20000"/>
        </a:spcBef>
        <a:spcAft>
          <a:spcPct val="0"/>
        </a:spcAft>
        <a:buChar char="»"/>
        <a:defRPr kumimoji="1" sz="27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0956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21913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32869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3825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54782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65738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76695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87651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7" name="Text Box 229"/>
          <p:cNvSpPr txBox="1">
            <a:spLocks noChangeArrowheads="1"/>
          </p:cNvSpPr>
          <p:nvPr/>
        </p:nvSpPr>
        <p:spPr bwMode="auto">
          <a:xfrm>
            <a:off x="2264899" y="3389243"/>
            <a:ext cx="8074855" cy="924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3040" tIns="61521" rIns="123040" bIns="61521"/>
          <a:lstStyle/>
          <a:p>
            <a:pPr algn="ctr" eaLnBrk="0" latinLnBrk="0" hangingPunct="0"/>
            <a:r>
              <a:rPr kumimoji="0" lang="ko-KR" altLang="en-US" sz="4300" b="1" dirty="0"/>
              <a:t>업무 흐름도</a:t>
            </a:r>
          </a:p>
        </p:txBody>
      </p:sp>
      <p:sp>
        <p:nvSpPr>
          <p:cNvPr id="2426" name="Rectangle 378"/>
          <p:cNvSpPr>
            <a:spLocks noChangeArrowheads="1"/>
          </p:cNvSpPr>
          <p:nvPr/>
        </p:nvSpPr>
        <p:spPr bwMode="auto">
          <a:xfrm>
            <a:off x="315937" y="4296544"/>
            <a:ext cx="12091768" cy="4032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lIns="122191" tIns="61096" rIns="122191" bIns="61096" anchor="ctr"/>
          <a:lstStyle/>
          <a:p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15935" y="2136304"/>
            <a:ext cx="12091768" cy="554272"/>
          </a:xfrm>
          <a:prstGeom prst="rect">
            <a:avLst/>
          </a:prstGeom>
        </p:spPr>
        <p:txBody>
          <a:bodyPr wrap="square" lIns="122191" tIns="61096" rIns="122191" bIns="61096">
            <a:spAutoFit/>
          </a:bodyPr>
          <a:lstStyle/>
          <a:p>
            <a:pPr lvl="0" algn="ctr"/>
            <a:r>
              <a:rPr lang="en-US" altLang="ko-KR" sz="28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Pet feeder</a:t>
            </a:r>
            <a:r>
              <a:rPr lang="ko-KR" altLang="en-US" sz="28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2700" b="1" kern="100" dirty="0">
                <a:latin typeface="+mn-ea"/>
                <a:ea typeface="+mn-ea"/>
                <a:cs typeface="Arial"/>
              </a:rPr>
              <a:t>구축 </a:t>
            </a:r>
            <a:endParaRPr lang="ko-KR" altLang="en-US" sz="2700" b="1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5936" y="4387966"/>
            <a:ext cx="12091768" cy="560154"/>
          </a:xfrm>
          <a:prstGeom prst="rect">
            <a:avLst/>
          </a:prstGeom>
        </p:spPr>
        <p:txBody>
          <a:bodyPr wrap="square" lIns="122191" tIns="61096" rIns="122191" bIns="61096">
            <a:spAutoFit/>
          </a:bodyPr>
          <a:lstStyle/>
          <a:p>
            <a:pPr algn="ctr"/>
            <a:r>
              <a:rPr lang="en-US" altLang="ko-KR" sz="2700" b="1" dirty="0"/>
              <a:t>Cap-design-02</a:t>
            </a:r>
            <a:endParaRPr lang="ko-KR" altLang="en-US" sz="2700" b="1" dirty="0"/>
          </a:p>
        </p:txBody>
      </p:sp>
      <p:sp>
        <p:nvSpPr>
          <p:cNvPr id="10" name="직사각형 9"/>
          <p:cNvSpPr/>
          <p:nvPr/>
        </p:nvSpPr>
        <p:spPr>
          <a:xfrm>
            <a:off x="315937" y="8172083"/>
            <a:ext cx="12091766" cy="538884"/>
          </a:xfrm>
          <a:prstGeom prst="rect">
            <a:avLst/>
          </a:prstGeom>
        </p:spPr>
        <p:txBody>
          <a:bodyPr wrap="square" lIns="122191" tIns="61096" rIns="122191" bIns="61096">
            <a:spAutoFit/>
          </a:bodyPr>
          <a:lstStyle/>
          <a:p>
            <a:pPr algn="ctr"/>
            <a:r>
              <a:rPr lang="en-US" altLang="ko-KR" sz="1600" b="1" dirty="0"/>
              <a:t>Copyright © 2024 </a:t>
            </a:r>
            <a:r>
              <a:rPr lang="ko-KR" altLang="en-US" sz="1600" b="1" dirty="0"/>
              <a:t>광주대학교 컴퓨터공학과</a:t>
            </a:r>
          </a:p>
          <a:p>
            <a:pPr algn="ctr"/>
            <a:r>
              <a:rPr lang="ko-KR" altLang="en-US" sz="1100" dirty="0"/>
              <a:t>사전 승인 없이 본 내용의 전부 또는 일부에 대한 복사</a:t>
            </a:r>
            <a:r>
              <a:rPr lang="en-US" altLang="ko-KR" sz="1100" dirty="0"/>
              <a:t>, </a:t>
            </a:r>
            <a:r>
              <a:rPr lang="ko-KR" altLang="en-US" sz="1100" dirty="0"/>
              <a:t>전재</a:t>
            </a:r>
            <a:r>
              <a:rPr lang="en-US" altLang="ko-KR" sz="1100" dirty="0"/>
              <a:t>, </a:t>
            </a:r>
            <a:r>
              <a:rPr lang="ko-KR" altLang="en-US" sz="1100" dirty="0"/>
              <a:t>배포</a:t>
            </a:r>
            <a:r>
              <a:rPr lang="en-US" altLang="ko-KR" sz="1100" dirty="0"/>
              <a:t>, </a:t>
            </a:r>
            <a:r>
              <a:rPr lang="ko-KR" altLang="en-US" sz="1100" dirty="0"/>
              <a:t>사용을 금합니다</a:t>
            </a:r>
            <a:r>
              <a:rPr lang="en-US" altLang="ko-KR" sz="1100"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7"/>
          <p:cNvSpPr>
            <a:spLocks noChangeArrowheads="1"/>
          </p:cNvSpPr>
          <p:nvPr/>
        </p:nvSpPr>
        <p:spPr>
          <a:xfrm>
            <a:off x="5319640" y="1277938"/>
            <a:ext cx="2234125" cy="426720"/>
          </a:xfrm>
          <a:prstGeom prst="rect">
            <a:avLst/>
          </a:prstGeom>
          <a:noFill/>
          <a:ln>
            <a:noFill/>
          </a:ln>
          <a:effectLst/>
        </p:spPr>
        <p:txBody>
          <a:bodyPr lIns="122191" tIns="61096" rIns="122191" bIns="61096" anchor="ctr">
            <a:spAutoFit/>
          </a:bodyPr>
          <a:lstStyle/>
          <a:p>
            <a:pPr algn="ctr">
              <a:defRPr/>
            </a:pPr>
            <a:r>
              <a:rPr lang="ko-KR" altLang="en-US" sz="1900" b="1" u="sng"/>
              <a:t>개 정 이 력</a:t>
            </a:r>
            <a:endParaRPr lang="ko-KR" altLang="en-US" sz="1900" u="sng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24354" y="1704653"/>
          <a:ext cx="11350755" cy="5768144"/>
        </p:xfrm>
        <a:graphic>
          <a:graphicData uri="http://schemas.openxmlformats.org/drawingml/2006/table">
            <a:tbl>
              <a:tblGrid>
                <a:gridCol w="1021677"/>
                <a:gridCol w="808064"/>
                <a:gridCol w="1636779"/>
                <a:gridCol w="1414304"/>
                <a:gridCol w="3720778"/>
                <a:gridCol w="1491489"/>
                <a:gridCol w="1257664"/>
              </a:tblGrid>
              <a:tr h="322889">
                <a:tc>
                  <a:txBody>
                    <a:bodyPr vert="horz" lIns="81241" tIns="0" rIns="81241" bIns="0" anchor="ctr" anchorCtr="0"/>
                    <a:p>
                      <a:pPr marL="559435" indent="-55943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r>
                        <a:rPr lang="en-US" altLang="ko-KR" sz="1500" b="1" kern="100">
                          <a:effectLst/>
                          <a:latin typeface="Arial"/>
                          <a:ea typeface="굴림체"/>
                          <a:cs typeface="Times New Roman"/>
                        </a:rPr>
                        <a:t>NO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vert="horz" lIns="81241" tIns="0" rIns="81241" bIns="0" anchor="ctr" anchorCtr="0"/>
                    <a:p>
                      <a:pPr marL="559435" indent="-61277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r>
                        <a:rPr lang="ko-KR" altLang="en-US" sz="1500" b="1" kern="100">
                          <a:effectLst/>
                          <a:latin typeface="Arial"/>
                          <a:ea typeface="굴림체"/>
                          <a:cs typeface="Times New Roman"/>
                        </a:rPr>
                        <a:t>버전</a:t>
                      </a:r>
                      <a:endParaRPr lang="ko-KR" sz="1500" b="1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vert="horz" lIns="81241" tIns="0" rIns="81241" bIns="0" anchor="ctr" anchorCtr="0"/>
                    <a:p>
                      <a:pPr marL="559435" indent="-61277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r>
                        <a:rPr lang="ko-KR" sz="1500" b="1" kern="100">
                          <a:effectLst/>
                          <a:latin typeface="Arial"/>
                          <a:ea typeface="굴림체"/>
                          <a:cs typeface="Times New Roman"/>
                        </a:rPr>
                        <a:t>변경일</a:t>
                      </a:r>
                      <a:endParaRPr lang="ko-KR" sz="1500" b="1" kern="100"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vert="horz" lIns="81241" tIns="0" rIns="81241" bIns="0" anchor="ctr" anchorCtr="0"/>
                    <a:p>
                      <a:pPr marL="559435" indent="-59563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r>
                        <a:rPr lang="ko-KR" sz="1500" b="1" kern="100">
                          <a:effectLst/>
                          <a:latin typeface="Arial"/>
                          <a:ea typeface="굴림체"/>
                          <a:cs typeface="Times New Roman"/>
                        </a:rPr>
                        <a:t>변경 사유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vert="horz" lIns="81241" tIns="0" rIns="81241" bIns="0" anchor="ctr" anchorCtr="0"/>
                    <a:p>
                      <a:pPr marL="559435" indent="-60579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r>
                        <a:rPr lang="ko-KR" sz="1500" b="1" kern="100">
                          <a:effectLst/>
                          <a:latin typeface="Arial"/>
                          <a:ea typeface="굴림체"/>
                          <a:cs typeface="Times New Roman"/>
                        </a:rPr>
                        <a:t>변경 내용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vert="horz" lIns="81241" tIns="0" rIns="81241" bIns="0" anchor="ctr" anchorCtr="0"/>
                    <a:p>
                      <a:pPr marL="559435" indent="-61404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r>
                        <a:rPr lang="ko-KR" sz="1500" b="1" kern="100">
                          <a:effectLst/>
                          <a:latin typeface="Arial"/>
                          <a:ea typeface="굴림체"/>
                          <a:cs typeface="Times New Roman"/>
                        </a:rPr>
                        <a:t>작성자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vert="horz" lIns="81241" tIns="0" rIns="81241" bIns="0" anchor="ctr" anchorCtr="0"/>
                    <a:p>
                      <a:pPr marL="559435" indent="-6223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r>
                        <a:rPr lang="ko-KR" sz="1500" b="1" kern="100">
                          <a:effectLst/>
                          <a:latin typeface="Arial"/>
                          <a:ea typeface="굴림체"/>
                          <a:cs typeface="Times New Roman"/>
                        </a:rPr>
                        <a:t>승인자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6e6e6"/>
                    </a:solidFill>
                  </a:tcPr>
                </a:tc>
              </a:tr>
              <a:tr h="363017">
                <a:tc>
                  <a:txBody>
                    <a:bodyPr vert="horz" lIns="81241" tIns="0" rIns="81241" bIns="0" anchor="ctr" anchorCtr="0"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r>
                        <a:rPr lang="en-US" altLang="ko-KR" sz="1500" kern="100">
                          <a:effectLst/>
                          <a:latin typeface="Arial"/>
                          <a:ea typeface="굴림체"/>
                          <a:cs typeface="Times New Roman"/>
                        </a:rPr>
                        <a:t>1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1241" tIns="0" rIns="81241" bIns="0" anchor="ctr" anchorCtr="0"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r>
                        <a:rPr lang="en-US" altLang="ko-KR" sz="1500" kern="100">
                          <a:effectLst/>
                          <a:latin typeface="Arial"/>
                          <a:ea typeface="굴림체"/>
                          <a:cs typeface="Times New Roman"/>
                        </a:rPr>
                        <a:t>0.1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1241" tIns="0" rIns="81241" bIns="0" anchor="ctr" anchorCtr="0"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r>
                        <a:rPr lang="en-US" altLang="ko-KR" sz="1500" kern="100">
                          <a:effectLst/>
                          <a:latin typeface="Arial"/>
                          <a:ea typeface="굴림체"/>
                          <a:cs typeface="Times New Roman"/>
                        </a:rPr>
                        <a:t>2024-03-28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1241" tIns="0" rIns="81241" bIns="0" anchor="ctr" anchorCtr="0"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r>
                        <a:rPr lang="ko-KR" altLang="en-US" sz="1500" kern="100">
                          <a:effectLst/>
                          <a:latin typeface="Arial"/>
                          <a:ea typeface="굴림체"/>
                          <a:cs typeface="Times New Roman"/>
                        </a:rPr>
                        <a:t>초안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1241" tIns="0" rIns="81241" bIns="0" anchor="ctr" anchorCtr="0"/>
                    <a:p>
                      <a:pPr marL="557530" indent="-46228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1241" tIns="0" rIns="81241" bIns="0" anchor="ctr" anchorCtr="0"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r>
                        <a:rPr lang="ko-KR" altLang="en-US" sz="1500" kern="100">
                          <a:effectLst/>
                          <a:latin typeface="Arial"/>
                          <a:ea typeface="굴림체"/>
                          <a:cs typeface="Times New Roman"/>
                        </a:rPr>
                        <a:t>한건우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1241" tIns="0" rIns="81241" bIns="0" anchor="ctr" anchorCtr="0"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63017">
                <a:tc>
                  <a:txBody>
                    <a:bodyPr vert="horz" lIns="81241" tIns="0" rIns="81241" bIns="0" anchor="ctr" anchorCtr="0"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r>
                        <a:rPr lang="en-US" altLang="ko-KR" sz="1500" kern="100">
                          <a:effectLst/>
                          <a:latin typeface="Arial"/>
                          <a:ea typeface="굴림체"/>
                          <a:cs typeface="Times New Roman"/>
                        </a:rPr>
                        <a:t>2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1241" tIns="0" rIns="81241" bIns="0" anchor="ctr" anchorCtr="0"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r>
                        <a:rPr lang="en-US" altLang="ko-KR" sz="1500" kern="100">
                          <a:effectLst/>
                          <a:latin typeface="Arial"/>
                          <a:ea typeface="굴림체"/>
                          <a:cs typeface="Times New Roman"/>
                        </a:rPr>
                        <a:t>0.2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1241" tIns="0" rIns="81241" bIns="0" anchor="ctr" anchorCtr="0"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r>
                        <a:rPr lang="en-US" altLang="ko-KR" sz="1500" kern="100">
                          <a:effectLst/>
                          <a:latin typeface="Arial"/>
                          <a:ea typeface="굴림체"/>
                          <a:cs typeface="Times New Roman"/>
                        </a:rPr>
                        <a:t>2024-04-04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1241" tIns="0" rIns="81241" bIns="0" anchor="ctr" anchorCtr="0"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r>
                        <a:rPr lang="ko-KR" altLang="en-US" sz="1500" kern="100">
                          <a:effectLst/>
                          <a:latin typeface="Arial"/>
                          <a:ea typeface="굴림체"/>
                          <a:cs typeface="Times New Roman"/>
                        </a:rPr>
                        <a:t>수정 및 보안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1241" tIns="0" rIns="81241" bIns="0" anchor="ctr" anchorCtr="0"/>
                    <a:p>
                      <a:pPr marL="557530" indent="-46228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r>
                        <a:rPr lang="ko-KR" altLang="en-US" sz="1500" kern="100">
                          <a:effectLst/>
                          <a:latin typeface="Arial"/>
                          <a:ea typeface="굴림체"/>
                          <a:cs typeface="Times New Roman"/>
                        </a:rPr>
                        <a:t>불필요한내용 수정 및 삭제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1241" tIns="0" rIns="81241" bIns="0" anchor="ctr" anchorCtr="0"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r>
                        <a:rPr lang="ko-KR" altLang="en-US" sz="1500" kern="100">
                          <a:effectLst/>
                          <a:latin typeface="Arial"/>
                          <a:ea typeface="굴림체"/>
                          <a:cs typeface="Times New Roman"/>
                        </a:rPr>
                        <a:t>박민성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1241" tIns="0" rIns="81241" bIns="0" anchor="ctr" anchorCtr="0"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63017">
                <a:tc>
                  <a:txBody>
                    <a:bodyPr vert="horz" lIns="81241" tIns="0" rIns="81241" bIns="0" anchor="ctr" anchorCtr="0"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r>
                        <a:rPr lang="en-US" altLang="ko-KR" sz="1500" kern="100">
                          <a:effectLst/>
                          <a:latin typeface="Arial"/>
                          <a:ea typeface="굴림체"/>
                          <a:cs typeface="Times New Roman"/>
                        </a:rPr>
                        <a:t>3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1241" tIns="0" rIns="81241" bIns="0" anchor="ctr" anchorCtr="0"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r>
                        <a:rPr lang="en-US" altLang="ko-KR" sz="1500" kern="100">
                          <a:effectLst/>
                          <a:latin typeface="Arial"/>
                          <a:ea typeface="굴림체"/>
                          <a:cs typeface="Times New Roman"/>
                        </a:rPr>
                        <a:t>0.3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1241" tIns="0" rIns="81241" bIns="0" anchor="ctr" anchorCtr="0"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r>
                        <a:rPr lang="en-US" altLang="ko-KR" sz="1500" kern="100">
                          <a:effectLst/>
                          <a:latin typeface="Arial"/>
                          <a:ea typeface="굴림체"/>
                          <a:cs typeface="Times New Roman"/>
                        </a:rPr>
                        <a:t>2024-04-05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1241" tIns="0" rIns="81241" bIns="0" anchor="ctr" anchorCtr="0"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r>
                        <a:rPr lang="ko-KR" altLang="en-US" sz="1500" kern="100">
                          <a:effectLst/>
                          <a:latin typeface="Arial"/>
                          <a:ea typeface="굴림체"/>
                          <a:cs typeface="Times New Roman"/>
                        </a:rPr>
                        <a:t>수정 및 보안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1241" tIns="0" rIns="81241" bIns="0" anchor="ctr" anchorCtr="0"/>
                    <a:p>
                      <a:pPr marL="557530" marR="0" lvl="0" indent="-462280" algn="ctr" defTabSz="1221913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tabLst>
                          <a:tab pos="450215" algn="l"/>
                        </a:tabLst>
                        <a:defRPr/>
                      </a:pPr>
                      <a:r>
                        <a:rPr lang="ko-KR" altLang="en-US" sz="1500" kern="100">
                          <a:effectLst/>
                          <a:latin typeface="Arial"/>
                          <a:ea typeface="굴림체"/>
                          <a:cs typeface="Times New Roman"/>
                        </a:rPr>
                        <a:t>불필요한내용 수정 및 삭제</a:t>
                      </a:r>
                      <a:endParaRPr lang="ko-KR" alt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1241" tIns="0" rIns="81241" bIns="0" anchor="ctr" anchorCtr="0"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r>
                        <a:rPr lang="ko-KR" altLang="en-US" sz="1500" kern="100">
                          <a:effectLst/>
                          <a:latin typeface="Arial"/>
                          <a:ea typeface="굴림체"/>
                          <a:cs typeface="Times New Roman"/>
                        </a:rPr>
                        <a:t>범태원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1241" tIns="0" rIns="81241" bIns="0" anchor="ctr" anchorCtr="0"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63017">
                <a:tc>
                  <a:txBody>
                    <a:bodyPr vert="horz" lIns="81241" tIns="0" rIns="81241" bIns="0" anchor="ctr" anchorCtr="0"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r>
                        <a:rPr lang="en-US" altLang="ko-KR" sz="1500" kern="100">
                          <a:effectLst/>
                          <a:latin typeface="Arial"/>
                          <a:ea typeface="굴림체"/>
                          <a:cs typeface="Times New Roman"/>
                        </a:rPr>
                        <a:t>4</a:t>
                      </a:r>
                      <a:endParaRPr lang="ko-KR" alt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1241" tIns="0" rIns="81241" bIns="0" anchor="ctr" anchorCtr="0"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r>
                        <a:rPr lang="en-US" altLang="ko-KR" sz="1500" kern="100">
                          <a:effectLst/>
                          <a:latin typeface="Arial"/>
                          <a:ea typeface="굴림체"/>
                          <a:cs typeface="Times New Roman"/>
                        </a:rPr>
                        <a:t>0.4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1241" tIns="0" rIns="81241" bIns="0" anchor="ctr" anchorCtr="0"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r>
                        <a:rPr lang="en-US" altLang="ko-KR" sz="1500" kern="100">
                          <a:effectLst/>
                          <a:latin typeface="Arial"/>
                          <a:ea typeface="굴림체"/>
                          <a:cs typeface="Times New Roman"/>
                        </a:rPr>
                        <a:t>2024-04-11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1241" tIns="0" rIns="81241" bIns="0" anchor="ctr" anchorCtr="0"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r>
                        <a:rPr lang="ko-KR" altLang="en-US" sz="1500" kern="100">
                          <a:effectLst/>
                          <a:latin typeface="Arial"/>
                          <a:ea typeface="굴림체"/>
                          <a:cs typeface="Times New Roman"/>
                        </a:rPr>
                        <a:t>수정 및 보안 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1241" tIns="0" rIns="81241" bIns="0" anchor="ctr" anchorCtr="0"/>
                    <a:p>
                      <a:pPr marL="557530" marR="0" lvl="0" indent="-462280" algn="ctr" defTabSz="1221913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tabLst>
                          <a:tab pos="450215" algn="l"/>
                        </a:tabLst>
                        <a:defRPr/>
                      </a:pPr>
                      <a:r>
                        <a:rPr lang="ko-KR" altLang="en-US" sz="1500" kern="100">
                          <a:effectLst/>
                          <a:latin typeface="Arial"/>
                          <a:ea typeface="굴림체"/>
                          <a:cs typeface="Times New Roman"/>
                        </a:rPr>
                        <a:t>불필요한내용 수정 및 삭제</a:t>
                      </a:r>
                      <a:endParaRPr lang="ko-KR" alt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1241" tIns="0" rIns="81241" bIns="0" anchor="ctr" anchorCtr="0"/>
                    <a:p>
                      <a:pPr marL="558800" marR="0" lvl="0" indent="-603250" algn="ctr" defTabSz="1221913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tabLst>
                          <a:tab pos="450215" algn="l"/>
                        </a:tabLst>
                        <a:defRPr/>
                      </a:pPr>
                      <a:r>
                        <a:rPr lang="ko-KR" altLang="en-US" sz="1500" kern="100">
                          <a:effectLst/>
                          <a:latin typeface="Arial"/>
                          <a:ea typeface="굴림체"/>
                          <a:cs typeface="Times New Roman"/>
                        </a:rPr>
                        <a:t>한건우</a:t>
                      </a:r>
                      <a:endParaRPr lang="ko-KR" alt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1241" tIns="0" rIns="81241" bIns="0" anchor="ctr" anchorCtr="0"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63017">
                <a:tc>
                  <a:txBody>
                    <a:bodyPr vert="horz" lIns="81241" tIns="0" rIns="81241" bIns="0" anchor="ctr" anchorCtr="0"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r>
                        <a:rPr lang="en-US" altLang="ko-KR" sz="1500" kern="100">
                          <a:effectLst/>
                          <a:latin typeface="Arial"/>
                          <a:ea typeface="굴림체"/>
                          <a:cs typeface="Times New Roman"/>
                        </a:rPr>
                        <a:t>5</a:t>
                      </a:r>
                      <a:endParaRPr lang="ko-KR" alt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1241" tIns="0" rIns="81241" bIns="0" anchor="ctr" anchorCtr="0"/>
                    <a:p>
                      <a:pPr marL="558800" marR="0" lvl="0" indent="-603250" algn="ctr" defTabSz="1221913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tabLst>
                          <a:tab pos="450215" algn="l"/>
                        </a:tabLst>
                        <a:defRPr/>
                      </a:pPr>
                      <a:r>
                        <a:rPr kumimoji="0" lang="en-US" altLang="ko-KR" sz="1500" b="0" i="0" u="none" strike="noStrike" kern="1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굴림체"/>
                          <a:cs typeface="Times New Roman"/>
                        </a:rPr>
                        <a:t>0.5</a:t>
                      </a:r>
                      <a:endParaRPr lang="en-US" altLang="ko-KR" sz="1500" kern="100">
                        <a:effectLst/>
                        <a:latin typeface="+mn-lt"/>
                        <a:ea typeface="굴림체"/>
                        <a:cs typeface="Arial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1241" tIns="0" rIns="81241" bIns="0" anchor="ctr" anchorCtr="0"/>
                    <a:p>
                      <a:pPr marL="558800" marR="0" lvl="0" indent="-603250" algn="ctr" defTabSz="1221913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tabLst>
                          <a:tab pos="450215" algn="l"/>
                        </a:tabLst>
                        <a:defRPr/>
                      </a:pPr>
                      <a:r>
                        <a:rPr kumimoji="0" lang="en-US" altLang="ko-KR" sz="1500" b="0" i="0" u="none" strike="noStrike" kern="1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굴림체"/>
                          <a:cs typeface="Times New Roman"/>
                        </a:rPr>
                        <a:t>2024-04-18</a:t>
                      </a:r>
                      <a:endParaRPr kumimoji="0" lang="ko-KR" altLang="en-US" sz="1500" b="0" i="0" u="none" strike="noStrike" kern="1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1241" tIns="0" rIns="81241" bIns="0" anchor="ctr" anchorCtr="0"/>
                    <a:p>
                      <a:pPr marL="558800" marR="0" lvl="0" indent="-603250" algn="ctr" defTabSz="1221913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tabLst>
                          <a:tab pos="450215" algn="l"/>
                        </a:tabLst>
                        <a:defRPr/>
                      </a:pPr>
                      <a:r>
                        <a:rPr kumimoji="0" lang="ko-KR" altLang="en-US" sz="1500" b="0" i="0" u="none" strike="noStrike" kern="1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굴림체"/>
                          <a:cs typeface="Times New Roman"/>
                        </a:rPr>
                        <a:t>수정 및 보안 </a:t>
                      </a:r>
                      <a:endParaRPr kumimoji="0" lang="ko-KR" altLang="en-US" sz="1500" b="0" i="0" u="none" strike="noStrike" kern="100" cap="none" spc="0" normalizeH="0" baseline="0">
                        <a:solidFill>
                          <a:srgbClr val="000000"/>
                        </a:solidFill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1241" tIns="0" rIns="81241" bIns="0" anchor="ctr" anchorCtr="0"/>
                    <a:p>
                      <a:pPr marL="557530" marR="0" lvl="0" indent="-462280" algn="ctr" defTabSz="1221913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tabLst>
                          <a:tab pos="450215" algn="l"/>
                        </a:tabLst>
                        <a:defRPr/>
                      </a:pPr>
                      <a:r>
                        <a:rPr kumimoji="0" lang="ko-KR" altLang="en-US" sz="1500" b="0" i="0" u="none" strike="noStrike" kern="1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굴림체"/>
                          <a:cs typeface="Times New Roman"/>
                        </a:rPr>
                        <a:t>불필요한내용 수정 및 삭제</a:t>
                      </a:r>
                      <a:endParaRPr lang="ko-KR" sz="1500" kern="100">
                        <a:effectLst/>
                        <a:latin typeface="+mn-lt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1241" tIns="0" rIns="81241" bIns="0" anchor="ctr" anchorCtr="0"/>
                    <a:p>
                      <a:pPr marL="558800" marR="0" lvl="0" indent="-603250" algn="ctr" defTabSz="1221913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tabLst>
                          <a:tab pos="450215" algn="l"/>
                        </a:tabLst>
                        <a:defRPr/>
                      </a:pPr>
                      <a:r>
                        <a:rPr kumimoji="0" lang="ko-KR" altLang="en-US" sz="1500" b="0" i="0" u="none" strike="noStrike" kern="1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굴림체"/>
                          <a:cs typeface="Times New Roman"/>
                        </a:rPr>
                        <a:t>한건우</a:t>
                      </a:r>
                      <a:endParaRPr kumimoji="0" lang="ko-KR" altLang="ko-KR" sz="1500" b="0" i="0" u="none" strike="noStrike" kern="1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1241" tIns="0" rIns="81241" bIns="0" anchor="ctr" anchorCtr="0"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63017">
                <a:tc>
                  <a:txBody>
                    <a:bodyPr vert="horz" lIns="81241" tIns="0" rIns="81241" bIns="0" anchor="ctr" anchorCtr="0"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r>
                        <a:rPr lang="en-US" altLang="ko-KR" sz="1500" kern="100">
                          <a:effectLst/>
                          <a:latin typeface="Arial"/>
                          <a:ea typeface="굴림체"/>
                          <a:cs typeface="Times New Roman"/>
                        </a:rPr>
                        <a:t>6</a:t>
                      </a:r>
                      <a:endParaRPr lang="ko-KR" alt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1241" tIns="0" rIns="81241" bIns="0" anchor="ctr" anchorCtr="0"/>
                    <a:p>
                      <a:pPr marL="558800" marR="0" lvl="0" indent="-603250" algn="ctr" defTabSz="1221913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tabLst>
                          <a:tab pos="450215" algn="l"/>
                        </a:tabLst>
                        <a:defRPr/>
                      </a:pPr>
                      <a:r>
                        <a:rPr kumimoji="0" lang="en-US" altLang="ko-KR" sz="1500" b="0" i="0" u="none" strike="noStrike" kern="1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굴림체"/>
                          <a:cs typeface="Times New Roman"/>
                        </a:rPr>
                        <a:t>0.6</a:t>
                      </a:r>
                      <a:endParaRPr lang="en-US" altLang="ko-KR" sz="1500" kern="100">
                        <a:effectLst/>
                        <a:latin typeface="+mn-lt"/>
                        <a:ea typeface="굴림체"/>
                        <a:cs typeface="Arial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1241" tIns="0" rIns="81241" bIns="0" anchor="ctr" anchorCtr="0"/>
                    <a:p>
                      <a:pPr marL="558800" marR="0" lvl="0" indent="-603250" algn="ctr" defTabSz="1221913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tabLst>
                          <a:tab pos="450215" algn="l"/>
                        </a:tabLst>
                        <a:defRPr/>
                      </a:pPr>
                      <a:r>
                        <a:rPr kumimoji="0" lang="en-US" altLang="ko-KR" sz="1500" b="0" i="0" u="none" strike="noStrike" kern="1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굴림체"/>
                          <a:cs typeface="Times New Roman"/>
                        </a:rPr>
                        <a:t>2024-04-25</a:t>
                      </a:r>
                      <a:endParaRPr kumimoji="0" lang="ko-KR" altLang="en-US" sz="1500" b="0" i="0" u="none" strike="noStrike" kern="1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1241" tIns="0" rIns="81241" bIns="0" anchor="ctr" anchorCtr="0"/>
                    <a:p>
                      <a:pPr marL="558800" marR="0" lvl="0" indent="-603250" algn="ctr" defTabSz="1221913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tabLst>
                          <a:tab pos="450215" algn="l"/>
                        </a:tabLst>
                        <a:defRPr/>
                      </a:pPr>
                      <a:r>
                        <a:rPr kumimoji="0" lang="ko-KR" altLang="en-US" sz="1500" b="0" i="0" u="none" strike="noStrike" kern="1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굴림체"/>
                          <a:cs typeface="Times New Roman"/>
                        </a:rPr>
                        <a:t>수정 및 보안 </a:t>
                      </a:r>
                      <a:endParaRPr kumimoji="0" lang="ko-KR" altLang="en-US" sz="1500" b="0" i="0" u="none" strike="noStrike" kern="100" cap="none" spc="0" normalizeH="0" baseline="0">
                        <a:solidFill>
                          <a:srgbClr val="000000"/>
                        </a:solidFill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1241" tIns="0" rIns="81241" bIns="0" anchor="ctr" anchorCtr="0"/>
                    <a:p>
                      <a:pPr marL="557530" marR="0" lvl="0" indent="-462280" algn="ctr" defTabSz="1221913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tabLst>
                          <a:tab pos="450215" algn="l"/>
                        </a:tabLst>
                        <a:defRPr/>
                      </a:pPr>
                      <a:r>
                        <a:rPr kumimoji="0" lang="ko-KR" altLang="en-US" sz="1500" b="0" i="0" u="none" strike="noStrike" kern="1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굴림체"/>
                          <a:cs typeface="Times New Roman"/>
                        </a:rPr>
                        <a:t>불필요한내용 수정 및 삭제</a:t>
                      </a:r>
                      <a:endParaRPr lang="ko-KR" altLang="ko-KR" sz="1500" kern="100">
                        <a:effectLst/>
                        <a:latin typeface="+mn-lt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1241" tIns="0" rIns="81241" bIns="0" anchor="ctr" anchorCtr="0"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r>
                        <a:rPr lang="ko-KR" altLang="en-US" sz="1500" kern="100">
                          <a:effectLst/>
                          <a:latin typeface="Arial"/>
                          <a:ea typeface="굴림체"/>
                          <a:cs typeface="Times New Roman"/>
                        </a:rPr>
                        <a:t>박민성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1241" tIns="0" rIns="81241" bIns="0" anchor="ctr" anchorCtr="0"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63017">
                <a:tc>
                  <a:txBody>
                    <a:bodyPr vert="horz" lIns="81241" tIns="0" rIns="81241" bIns="0" anchor="ctr" anchorCtr="0"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r>
                        <a:rPr lang="en-US" altLang="ko-KR" sz="1500" kern="100">
                          <a:effectLst/>
                          <a:latin typeface="Arial"/>
                          <a:ea typeface="굴림체"/>
                          <a:cs typeface="Times New Roman"/>
                        </a:rPr>
                        <a:t>7</a:t>
                      </a:r>
                      <a:endParaRPr lang="ko-KR" alt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1241" tIns="0" rIns="81241" bIns="0" anchor="ctr" anchorCtr="0"/>
                    <a:p>
                      <a:pPr marL="558800" marR="0" lvl="0" indent="-603250" algn="ctr" defTabSz="1221913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tabLst>
                          <a:tab pos="450215" algn="l"/>
                        </a:tabLst>
                        <a:defRPr/>
                      </a:pPr>
                      <a:r>
                        <a:rPr kumimoji="0" lang="en-US" altLang="ko-KR" sz="1500" b="0" i="0" u="none" strike="noStrike" kern="1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굴림체"/>
                          <a:cs typeface="Times New Roman"/>
                        </a:rPr>
                        <a:t>0.7</a:t>
                      </a:r>
                      <a:endParaRPr lang="en-US" altLang="ko-KR" sz="1500" kern="100">
                        <a:effectLst/>
                        <a:latin typeface="+mn-lt"/>
                        <a:ea typeface="굴림체"/>
                        <a:cs typeface="Arial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1241" tIns="0" rIns="81241" bIns="0" anchor="ctr" anchorCtr="0"/>
                    <a:p>
                      <a:pPr marL="558800" marR="0" lvl="0" indent="-603250" algn="ctr" defTabSz="1221913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tabLst>
                          <a:tab pos="450215" algn="l"/>
                        </a:tabLst>
                        <a:defRPr/>
                      </a:pPr>
                      <a:r>
                        <a:rPr kumimoji="0" lang="en-US" altLang="ko-KR" sz="1500" b="0" i="0" u="none" strike="noStrike" kern="1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굴림체"/>
                          <a:cs typeface="Times New Roman"/>
                        </a:rPr>
                        <a:t>2024-05-02</a:t>
                      </a:r>
                      <a:endParaRPr kumimoji="0" lang="ko-KR" altLang="en-US" sz="1500" b="0" i="0" u="none" strike="noStrike" kern="1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1241" tIns="0" rIns="81241" bIns="0" anchor="ctr" anchorCtr="0"/>
                    <a:p>
                      <a:pPr marL="558800" marR="0" lvl="0" indent="-603250" algn="ctr" defTabSz="1221913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tabLst>
                          <a:tab pos="450215" algn="l"/>
                        </a:tabLst>
                        <a:defRPr/>
                      </a:pPr>
                      <a:r>
                        <a:rPr kumimoji="0" lang="ko-KR" altLang="en-US" sz="1500" b="0" i="0" u="none" strike="noStrike" kern="1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굴림체"/>
                          <a:cs typeface="Times New Roman"/>
                        </a:rPr>
                        <a:t>수정 및 보안 </a:t>
                      </a:r>
                      <a:endParaRPr kumimoji="0" lang="ko-KR" altLang="en-US" sz="1500" b="0" i="0" u="none" strike="noStrike" kern="100" cap="none" spc="0" normalizeH="0" baseline="0">
                        <a:solidFill>
                          <a:srgbClr val="000000"/>
                        </a:solidFill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1241" tIns="0" rIns="81241" bIns="0" anchor="ctr" anchorCtr="0"/>
                    <a:p>
                      <a:pPr marL="557530" marR="0" lvl="0" indent="-462280" algn="ctr" defTabSz="1221913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tabLst>
                          <a:tab pos="450215" algn="l"/>
                        </a:tabLst>
                        <a:defRPr/>
                      </a:pPr>
                      <a:r>
                        <a:rPr kumimoji="0" lang="ko-KR" altLang="en-US" sz="1500" b="0" i="0" u="none" strike="noStrike" kern="1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굴림체"/>
                          <a:cs typeface="Times New Roman"/>
                        </a:rPr>
                        <a:t>불필요한내용 수정 및 삭제</a:t>
                      </a:r>
                      <a:endParaRPr lang="ko-KR" altLang="ko-KR" sz="1500" kern="100">
                        <a:effectLst/>
                        <a:latin typeface="+mn-lt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1241" tIns="0" rIns="81241" bIns="0" anchor="ctr" anchorCtr="0"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r>
                        <a:rPr lang="ko-KR" altLang="en-US" sz="1500" kern="100">
                          <a:effectLst/>
                          <a:latin typeface="Arial"/>
                          <a:ea typeface="굴림체"/>
                          <a:cs typeface="Times New Roman"/>
                        </a:rPr>
                        <a:t>박민성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1241" tIns="0" rIns="81241" bIns="0" anchor="ctr" anchorCtr="0"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63017">
                <a:tc>
                  <a:txBody>
                    <a:bodyPr vert="horz" lIns="81241" tIns="0" rIns="81241" bIns="0" anchor="ctr" anchorCtr="0"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r>
                        <a:rPr lang="en-US" altLang="ko-KR" sz="1500" kern="100">
                          <a:effectLst/>
                          <a:latin typeface="Arial"/>
                          <a:ea typeface="굴림체"/>
                          <a:cs typeface="Times New Roman"/>
                        </a:rPr>
                        <a:t>8</a:t>
                      </a:r>
                      <a:endParaRPr lang="en-US" alt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1241" tIns="0" rIns="81241" bIns="0" anchor="ctr" anchorCtr="0"/>
                    <a:p>
                      <a:pPr marL="558800" marR="0" lvl="0" indent="-603250" algn="ctr" defTabSz="1221913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tabLst>
                          <a:tab pos="450215" algn="l"/>
                        </a:tabLst>
                        <a:defRPr/>
                      </a:pPr>
                      <a:r>
                        <a:rPr kumimoji="0" lang="en-US" altLang="ko-KR" sz="1500" b="0" i="0" u="none" strike="noStrike" kern="1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굴림체"/>
                          <a:cs typeface="Times New Roman"/>
                        </a:rPr>
                        <a:t>0.8</a:t>
                      </a:r>
                      <a:endParaRPr kumimoji="0" lang="en-US" altLang="ko-KR" sz="1500" b="0" i="0" u="none" strike="noStrike" kern="1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1241" tIns="0" rIns="81241" bIns="0" anchor="ctr" anchorCtr="0"/>
                    <a:p>
                      <a:pPr marL="558800" marR="0" lvl="0" indent="-603250" algn="ctr" defTabSz="1221913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tabLst>
                          <a:tab pos="450215" algn="l"/>
                        </a:tabLst>
                        <a:defRPr/>
                      </a:pPr>
                      <a:r>
                        <a:rPr kumimoji="0" lang="en-US" altLang="ko-KR" sz="1500" b="0" i="0" u="none" strike="noStrike" kern="1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굴림체"/>
                          <a:cs typeface="Times New Roman"/>
                        </a:rPr>
                        <a:t>2024-05-10</a:t>
                      </a:r>
                      <a:endParaRPr kumimoji="0" lang="en-US" altLang="ko-KR" sz="1500" b="0" i="0" u="none" strike="noStrike" kern="1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1241" tIns="0" rIns="81241" bIns="0" anchor="ctr" anchorCtr="0"/>
                    <a:p>
                      <a:pPr marL="558800" marR="0" lvl="0" indent="-603250" algn="ctr" defTabSz="1221913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tabLst>
                          <a:tab pos="450215" algn="l"/>
                        </a:tabLst>
                        <a:defRPr/>
                      </a:pPr>
                      <a:r>
                        <a:rPr kumimoji="0" lang="ko-KR" altLang="en-US" sz="1500" b="0" i="0" u="none" strike="noStrike" kern="1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굴림체"/>
                          <a:cs typeface="Times New Roman"/>
                        </a:rPr>
                        <a:t>수정 및 보안 </a:t>
                      </a:r>
                      <a:endParaRPr kumimoji="0" lang="ko-KR" altLang="en-US" sz="1500" b="0" i="0" u="none" strike="noStrike" kern="100" cap="none" spc="0" normalizeH="0" baseline="0">
                        <a:solidFill>
                          <a:srgbClr val="000000"/>
                        </a:solidFill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1241" tIns="0" rIns="81241" bIns="0" anchor="ctr" anchorCtr="0"/>
                    <a:p>
                      <a:pPr marL="557530" marR="0" lvl="0" indent="-462280" algn="ctr" defTabSz="1221913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tabLst>
                          <a:tab pos="450215" algn="l"/>
                        </a:tabLst>
                        <a:defRPr/>
                      </a:pPr>
                      <a:r>
                        <a:rPr kumimoji="0" lang="ko-KR" altLang="en-US" sz="1500" b="0" i="0" u="none" strike="noStrike" kern="1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굴림체"/>
                          <a:cs typeface="Times New Roman"/>
                        </a:rPr>
                        <a:t>불필요한내용 수정 및 삭제</a:t>
                      </a:r>
                      <a:endParaRPr lang="ko-KR" altLang="ko-KR" sz="1500" kern="100">
                        <a:effectLst/>
                        <a:latin typeface="+mn-lt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1241" tIns="0" rIns="81241" bIns="0" anchor="ctr" anchorCtr="0"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r>
                        <a:rPr lang="ko-KR" altLang="en-US" sz="1500" kern="100">
                          <a:effectLst/>
                          <a:latin typeface="Arial"/>
                          <a:ea typeface="굴림체"/>
                          <a:cs typeface="Times New Roman"/>
                        </a:rPr>
                        <a:t>한건우</a:t>
                      </a:r>
                      <a:endParaRPr lang="ko-KR" altLang="en-US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1241" tIns="0" rIns="81241" bIns="0" anchor="ctr" anchorCtr="0"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63017">
                <a:tc>
                  <a:txBody>
                    <a:bodyPr vert="horz" lIns="81241" tIns="0" rIns="81241" bIns="0" anchor="ctr" anchorCtr="0"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endParaRPr lang="ko-KR" alt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1241" tIns="0" rIns="81241" bIns="0" anchor="ctr" anchorCtr="0"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1241" tIns="0" rIns="81241" bIns="0" anchor="ctr" anchorCtr="0"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1241" tIns="0" rIns="81241" bIns="0" anchor="ctr" anchorCtr="0"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1241" tIns="0" rIns="81241" bIns="0" anchor="ctr" anchorCtr="0"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1241" tIns="0" rIns="81241" bIns="0" anchor="ctr" anchorCtr="0"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1241" tIns="0" rIns="81241" bIns="0" anchor="ctr" anchorCtr="0"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63017">
                <a:tc>
                  <a:txBody>
                    <a:bodyPr vert="horz" lIns="81241" tIns="0" rIns="81241" bIns="0" anchor="ctr" anchorCtr="0"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endParaRPr lang="ko-KR" alt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1241" tIns="0" rIns="81241" bIns="0" anchor="ctr" anchorCtr="0"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1241" tIns="0" rIns="81241" bIns="0" anchor="ctr" anchorCtr="0"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1241" tIns="0" rIns="81241" bIns="0" anchor="ctr" anchorCtr="0"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1241" tIns="0" rIns="81241" bIns="0" anchor="ctr" anchorCtr="0"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1241" tIns="0" rIns="81241" bIns="0" anchor="ctr" anchorCtr="0"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1241" tIns="0" rIns="81241" bIns="0" anchor="ctr" anchorCtr="0"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63017">
                <a:tc>
                  <a:txBody>
                    <a:bodyPr vert="horz" lIns="81241" tIns="0" rIns="81241" bIns="0" anchor="ctr" anchorCtr="0"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endParaRPr lang="ko-KR" alt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1241" tIns="0" rIns="81241" bIns="0" anchor="ctr" anchorCtr="0"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1241" tIns="0" rIns="81241" bIns="0" anchor="ctr" anchorCtr="0"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1241" tIns="0" rIns="81241" bIns="0" anchor="ctr" anchorCtr="0"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1241" tIns="0" rIns="81241" bIns="0" anchor="ctr" anchorCtr="0"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1241" tIns="0" rIns="81241" bIns="0" anchor="ctr" anchorCtr="0"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1241" tIns="0" rIns="81241" bIns="0" anchor="ctr" anchorCtr="0"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63017">
                <a:tc>
                  <a:txBody>
                    <a:bodyPr vert="horz" lIns="81241" tIns="0" rIns="81241" bIns="0" anchor="ctr" anchorCtr="0"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endParaRPr lang="ko-KR" alt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1241" tIns="0" rIns="81241" bIns="0" anchor="ctr" anchorCtr="0"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1241" tIns="0" rIns="81241" bIns="0" anchor="ctr" anchorCtr="0"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1241" tIns="0" rIns="81241" bIns="0" anchor="ctr" anchorCtr="0"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1241" tIns="0" rIns="81241" bIns="0" anchor="ctr" anchorCtr="0"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1241" tIns="0" rIns="81241" bIns="0" anchor="ctr" anchorCtr="0"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1241" tIns="0" rIns="81241" bIns="0" anchor="ctr" anchorCtr="0"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63017">
                <a:tc>
                  <a:txBody>
                    <a:bodyPr vert="horz" lIns="81241" tIns="0" rIns="81241" bIns="0" anchor="ctr" anchorCtr="0"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endParaRPr lang="ko-KR" alt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1241" tIns="0" rIns="81241" bIns="0" anchor="ctr" anchorCtr="0"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1241" tIns="0" rIns="81241" bIns="0" anchor="ctr" anchorCtr="0"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1241" tIns="0" rIns="81241" bIns="0" anchor="ctr" anchorCtr="0"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1241" tIns="0" rIns="81241" bIns="0" anchor="ctr" anchorCtr="0"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1241" tIns="0" rIns="81241" bIns="0" anchor="ctr" anchorCtr="0"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1241" tIns="0" rIns="81241" bIns="0" anchor="ctr" anchorCtr="0"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63017">
                <a:tc>
                  <a:txBody>
                    <a:bodyPr vert="horz" lIns="81241" tIns="0" rIns="81241" bIns="0" anchor="ctr" anchorCtr="0"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endParaRPr lang="ko-KR" alt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1241" tIns="0" rIns="81241" bIns="0" anchor="ctr" anchorCtr="0"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1241" tIns="0" rIns="81241" bIns="0" anchor="ctr" anchorCtr="0"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1241" tIns="0" rIns="81241" bIns="0" anchor="ctr" anchorCtr="0"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1241" tIns="0" rIns="81241" bIns="0" anchor="ctr" anchorCtr="0"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1241" tIns="0" rIns="81241" bIns="0" anchor="ctr" anchorCtr="0"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1241" tIns="0" rIns="81241" bIns="0" anchor="ctr" anchorCtr="0"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63017">
                <a:tc>
                  <a:txBody>
                    <a:bodyPr vert="horz" lIns="81241" tIns="0" rIns="81241" bIns="0" anchor="ctr" anchorCtr="0"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endParaRPr lang="ko-KR" alt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1241" tIns="0" rIns="81241" bIns="0" anchor="ctr" anchorCtr="0"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1241" tIns="0" rIns="81241" bIns="0" anchor="ctr" anchorCtr="0"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1241" tIns="0" rIns="81241" bIns="0" anchor="ctr" anchorCtr="0"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1241" tIns="0" rIns="81241" bIns="0" anchor="ctr" anchorCtr="0"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1241" tIns="0" rIns="81241" bIns="0" anchor="ctr" anchorCtr="0"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1241" tIns="0" rIns="81241" bIns="0" anchor="ctr" anchorCtr="0"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724354" y="7640385"/>
            <a:ext cx="11352892" cy="969771"/>
          </a:xfrm>
          <a:prstGeom prst="rect">
            <a:avLst/>
          </a:prstGeom>
        </p:spPr>
        <p:txBody>
          <a:bodyPr wrap="square" lIns="122191" tIns="61096" rIns="122191" bIns="61096">
            <a:spAutoFit/>
          </a:bodyPr>
          <a:lstStyle/>
          <a:p>
            <a:pPr lvl="0">
              <a:defRPr/>
            </a:pPr>
            <a:r>
              <a:rPr lang="en-US" altLang="ko-KR" sz="1100"/>
              <a:t>1) </a:t>
            </a:r>
            <a:r>
              <a:rPr lang="ko-KR" altLang="ko-KR" sz="1100"/>
              <a:t>버전</a:t>
            </a:r>
            <a:r>
              <a:rPr lang="en-US" altLang="ko-KR" sz="1100"/>
              <a:t>: </a:t>
            </a:r>
            <a:r>
              <a:rPr lang="ko-KR" altLang="ko-KR" sz="1100"/>
              <a:t>초안은</a:t>
            </a:r>
            <a:r>
              <a:rPr lang="en-US" altLang="ko-KR" sz="1100"/>
              <a:t> 0.1</a:t>
            </a:r>
            <a:r>
              <a:rPr lang="ko-KR" altLang="ko-KR" sz="1100"/>
              <a:t>으로 표시 하고</a:t>
            </a:r>
            <a:r>
              <a:rPr lang="en-US" altLang="ko-KR" sz="1100"/>
              <a:t>, </a:t>
            </a:r>
            <a:r>
              <a:rPr lang="ko-KR" altLang="ko-KR" sz="1100"/>
              <a:t>검토 된 이후 승인을 득한 이후에는</a:t>
            </a:r>
            <a:r>
              <a:rPr lang="en-US" altLang="ko-KR" sz="1100"/>
              <a:t> 1.0</a:t>
            </a:r>
            <a:r>
              <a:rPr lang="ko-KR" altLang="ko-KR" sz="1100"/>
              <a:t>부터 시작하여 정수 단위로 변경 관리 함</a:t>
            </a:r>
            <a:r>
              <a:rPr lang="en-US" altLang="ko-KR" sz="1100"/>
              <a:t>, </a:t>
            </a:r>
            <a:endParaRPr lang="en-US" altLang="ko-KR" sz="1100"/>
          </a:p>
          <a:p>
            <a:pPr lvl="0">
              <a:defRPr/>
            </a:pPr>
            <a:r>
              <a:rPr lang="ko-KR" altLang="ko-KR" sz="1100"/>
              <a:t>변경 발생 시</a:t>
            </a:r>
            <a:r>
              <a:rPr lang="en-US" altLang="ko-KR" sz="1100"/>
              <a:t>, </a:t>
            </a:r>
            <a:r>
              <a:rPr lang="ko-KR" altLang="ko-KR" sz="1100"/>
              <a:t>소수점 아래 번호로 관리하고</a:t>
            </a:r>
            <a:r>
              <a:rPr lang="en-US" altLang="ko-KR" sz="1100"/>
              <a:t>, </a:t>
            </a:r>
            <a:r>
              <a:rPr lang="ko-KR" altLang="ko-KR" sz="1100"/>
              <a:t>목차 내용이 바뀔 정도의 큰 변경이 발생하면 상위 정수를 변경 함</a:t>
            </a:r>
            <a:r>
              <a:rPr lang="en-US" altLang="ko-KR" sz="1100"/>
              <a:t>. </a:t>
            </a:r>
            <a:endParaRPr lang="en-US" altLang="ko-KR" sz="1100"/>
          </a:p>
          <a:p>
            <a:pPr lvl="0">
              <a:defRPr/>
            </a:pPr>
            <a:r>
              <a:rPr lang="en-US" altLang="ko-KR" sz="1100"/>
              <a:t>(</a:t>
            </a:r>
            <a:r>
              <a:rPr lang="ko-KR" altLang="ko-KR" sz="1100"/>
              <a:t>예</a:t>
            </a:r>
            <a:r>
              <a:rPr lang="en-US" altLang="ko-KR" sz="1100"/>
              <a:t>, V1.2 : 2</a:t>
            </a:r>
            <a:r>
              <a:rPr lang="ko-KR" altLang="ko-KR" sz="1100"/>
              <a:t>번 수정됨</a:t>
            </a:r>
            <a:r>
              <a:rPr lang="en-US" altLang="ko-KR" sz="1100"/>
              <a:t>, </a:t>
            </a:r>
            <a:r>
              <a:rPr lang="ko-KR" altLang="ko-KR" sz="1100"/>
              <a:t>목차 내용이 변경되면</a:t>
            </a:r>
            <a:r>
              <a:rPr lang="en-US" altLang="ko-KR" sz="1100"/>
              <a:t> V2.0 </a:t>
            </a:r>
            <a:r>
              <a:rPr lang="ko-KR" altLang="ko-KR" sz="1100"/>
              <a:t>이 됨</a:t>
            </a:r>
            <a:r>
              <a:rPr lang="en-US" altLang="ko-KR" sz="1100"/>
              <a:t>)</a:t>
            </a:r>
            <a:endParaRPr lang="en-US" altLang="ko-KR" sz="1100"/>
          </a:p>
          <a:p>
            <a:pPr lvl="0">
              <a:defRPr/>
            </a:pPr>
            <a:r>
              <a:rPr lang="en-US" altLang="ko-KR" sz="1100"/>
              <a:t>2) </a:t>
            </a:r>
            <a:r>
              <a:rPr lang="ko-KR" altLang="ko-KR" sz="1100"/>
              <a:t>변경 사유</a:t>
            </a:r>
            <a:r>
              <a:rPr lang="en-US" altLang="ko-KR" sz="1100"/>
              <a:t> : </a:t>
            </a:r>
            <a:r>
              <a:rPr lang="ko-KR" altLang="ko-KR" sz="1100"/>
              <a:t>변경 내용이 이전 문서에 대해 신규</a:t>
            </a:r>
            <a:r>
              <a:rPr lang="en-US" altLang="ko-KR" sz="1100"/>
              <a:t>/</a:t>
            </a:r>
            <a:r>
              <a:rPr lang="ko-KR" altLang="ko-KR" sz="1100"/>
              <a:t>추가</a:t>
            </a:r>
            <a:r>
              <a:rPr lang="en-US" altLang="ko-KR" sz="1100"/>
              <a:t>/</a:t>
            </a:r>
            <a:r>
              <a:rPr lang="ko-KR" altLang="ko-KR" sz="1100"/>
              <a:t>수정</a:t>
            </a:r>
            <a:r>
              <a:rPr lang="en-US" altLang="ko-KR" sz="1100"/>
              <a:t>/</a:t>
            </a:r>
            <a:r>
              <a:rPr lang="ko-KR" altLang="ko-KR" sz="1100"/>
              <a:t>삭제</a:t>
            </a:r>
            <a:r>
              <a:rPr lang="en-US" altLang="ko-KR" sz="1100"/>
              <a:t>/</a:t>
            </a:r>
            <a:r>
              <a:rPr lang="ko-KR" altLang="ko-KR" sz="1100"/>
              <a:t>검토</a:t>
            </a:r>
            <a:r>
              <a:rPr lang="en-US" altLang="ko-KR" sz="1100"/>
              <a:t>/</a:t>
            </a:r>
            <a:r>
              <a:rPr lang="ko-KR" altLang="ko-KR" sz="1100"/>
              <a:t>승인 인지 선택 기입</a:t>
            </a:r>
            <a:endParaRPr lang="ko-KR" altLang="ko-KR" sz="1100"/>
          </a:p>
          <a:p>
            <a:pPr lvl="0">
              <a:defRPr/>
            </a:pPr>
            <a:r>
              <a:rPr lang="en-US" altLang="ko-KR" sz="1100"/>
              <a:t>3) </a:t>
            </a:r>
            <a:r>
              <a:rPr lang="ko-KR" altLang="ko-KR" sz="1100"/>
              <a:t>변경 내용</a:t>
            </a:r>
            <a:r>
              <a:rPr lang="en-US" altLang="ko-KR" sz="1100"/>
              <a:t> : </a:t>
            </a:r>
            <a:r>
              <a:rPr lang="ko-KR" altLang="ko-KR" sz="1100"/>
              <a:t>변경 내용을 자세히 기록</a:t>
            </a:r>
            <a:r>
              <a:rPr lang="en-US" altLang="ko-KR" sz="1100"/>
              <a:t>(</a:t>
            </a:r>
            <a:r>
              <a:rPr lang="ko-KR" altLang="ko-KR" sz="1100"/>
              <a:t>변경된 위치</a:t>
            </a:r>
            <a:r>
              <a:rPr lang="en-US" altLang="ko-KR" sz="1100"/>
              <a:t>, </a:t>
            </a:r>
            <a:r>
              <a:rPr lang="ko-KR" altLang="ko-KR" sz="1100"/>
              <a:t>즉 페이지 번호와 변경 내용을 기술한다</a:t>
            </a:r>
            <a:r>
              <a:rPr lang="en-US" altLang="ko-KR" sz="1100"/>
              <a:t>.)</a:t>
            </a:r>
            <a:endParaRPr lang="ko-KR" altLang="ko-KR" sz="1100"/>
          </a:p>
        </p:txBody>
      </p:sp>
      <p:graphicFrame>
        <p:nvGraphicFramePr>
          <p:cNvPr id="5" name="Group 41"/>
          <p:cNvGraphicFramePr>
            <a:graphicFrameLocks noGrp="1"/>
          </p:cNvGraphicFramePr>
          <p:nvPr/>
        </p:nvGraphicFramePr>
        <p:xfrm>
          <a:off x="52389" y="123825"/>
          <a:ext cx="12749211" cy="902695"/>
        </p:xfrm>
        <a:graphic>
          <a:graphicData uri="http://schemas.openxmlformats.org/drawingml/2006/table">
            <a:tbl>
              <a:tblGrid>
                <a:gridCol w="1188037"/>
                <a:gridCol w="11561174"/>
              </a:tblGrid>
              <a:tr h="428303">
                <a:tc gridSpan="2">
                  <a:txBody>
                    <a:bodyPr vert="horz" lIns="89999" tIns="18000" rIns="89999" bIns="18000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800" b="1" i="0" u="none" strike="noStrike">
                          <a:effectLst/>
                          <a:latin typeface="굴림체"/>
                          <a:ea typeface="굴림체"/>
                        </a:rPr>
                        <a:t>업무흐름도</a:t>
                      </a:r>
                      <a:endParaRPr lang="en-US" altLang="ko-KR" sz="1800" b="1" i="0" u="none" strike="noStrike">
                        <a:effectLst/>
                        <a:latin typeface="굴림체"/>
                        <a:ea typeface="굴림체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7196">
                <a:tc>
                  <a:txBody>
                    <a:bodyPr vert="horz" lIns="89999" tIns="18000" rIns="89999" bIns="18000" anchor="t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8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굴림체"/>
                          <a:ea typeface="굴림체"/>
                        </a:rPr>
                        <a:t>프로젝트명</a:t>
                      </a:r>
                      <a:endParaRPr kumimoji="1" lang="ko-KR" altLang="en-US" sz="8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굴림체"/>
                        <a:ea typeface="굴림체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89999" tIns="18000" rIns="89999" bIns="18000" anchor="t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굴림체"/>
                          <a:ea typeface="굴림체"/>
                        </a:rPr>
                        <a:t>Pet feeder</a:t>
                      </a:r>
                      <a:endParaRPr kumimoji="1" lang="ko-KR" altLang="en-US" sz="8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굴림체"/>
                        <a:ea typeface="굴림체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7196">
                <a:tc>
                  <a:txBody>
                    <a:bodyPr vert="horz" lIns="89999" tIns="18000" rIns="89999" bIns="18000" anchor="t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8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굴림체"/>
                          <a:ea typeface="굴림체"/>
                        </a:rPr>
                        <a:t>문서번호</a:t>
                      </a:r>
                      <a:endParaRPr kumimoji="1" lang="ko-KR" altLang="en-US" sz="800" b="1" i="0" u="none" strike="noStrike" cap="none" normalizeH="0" baseline="0">
                        <a:solidFill>
                          <a:schemeClr val="tx1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89999" tIns="18000" rIns="89999" bIns="18000" anchor="t" anchorCtr="0"/>
                    <a:p>
                      <a:pPr lvl="0">
                        <a:defRPr/>
                      </a:pPr>
                      <a:r>
                        <a:rPr lang="en-US" altLang="ko-KR" sz="800" b="1">
                          <a:solidFill>
                            <a:schemeClr val="tx1"/>
                          </a:solidFill>
                          <a:latin typeface="굴림체"/>
                          <a:ea typeface="굴림체"/>
                        </a:rPr>
                        <a:t>cap-de-02</a:t>
                      </a:r>
                      <a:endParaRPr lang="en-US" altLang="ko-KR" sz="800" b="1">
                        <a:solidFill>
                          <a:schemeClr val="tx1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4998" y="1280161"/>
            <a:ext cx="10737752" cy="706532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2191" tIns="61096" rIns="122191" bIns="61096" numCol="1" anchor="t" anchorCtr="0" compatLnSpc="1">
            <a:prstTxWarp prst="textNoShape">
              <a:avLst/>
            </a:prstTxWarp>
          </a:bodyPr>
          <a:lstStyle/>
          <a:p>
            <a:pPr marL="814608" indent="-814608" algn="ctr">
              <a:buNone/>
            </a:pPr>
            <a:r>
              <a:rPr lang="ko-KR" altLang="en-US" sz="1900" b="1" dirty="0"/>
              <a:t>목차</a:t>
            </a:r>
          </a:p>
          <a:p>
            <a:pPr marL="814608" indent="-814608">
              <a:buNone/>
            </a:pPr>
            <a:endParaRPr lang="ko-KR" altLang="en-US" sz="1600" b="1" dirty="0"/>
          </a:p>
          <a:p>
            <a:pPr marL="814608" indent="-814608" algn="dist">
              <a:buNone/>
            </a:pPr>
            <a:r>
              <a:rPr lang="en-US" altLang="ko-KR" sz="1500" b="1" dirty="0"/>
              <a:t>1. </a:t>
            </a:r>
            <a:r>
              <a:rPr lang="ko-KR" altLang="en-US" sz="1500" b="1" dirty="0"/>
              <a:t>업무 흐름도 </a:t>
            </a:r>
            <a:r>
              <a:rPr lang="en-US" altLang="ko-KR" sz="1500" b="1" dirty="0"/>
              <a:t>...........................................................................................3</a:t>
            </a:r>
          </a:p>
        </p:txBody>
      </p:sp>
      <p:sp>
        <p:nvSpPr>
          <p:cNvPr id="19459" name="Rectangle 1027"/>
          <p:cNvSpPr>
            <a:spLocks noChangeArrowheads="1"/>
          </p:cNvSpPr>
          <p:nvPr/>
        </p:nvSpPr>
        <p:spPr bwMode="auto">
          <a:xfrm>
            <a:off x="385689" y="211139"/>
            <a:ext cx="12120489" cy="369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2191" tIns="61096" rIns="122191" bIns="61096">
            <a:spAutoFit/>
          </a:bodyPr>
          <a:lstStyle/>
          <a:p>
            <a:pPr algn="just" eaLnBrk="0" latinLnBrk="0" hangingPunct="0"/>
            <a:r>
              <a:rPr kumimoji="0" lang="en-US" altLang="ko-KR" sz="1600" dirty="0"/>
              <a:t> </a:t>
            </a:r>
          </a:p>
        </p:txBody>
      </p:sp>
      <p:graphicFrame>
        <p:nvGraphicFramePr>
          <p:cNvPr id="4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923318"/>
              </p:ext>
            </p:extLst>
          </p:nvPr>
        </p:nvGraphicFramePr>
        <p:xfrm>
          <a:off x="52389" y="123825"/>
          <a:ext cx="12749211" cy="902695"/>
        </p:xfrm>
        <a:graphic>
          <a:graphicData uri="http://schemas.openxmlformats.org/drawingml/2006/table">
            <a:tbl>
              <a:tblPr/>
              <a:tblGrid>
                <a:gridCol w="1188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61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30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u="none" strike="noStrike" dirty="0"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업무흐름도</a:t>
                      </a:r>
                      <a:endParaRPr lang="en-US" altLang="ko-KR" sz="1800" b="1" i="0" u="none" strike="noStrike" dirty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프로젝트명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Pet feeder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문서번호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cap-de-02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1027"/>
          <p:cNvSpPr>
            <a:spLocks noChangeArrowheads="1"/>
          </p:cNvSpPr>
          <p:nvPr/>
        </p:nvSpPr>
        <p:spPr>
          <a:xfrm>
            <a:off x="385689" y="211139"/>
            <a:ext cx="12120489" cy="369607"/>
          </a:xfrm>
          <a:prstGeom prst="rect">
            <a:avLst/>
          </a:prstGeom>
          <a:noFill/>
          <a:ln>
            <a:noFill/>
          </a:ln>
          <a:effectLst/>
        </p:spPr>
        <p:txBody>
          <a:bodyPr lIns="122191" tIns="61096" rIns="122191" bIns="61096">
            <a:spAutoFit/>
          </a:bodyPr>
          <a:lstStyle/>
          <a:p>
            <a:pPr algn="just" eaLnBrk="0" latinLnBrk="0" hangingPunct="0">
              <a:defRPr/>
            </a:pPr>
            <a:r>
              <a:rPr kumimoji="0" lang="en-US" altLang="ko-KR" sz="1600"/>
              <a:t> </a:t>
            </a:r>
            <a:endParaRPr kumimoji="0" lang="en-US" altLang="ko-KR" sz="1600"/>
          </a:p>
        </p:txBody>
      </p:sp>
      <p:sp>
        <p:nvSpPr>
          <p:cNvPr id="256" name="직사각형 255"/>
          <p:cNvSpPr/>
          <p:nvPr/>
        </p:nvSpPr>
        <p:spPr>
          <a:xfrm>
            <a:off x="2913681" y="1975259"/>
            <a:ext cx="2543508" cy="28733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>
                <a:solidFill>
                  <a:schemeClr val="tx1"/>
                </a:solidFill>
                <a:latin typeface="+mn-ea"/>
              </a:rPr>
              <a:t> 사용자</a:t>
            </a:r>
            <a:endParaRPr kumimoji="0" lang="ko-KR" altLang="en-US" sz="1000" b="1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60" name="직선 연결선 259"/>
          <p:cNvCxnSpPr/>
          <p:nvPr/>
        </p:nvCxnSpPr>
        <p:spPr>
          <a:xfrm rot="16200000" flipH="1">
            <a:off x="-1304056" y="5376664"/>
            <a:ext cx="7056784" cy="144016"/>
          </a:xfrm>
          <a:prstGeom prst="line">
            <a:avLst/>
          </a:prstGeom>
          <a:noFill/>
          <a:ln w="3175" algn="ctr">
            <a:solidFill>
              <a:srgbClr val="4d4d4d"/>
            </a:solidFill>
            <a:prstDash val="lgDashDotDot"/>
            <a:round/>
            <a:tailEnd w="med" len="med"/>
          </a:ln>
        </p:spPr>
      </p:cxnSp>
      <p:cxnSp>
        <p:nvCxnSpPr>
          <p:cNvPr id="299" name="직선 연결선 298"/>
          <p:cNvCxnSpPr/>
          <p:nvPr/>
        </p:nvCxnSpPr>
        <p:spPr>
          <a:xfrm rot="16200000" flipH="1">
            <a:off x="3376464" y="5592688"/>
            <a:ext cx="7056784" cy="0"/>
          </a:xfrm>
          <a:prstGeom prst="line">
            <a:avLst/>
          </a:prstGeom>
          <a:noFill/>
          <a:ln w="3175" algn="ctr">
            <a:solidFill>
              <a:srgbClr val="4d4d4d"/>
            </a:solidFill>
            <a:prstDash val="lgDashDotDot"/>
            <a:round/>
            <a:tailEnd w="med" len="med"/>
          </a:ln>
        </p:spPr>
      </p:cxnSp>
      <p:sp>
        <p:nvSpPr>
          <p:cNvPr id="61" name="직사각형 60"/>
          <p:cNvSpPr/>
          <p:nvPr/>
        </p:nvSpPr>
        <p:spPr>
          <a:xfrm>
            <a:off x="377463" y="2928392"/>
            <a:ext cx="1198800" cy="287337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>
                <a:solidFill>
                  <a:schemeClr val="tx1"/>
                </a:solidFill>
                <a:latin typeface="+mn-ea"/>
              </a:rPr>
              <a:t>오프라인</a:t>
            </a:r>
            <a:endParaRPr kumimoji="0" lang="ko-KR" altLang="en-US" sz="10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77463" y="2379928"/>
            <a:ext cx="1198800" cy="287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>
                <a:solidFill>
                  <a:schemeClr val="tx1"/>
                </a:solidFill>
                <a:latin typeface="+mn-ea"/>
              </a:rPr>
              <a:t>온라인</a:t>
            </a:r>
            <a:endParaRPr kumimoji="0" lang="ko-KR" altLang="en-US" sz="10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2629524" y="1429934"/>
            <a:ext cx="3111822" cy="28733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>
                <a:solidFill>
                  <a:schemeClr val="tx1"/>
                </a:solidFill>
                <a:latin typeface="+mn-ea"/>
              </a:rPr>
              <a:t>배식 관리 </a:t>
            </a:r>
            <a:r>
              <a:rPr kumimoji="0" lang="en-US" altLang="ko-KR" sz="1000" b="1">
                <a:solidFill>
                  <a:schemeClr val="tx1"/>
                </a:solidFill>
                <a:latin typeface="+mn-ea"/>
              </a:rPr>
              <a:t>APP</a:t>
            </a:r>
            <a:endParaRPr kumimoji="0" lang="ko-KR" altLang="en-US" sz="1000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5309198" y="5887960"/>
            <a:ext cx="1377618" cy="2873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>
                <a:solidFill>
                  <a:schemeClr val="tx1"/>
                </a:solidFill>
                <a:latin typeface="+mn-ea"/>
              </a:rPr>
              <a:t>배식 기록 저장</a:t>
            </a:r>
            <a:endParaRPr kumimoji="0" lang="ko-KR" altLang="en-US" sz="100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81" name="Group 41"/>
          <p:cNvGraphicFramePr>
            <a:graphicFrameLocks noGrp="1"/>
          </p:cNvGraphicFramePr>
          <p:nvPr/>
        </p:nvGraphicFramePr>
        <p:xfrm>
          <a:off x="52389" y="123825"/>
          <a:ext cx="12749211" cy="902695"/>
        </p:xfrm>
        <a:graphic>
          <a:graphicData uri="http://schemas.openxmlformats.org/drawingml/2006/table">
            <a:tbl>
              <a:tblGrid>
                <a:gridCol w="1188037"/>
                <a:gridCol w="11561174"/>
              </a:tblGrid>
              <a:tr h="428303">
                <a:tc gridSpan="2">
                  <a:txBody>
                    <a:bodyPr vert="horz" lIns="89999" tIns="18000" rIns="89999" bIns="18000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800" b="1" i="0" u="none" strike="noStrike">
                          <a:effectLst/>
                          <a:latin typeface="굴림체"/>
                          <a:ea typeface="굴림체"/>
                        </a:rPr>
                        <a:t>업무흐름도</a:t>
                      </a:r>
                      <a:endParaRPr lang="en-US" altLang="ko-KR" sz="1800" b="1" i="0" u="none" strike="noStrike">
                        <a:effectLst/>
                        <a:latin typeface="굴림체"/>
                        <a:ea typeface="굴림체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7196">
                <a:tc>
                  <a:txBody>
                    <a:bodyPr vert="horz" lIns="89999" tIns="18000" rIns="89999" bIns="18000" anchor="t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8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굴림체"/>
                          <a:ea typeface="굴림체"/>
                        </a:rPr>
                        <a:t>프로젝트명</a:t>
                      </a:r>
                      <a:endParaRPr kumimoji="1" lang="ko-KR" altLang="en-US" sz="800" b="1" i="0" u="none" strike="noStrike" cap="none" normalizeH="0" baseline="0">
                        <a:solidFill>
                          <a:schemeClr val="tx1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89999" tIns="18000" rIns="89999" bIns="18000" anchor="t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굴림체"/>
                          <a:ea typeface="굴림체"/>
                        </a:rPr>
                        <a:t>Pet feeder</a:t>
                      </a:r>
                      <a:endParaRPr kumimoji="1" lang="ko-KR" altLang="en-US" sz="8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굴림체"/>
                        <a:ea typeface="굴림체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7196">
                <a:tc>
                  <a:txBody>
                    <a:bodyPr vert="horz" lIns="89999" tIns="18000" rIns="89999" bIns="18000" anchor="t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8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굴림체"/>
                          <a:ea typeface="굴림체"/>
                        </a:rPr>
                        <a:t>문서번호</a:t>
                      </a:r>
                      <a:endParaRPr kumimoji="1" lang="ko-KR" altLang="en-US" sz="800" b="1" i="0" u="none" strike="noStrike" cap="none" normalizeH="0" baseline="0">
                        <a:solidFill>
                          <a:schemeClr val="tx1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89999" tIns="18000" rIns="89999" bIns="18000" anchor="t" anchorCtr="0"/>
                    <a:p>
                      <a:pPr lvl="0">
                        <a:defRPr/>
                      </a:pPr>
                      <a:r>
                        <a:rPr lang="en-US" altLang="ko-KR" sz="800" b="1">
                          <a:solidFill>
                            <a:schemeClr val="tx1"/>
                          </a:solidFill>
                          <a:latin typeface="굴림체"/>
                          <a:ea typeface="굴림체"/>
                        </a:rPr>
                        <a:t>cap-de-02</a:t>
                      </a:r>
                      <a:endParaRPr lang="en-US" altLang="ko-KR" sz="800" b="1">
                        <a:solidFill>
                          <a:schemeClr val="tx1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6" name="직사각형 115"/>
          <p:cNvSpPr/>
          <p:nvPr/>
        </p:nvSpPr>
        <p:spPr>
          <a:xfrm>
            <a:off x="3419657" y="4667393"/>
            <a:ext cx="1377618" cy="2873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>
                <a:solidFill>
                  <a:schemeClr val="tx1"/>
                </a:solidFill>
                <a:latin typeface="+mn-ea"/>
              </a:rPr>
              <a:t>원격배식 </a:t>
            </a:r>
            <a:endParaRPr kumimoji="0" lang="ko-KR" altLang="en-US" sz="10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376464" y="3815133"/>
            <a:ext cx="1368152" cy="5168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>
                <a:solidFill>
                  <a:schemeClr val="tx1"/>
                </a:solidFill>
                <a:latin typeface="+mn-ea"/>
              </a:rPr>
              <a:t>배식 시간 설정</a:t>
            </a:r>
            <a:endParaRPr kumimoji="0" lang="ko-KR" altLang="en-US" sz="1000">
              <a:solidFill>
                <a:schemeClr val="tx1"/>
              </a:solidFill>
              <a:latin typeface="+mn-ea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>
                <a:solidFill>
                  <a:schemeClr val="tx1"/>
                </a:solidFill>
                <a:latin typeface="+mn-ea"/>
              </a:rPr>
              <a:t>또는 변경 또는 제거</a:t>
            </a:r>
            <a:endParaRPr kumimoji="0" lang="ko-KR" altLang="en-US" sz="10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446290" y="2589997"/>
            <a:ext cx="1368152" cy="2873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>
                <a:solidFill>
                  <a:schemeClr val="tx1"/>
                </a:solidFill>
                <a:latin typeface="+mn-ea"/>
              </a:rPr>
              <a:t>기기 등록</a:t>
            </a:r>
            <a:endParaRPr kumimoji="0" lang="ko-KR" altLang="en-US" sz="10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084401" y="2423576"/>
            <a:ext cx="1389547" cy="287338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>
                <a:solidFill>
                  <a:schemeClr val="tx1"/>
                </a:solidFill>
                <a:latin typeface="+mn-ea"/>
              </a:rPr>
              <a:t>사료 및 물 보충</a:t>
            </a:r>
            <a:endParaRPr kumimoji="0" lang="ko-KR" altLang="en-US" sz="10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029929" y="2588723"/>
            <a:ext cx="1368171" cy="287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>
                <a:solidFill>
                  <a:schemeClr val="tx1"/>
                </a:solidFill>
                <a:latin typeface="+mn-ea"/>
              </a:rPr>
              <a:t>앱 연동</a:t>
            </a:r>
            <a:endParaRPr kumimoji="0" lang="ko-KR" altLang="en-US" sz="10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2" name="직선 화살표 연결선 21"/>
          <p:cNvCxnSpPr>
            <a:stCxn id="12" idx="3"/>
            <a:endCxn id="13" idx="1"/>
          </p:cNvCxnSpPr>
          <p:nvPr/>
        </p:nvCxnSpPr>
        <p:spPr>
          <a:xfrm flipV="1">
            <a:off x="4814442" y="2732392"/>
            <a:ext cx="4215486" cy="1274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tailEnd type="triangle"/>
          </a:ln>
        </p:spPr>
      </p:cxnSp>
      <p:sp>
        <p:nvSpPr>
          <p:cNvPr id="27" name="직사각형 26"/>
          <p:cNvSpPr/>
          <p:nvPr/>
        </p:nvSpPr>
        <p:spPr>
          <a:xfrm>
            <a:off x="3442215" y="3021764"/>
            <a:ext cx="1368152" cy="2873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>
                <a:solidFill>
                  <a:schemeClr val="tx1"/>
                </a:solidFill>
                <a:latin typeface="+mn-ea"/>
              </a:rPr>
              <a:t>기기 삭제</a:t>
            </a:r>
            <a:endParaRPr kumimoji="0" lang="ko-KR" altLang="en-US" sz="10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4" name="직사각형 223"/>
          <p:cNvSpPr/>
          <p:nvPr/>
        </p:nvSpPr>
        <p:spPr>
          <a:xfrm>
            <a:off x="9044680" y="5015448"/>
            <a:ext cx="1377618" cy="5052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>
                <a:solidFill>
                  <a:schemeClr val="tx1"/>
                </a:solidFill>
                <a:latin typeface="+mn-ea"/>
              </a:rPr>
              <a:t>밥그릇에 </a:t>
            </a:r>
            <a:endParaRPr kumimoji="0" lang="ko-KR" altLang="en-US" sz="1000">
              <a:solidFill>
                <a:schemeClr val="tx1"/>
              </a:solidFill>
              <a:latin typeface="+mn-ea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>
                <a:solidFill>
                  <a:schemeClr val="tx1"/>
                </a:solidFill>
                <a:latin typeface="+mn-ea"/>
              </a:rPr>
              <a:t>사료 및 물 배식</a:t>
            </a:r>
            <a:endParaRPr kumimoji="0" lang="ko-KR" altLang="en-US" sz="10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31" name="직선 화살표 연결선 230"/>
          <p:cNvCxnSpPr>
            <a:stCxn id="116" idx="3"/>
            <a:endCxn id="237" idx="1"/>
          </p:cNvCxnSpPr>
          <p:nvPr/>
        </p:nvCxnSpPr>
        <p:spPr>
          <a:xfrm flipV="1">
            <a:off x="4797275" y="4800600"/>
            <a:ext cx="521389" cy="10462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tailEnd type="triangle"/>
          </a:ln>
        </p:spPr>
      </p:cxnSp>
      <p:sp>
        <p:nvSpPr>
          <p:cNvPr id="238" name="직사각형 237"/>
          <p:cNvSpPr/>
          <p:nvPr/>
        </p:nvSpPr>
        <p:spPr>
          <a:xfrm>
            <a:off x="9055630" y="5832729"/>
            <a:ext cx="1377618" cy="394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>
                <a:solidFill>
                  <a:schemeClr val="tx1"/>
                </a:solidFill>
                <a:latin typeface="+mn-ea"/>
              </a:rPr>
              <a:t>배식 기록 </a:t>
            </a:r>
            <a:endParaRPr kumimoji="0" lang="ko-KR" altLang="en-US" sz="1000">
              <a:solidFill>
                <a:schemeClr val="tx1"/>
              </a:solidFill>
              <a:latin typeface="+mn-ea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>
                <a:solidFill>
                  <a:schemeClr val="tx1"/>
                </a:solidFill>
                <a:latin typeface="+mn-ea"/>
              </a:rPr>
              <a:t>전송</a:t>
            </a:r>
            <a:endParaRPr kumimoji="0" lang="ko-KR" altLang="en-US" sz="10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41" name="직선 화살표 연결선 240"/>
          <p:cNvCxnSpPr>
            <a:stCxn id="238" idx="1"/>
            <a:endCxn id="97" idx="3"/>
          </p:cNvCxnSpPr>
          <p:nvPr/>
        </p:nvCxnSpPr>
        <p:spPr>
          <a:xfrm rot="10800000" flipV="1">
            <a:off x="6686816" y="6029764"/>
            <a:ext cx="2368814" cy="1865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tailEnd type="triangle"/>
          </a:ln>
        </p:spPr>
      </p:cxnSp>
      <p:cxnSp>
        <p:nvCxnSpPr>
          <p:cNvPr id="243" name="직선 화살표 연결선 242"/>
          <p:cNvCxnSpPr>
            <a:stCxn id="224" idx="2"/>
            <a:endCxn id="238" idx="0"/>
          </p:cNvCxnSpPr>
          <p:nvPr/>
        </p:nvCxnSpPr>
        <p:spPr>
          <a:xfrm rot="16200000" flipH="1">
            <a:off x="9582940" y="5671229"/>
            <a:ext cx="312049" cy="10950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tailEnd type="triangle"/>
          </a:ln>
        </p:spPr>
      </p:cxnSp>
      <p:cxnSp>
        <p:nvCxnSpPr>
          <p:cNvPr id="247" name="직선 화살표 연결선 246"/>
          <p:cNvCxnSpPr>
            <a:stCxn id="23" idx="3"/>
            <a:endCxn id="274" idx="1"/>
          </p:cNvCxnSpPr>
          <p:nvPr/>
        </p:nvCxnSpPr>
        <p:spPr>
          <a:xfrm>
            <a:off x="4744616" y="4073566"/>
            <a:ext cx="563021" cy="8043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tailEnd type="triangle"/>
          </a:ln>
        </p:spPr>
      </p:cxnSp>
      <p:sp>
        <p:nvSpPr>
          <p:cNvPr id="266" name="직사각형 265"/>
          <p:cNvSpPr/>
          <p:nvPr/>
        </p:nvSpPr>
        <p:spPr>
          <a:xfrm>
            <a:off x="8486485" y="1425208"/>
            <a:ext cx="2216607" cy="28733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>
                <a:solidFill>
                  <a:schemeClr val="tx1"/>
                </a:solidFill>
                <a:latin typeface="+mn-ea"/>
              </a:rPr>
              <a:t>Pet</a:t>
            </a:r>
            <a:r>
              <a:rPr kumimoji="0" lang="ko-KR" altLang="en-US" sz="1000" b="1">
                <a:solidFill>
                  <a:schemeClr val="tx1"/>
                </a:solidFill>
                <a:latin typeface="+mn-ea"/>
              </a:rPr>
              <a:t> </a:t>
            </a:r>
            <a:r>
              <a:rPr kumimoji="0" lang="en-US" altLang="ko-KR" sz="1000" b="1">
                <a:solidFill>
                  <a:schemeClr val="tx1"/>
                </a:solidFill>
                <a:latin typeface="+mn-ea"/>
              </a:rPr>
              <a:t>feeder</a:t>
            </a:r>
            <a:endParaRPr kumimoji="0" lang="ko-KR" altLang="en-US" sz="1000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460" name="직사각형 9"/>
          <p:cNvSpPr/>
          <p:nvPr/>
        </p:nvSpPr>
        <p:spPr>
          <a:xfrm>
            <a:off x="9065096" y="7536903"/>
            <a:ext cx="1296144" cy="432048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808080">
                <a:alpha val="100000"/>
              </a:srgbClr>
            </a:solidFill>
            <a:prstDash val="solid"/>
          </a:ln>
        </p:spPr>
        <p:txBody>
          <a:bodyPr wrap="none" anchor="ctr"/>
          <a:lstStyle/>
          <a:p>
            <a:pPr marL="0" indent="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>
                <a:solidFill>
                  <a:srgbClr val="000000"/>
                </a:solidFill>
              </a:rPr>
              <a:t>30</a:t>
            </a:r>
            <a:r>
              <a:rPr kumimoji="0" lang="ko-KR" altLang="en-US" sz="1000">
                <a:solidFill>
                  <a:srgbClr val="000000"/>
                </a:solidFill>
              </a:rPr>
              <a:t>분마다 기록된</a:t>
            </a:r>
            <a:endParaRPr kumimoji="0" lang="ko-KR" altLang="en-US" sz="1000">
              <a:solidFill>
                <a:srgbClr val="000000"/>
              </a:solidFill>
            </a:endParaRPr>
          </a:p>
          <a:p>
            <a:pPr marL="0" indent="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>
                <a:solidFill>
                  <a:srgbClr val="000000"/>
                </a:solidFill>
              </a:rPr>
              <a:t>정보를 저장</a:t>
            </a:r>
            <a:endParaRPr kumimoji="0" lang="ko-KR" altLang="en-US" sz="1000">
              <a:solidFill>
                <a:srgbClr val="000000"/>
              </a:solidFill>
            </a:endParaRPr>
          </a:p>
        </p:txBody>
      </p:sp>
      <p:sp>
        <p:nvSpPr>
          <p:cNvPr id="19463" name="직사각형 9"/>
          <p:cNvSpPr/>
          <p:nvPr/>
        </p:nvSpPr>
        <p:spPr>
          <a:xfrm>
            <a:off x="9065096" y="6600799"/>
            <a:ext cx="1296144" cy="504056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808080">
                <a:alpha val="100000"/>
              </a:srgbClr>
            </a:solidFill>
            <a:prstDash val="solid"/>
          </a:ln>
        </p:spPr>
        <p:txBody>
          <a:bodyPr wrap="none" anchor="ctr"/>
          <a:lstStyle/>
          <a:p>
            <a:pPr marL="0" indent="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rgbClr val="000000"/>
                </a:solidFill>
                <a:latin typeface="굴림"/>
              </a:rPr>
              <a:t>30</a:t>
            </a: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굴림"/>
              </a:rPr>
              <a:t>분 마다 잔여</a:t>
            </a:r>
            <a:endParaRPr kumimoji="0" lang="ko-KR" altLang="en-US" sz="1000" b="0" i="0" u="none" strike="noStrike" kern="1200" cap="none" spc="0" normalizeH="0" baseline="0">
              <a:solidFill>
                <a:srgbClr val="000000"/>
              </a:solidFill>
              <a:latin typeface="굴림"/>
            </a:endParaRPr>
          </a:p>
          <a:p>
            <a:pPr marL="0" indent="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굴림"/>
              </a:rPr>
              <a:t>사료밑 물 양 확인 </a:t>
            </a:r>
            <a:endParaRPr kumimoji="0" lang="ko-KR" altLang="en-US" sz="1000" b="0" i="0" u="none" strike="noStrike" kern="1200" cap="none" spc="0" normalizeH="0" baseline="0">
              <a:solidFill>
                <a:srgbClr val="000000"/>
              </a:solidFill>
              <a:latin typeface="굴림"/>
            </a:endParaRPr>
          </a:p>
        </p:txBody>
      </p:sp>
      <p:sp>
        <p:nvSpPr>
          <p:cNvPr id="19464" name="직사각형 12"/>
          <p:cNvSpPr/>
          <p:nvPr/>
        </p:nvSpPr>
        <p:spPr>
          <a:xfrm>
            <a:off x="9030586" y="3938892"/>
            <a:ext cx="1377618" cy="287337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808080">
                <a:alpha val="100000"/>
              </a:srgbClr>
            </a:solidFill>
            <a:prstDash val="solid"/>
          </a:ln>
        </p:spPr>
        <p:txBody>
          <a:bodyPr wrap="none" anchor="ctr"/>
          <a:lstStyle/>
          <a:p>
            <a:pPr marL="0" indent="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>
                <a:solidFill>
                  <a:srgbClr val="000000"/>
                </a:solidFill>
              </a:rPr>
              <a:t>설정된 시간 저장</a:t>
            </a:r>
            <a:endParaRPr kumimoji="0" lang="ko-KR" altLang="en-US" sz="1000" b="0" i="0" u="none" strike="noStrike" kern="1200" cap="none" spc="0" normalizeH="0" baseline="0">
              <a:solidFill>
                <a:srgbClr val="000000"/>
              </a:solidFill>
              <a:latin typeface="굴림"/>
            </a:endParaRPr>
          </a:p>
        </p:txBody>
      </p:sp>
      <p:sp>
        <p:nvSpPr>
          <p:cNvPr id="19471" name="직사각형 19470"/>
          <p:cNvSpPr/>
          <p:nvPr/>
        </p:nvSpPr>
        <p:spPr>
          <a:xfrm>
            <a:off x="276590" y="8363558"/>
            <a:ext cx="4032448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marL="171450" indent="-171450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1000">
                <a:solidFill>
                  <a:schemeClr val="tx1"/>
                </a:solidFill>
                <a:latin typeface="+mn-ea"/>
              </a:rPr>
              <a:t>사료의 양은 </a:t>
            </a:r>
            <a:r>
              <a:rPr kumimoji="0" lang="en-US" altLang="ko-KR" sz="1000">
                <a:solidFill>
                  <a:schemeClr val="tx1"/>
                </a:solidFill>
                <a:latin typeface="+mn-ea"/>
              </a:rPr>
              <a:t>g(</a:t>
            </a:r>
            <a:r>
              <a:rPr kumimoji="0" lang="ko-KR" altLang="en-US" sz="1000">
                <a:solidFill>
                  <a:schemeClr val="tx1"/>
                </a:solidFill>
                <a:latin typeface="+mn-ea"/>
              </a:rPr>
              <a:t>그램</a:t>
            </a:r>
            <a:r>
              <a:rPr kumimoji="0" lang="en-US" altLang="ko-KR" sz="1000">
                <a:solidFill>
                  <a:schemeClr val="tx1"/>
                </a:solidFill>
                <a:latin typeface="+mn-ea"/>
              </a:rPr>
              <a:t>)</a:t>
            </a:r>
            <a:r>
              <a:rPr kumimoji="0" lang="ko-KR" altLang="en-US" sz="1000">
                <a:solidFill>
                  <a:schemeClr val="tx1"/>
                </a:solidFill>
                <a:latin typeface="+mn-ea"/>
              </a:rPr>
              <a:t>으로 계산 물의 양은 </a:t>
            </a:r>
            <a:r>
              <a:rPr kumimoji="0" lang="en-US" altLang="ko-KR" sz="1000">
                <a:solidFill>
                  <a:schemeClr val="tx1"/>
                </a:solidFill>
                <a:latin typeface="+mn-ea"/>
              </a:rPr>
              <a:t>L(</a:t>
            </a:r>
            <a:r>
              <a:rPr kumimoji="0" lang="ko-KR" altLang="en-US" sz="1000">
                <a:solidFill>
                  <a:schemeClr val="tx1"/>
                </a:solidFill>
                <a:latin typeface="+mn-ea"/>
              </a:rPr>
              <a:t>리터</a:t>
            </a:r>
            <a:r>
              <a:rPr kumimoji="0" lang="en-US" altLang="ko-KR" sz="1000">
                <a:solidFill>
                  <a:schemeClr val="tx1"/>
                </a:solidFill>
                <a:latin typeface="+mn-ea"/>
              </a:rPr>
              <a:t>)</a:t>
            </a:r>
            <a:r>
              <a:rPr kumimoji="0" lang="ko-KR" altLang="en-US" sz="1000">
                <a:solidFill>
                  <a:schemeClr val="tx1"/>
                </a:solidFill>
                <a:latin typeface="+mn-ea"/>
              </a:rPr>
              <a:t>로 계산한다</a:t>
            </a:r>
            <a:r>
              <a:rPr kumimoji="0" lang="en-US" altLang="ko-KR" sz="1000">
                <a:solidFill>
                  <a:schemeClr val="tx1"/>
                </a:solidFill>
                <a:latin typeface="+mn-ea"/>
              </a:rPr>
              <a:t>.</a:t>
            </a:r>
            <a:endParaRPr kumimoji="0" lang="en-US" altLang="ko-KR" sz="1000">
              <a:solidFill>
                <a:schemeClr val="tx1"/>
              </a:solidFill>
              <a:latin typeface="+mn-ea"/>
            </a:endParaRPr>
          </a:p>
          <a:p>
            <a:pPr marL="171450" indent="-171450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1000">
                <a:solidFill>
                  <a:schemeClr val="tx1"/>
                </a:solidFill>
                <a:latin typeface="+mn-ea"/>
              </a:rPr>
              <a:t>개발은 아두이노를 사용한다</a:t>
            </a:r>
            <a:r>
              <a:rPr kumimoji="0" lang="en-US" altLang="ko-KR" sz="1000">
                <a:solidFill>
                  <a:schemeClr val="tx1"/>
                </a:solidFill>
                <a:latin typeface="+mn-ea"/>
              </a:rPr>
              <a:t>.</a:t>
            </a:r>
            <a:endParaRPr kumimoji="0" lang="en-US" altLang="ko-KR" sz="1000">
              <a:solidFill>
                <a:schemeClr val="tx1"/>
              </a:solidFill>
              <a:latin typeface="+mn-ea"/>
            </a:endParaRPr>
          </a:p>
          <a:p>
            <a:pPr marL="171450" indent="-171450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1000">
                <a:solidFill>
                  <a:schemeClr val="tx1"/>
                </a:solidFill>
                <a:latin typeface="+mn-ea"/>
              </a:rPr>
              <a:t>앱에서 전송된 요청은 </a:t>
            </a:r>
            <a:r>
              <a:rPr kumimoji="0" lang="en-US" altLang="ko-KR" sz="1000">
                <a:solidFill>
                  <a:schemeClr val="tx1"/>
                </a:solidFill>
                <a:latin typeface="+mn-ea"/>
              </a:rPr>
              <a:t>1~2</a:t>
            </a:r>
            <a:r>
              <a:rPr kumimoji="0" lang="ko-KR" altLang="en-US" sz="1000">
                <a:solidFill>
                  <a:schemeClr val="tx1"/>
                </a:solidFill>
                <a:latin typeface="+mn-ea"/>
              </a:rPr>
              <a:t>분의 유효 사간을 가진다</a:t>
            </a:r>
            <a:r>
              <a:rPr kumimoji="0" lang="en-US" altLang="ko-KR" sz="1000">
                <a:solidFill>
                  <a:schemeClr val="tx1"/>
                </a:solidFill>
                <a:latin typeface="+mn-ea"/>
              </a:rPr>
              <a:t>.</a:t>
            </a:r>
            <a:endParaRPr kumimoji="0" lang="en-US" altLang="ko-KR" sz="10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" name="직사각형 96"/>
          <p:cNvSpPr/>
          <p:nvPr/>
        </p:nvSpPr>
        <p:spPr>
          <a:xfrm>
            <a:off x="3410537" y="5887960"/>
            <a:ext cx="1368152" cy="287338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808080">
                <a:alpha val="100000"/>
              </a:srgbClr>
            </a:solidFill>
            <a:prstDash val="solid"/>
          </a:ln>
        </p:spPr>
        <p:txBody>
          <a:bodyPr wrap="none" anchor="ctr"/>
          <a:lstStyle/>
          <a:p>
            <a:pPr marL="0" indent="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굴림"/>
              </a:rPr>
              <a:t>배식 기록 확인</a:t>
            </a:r>
            <a:endParaRPr kumimoji="0" lang="ko-KR" altLang="en-US" sz="1000" b="0" i="0" u="none" strike="noStrike" kern="1200" cap="none" spc="0" normalizeH="0" baseline="0">
              <a:solidFill>
                <a:srgbClr val="000000"/>
              </a:solidFill>
              <a:latin typeface="굴림"/>
            </a:endParaRPr>
          </a:p>
        </p:txBody>
      </p:sp>
      <p:cxnSp>
        <p:nvCxnSpPr>
          <p:cNvPr id="48" name="직선 화살표 연결선 47"/>
          <p:cNvCxnSpPr>
            <a:stCxn id="97" idx="1"/>
            <a:endCxn id="45" idx="3"/>
          </p:cNvCxnSpPr>
          <p:nvPr/>
        </p:nvCxnSpPr>
        <p:spPr>
          <a:xfrm flipH="1">
            <a:off x="4778689" y="6031629"/>
            <a:ext cx="530509" cy="0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tailEnd type="triangle"/>
          </a:ln>
        </p:spPr>
      </p:cxnSp>
      <p:sp>
        <p:nvSpPr>
          <p:cNvPr id="56" name="직사각형 12"/>
          <p:cNvSpPr/>
          <p:nvPr/>
        </p:nvSpPr>
        <p:spPr>
          <a:xfrm>
            <a:off x="9042061" y="4357510"/>
            <a:ext cx="1377618" cy="287337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808080">
                <a:alpha val="100000"/>
              </a:srgbClr>
            </a:solidFill>
            <a:prstDash val="solid"/>
          </a:ln>
        </p:spPr>
        <p:txBody>
          <a:bodyPr wrap="none" anchor="ctr"/>
          <a:lstStyle/>
          <a:p>
            <a:pPr marL="0" indent="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굴림"/>
              </a:rPr>
              <a:t>배식 시간 확인</a:t>
            </a:r>
            <a:endParaRPr kumimoji="0" lang="ko-KR" altLang="en-US" sz="1000" b="0" i="0" u="none" strike="noStrike" kern="1200" cap="none" spc="0" normalizeH="0" baseline="0">
              <a:solidFill>
                <a:srgbClr val="000000"/>
              </a:solidFill>
              <a:latin typeface="굴림"/>
            </a:endParaRPr>
          </a:p>
        </p:txBody>
      </p:sp>
      <p:cxnSp>
        <p:nvCxnSpPr>
          <p:cNvPr id="37" name="직선 화살표 연결선 36"/>
          <p:cNvCxnSpPr>
            <a:stCxn id="56" idx="2"/>
            <a:endCxn id="224" idx="0"/>
          </p:cNvCxnSpPr>
          <p:nvPr/>
        </p:nvCxnSpPr>
        <p:spPr>
          <a:xfrm rot="16200000" flipH="1">
            <a:off x="9546880" y="4828838"/>
            <a:ext cx="370601" cy="2619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tailEnd type="triangle"/>
          </a:ln>
        </p:spPr>
      </p:cxnSp>
      <p:sp>
        <p:nvSpPr>
          <p:cNvPr id="74" name="직사각형 9"/>
          <p:cNvSpPr/>
          <p:nvPr/>
        </p:nvSpPr>
        <p:spPr>
          <a:xfrm>
            <a:off x="3422567" y="7316114"/>
            <a:ext cx="1368152" cy="432048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808080">
                <a:alpha val="100000"/>
              </a:srgbClr>
            </a:solidFill>
            <a:prstDash val="solid"/>
          </a:ln>
        </p:spPr>
        <p:txBody>
          <a:bodyPr wrap="none" anchor="ctr"/>
          <a:lstStyle/>
          <a:p>
            <a:pPr marL="0" indent="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>
                <a:solidFill>
                  <a:srgbClr val="000000"/>
                </a:solidFill>
              </a:rPr>
              <a:t>전송 받은 기록 확인</a:t>
            </a:r>
            <a:endParaRPr kumimoji="0" lang="ko-KR" altLang="en-US" sz="1000" b="0" i="0" u="none" strike="noStrike" kern="1200" cap="none" spc="0" normalizeH="0" baseline="0">
              <a:solidFill>
                <a:srgbClr val="000000"/>
              </a:solidFill>
              <a:latin typeface="굴림"/>
            </a:endParaRPr>
          </a:p>
        </p:txBody>
      </p:sp>
      <p:sp>
        <p:nvSpPr>
          <p:cNvPr id="77" name="직사각형 9"/>
          <p:cNvSpPr/>
          <p:nvPr/>
        </p:nvSpPr>
        <p:spPr>
          <a:xfrm>
            <a:off x="5298635" y="7319715"/>
            <a:ext cx="1368152" cy="432048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808080">
                <a:alpha val="100000"/>
              </a:srgbClr>
            </a:solidFill>
            <a:prstDash val="solid"/>
          </a:ln>
        </p:spPr>
        <p:txBody>
          <a:bodyPr wrap="none" anchor="ctr"/>
          <a:lstStyle/>
          <a:p>
            <a:pPr marL="0" indent="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>
                <a:solidFill>
                  <a:srgbClr val="000000"/>
                </a:solidFill>
              </a:rPr>
              <a:t>전송 받은</a:t>
            </a:r>
            <a:endParaRPr kumimoji="0" lang="ko-KR" altLang="en-US" sz="1000">
              <a:solidFill>
                <a:srgbClr val="000000"/>
              </a:solidFill>
            </a:endParaRPr>
          </a:p>
          <a:p>
            <a:pPr marL="0" indent="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굴림"/>
              </a:rPr>
              <a:t>기록 저장</a:t>
            </a:r>
            <a:endParaRPr kumimoji="0" lang="ko-KR" altLang="en-US" sz="1000" b="0" i="0" u="none" strike="noStrike" kern="1200" cap="none" spc="0" normalizeH="0" baseline="0">
              <a:solidFill>
                <a:srgbClr val="000000"/>
              </a:solidFill>
              <a:latin typeface="굴림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11267375" y="1879484"/>
            <a:ext cx="1080120" cy="28733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>
                <a:solidFill>
                  <a:schemeClr val="tx1"/>
                </a:solidFill>
                <a:latin typeface="+mn-ea"/>
              </a:rPr>
              <a:t> 사용자</a:t>
            </a:r>
            <a:endParaRPr kumimoji="0" lang="ko-KR" altLang="en-US" sz="1000" b="1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86" name="꺾인 연결선 85"/>
          <p:cNvCxnSpPr>
            <a:stCxn id="149" idx="1"/>
            <a:endCxn id="284" idx="3"/>
          </p:cNvCxnSpPr>
          <p:nvPr/>
        </p:nvCxnSpPr>
        <p:spPr>
          <a:xfrm flipH="1" flipV="1">
            <a:off x="8381020" y="7537945"/>
            <a:ext cx="684076" cy="1223095"/>
          </a:xfrm>
          <a:prstGeom prst="bentConnector3">
            <a:avLst>
              <a:gd name="adj1" fmla="val 50000"/>
            </a:avLst>
          </a:prstGeom>
          <a:noFill/>
          <a:ln w="3175" algn="ctr">
            <a:solidFill>
              <a:srgbClr val="4d4d4d"/>
            </a:solidFill>
            <a:round/>
            <a:tailEnd type="triangle"/>
          </a:ln>
        </p:spPr>
      </p:cxnSp>
      <p:cxnSp>
        <p:nvCxnSpPr>
          <p:cNvPr id="102" name="직선 화살표 연결선 101"/>
          <p:cNvCxnSpPr>
            <a:stCxn id="19463" idx="2"/>
            <a:endCxn id="19460" idx="0"/>
          </p:cNvCxnSpPr>
          <p:nvPr/>
        </p:nvCxnSpPr>
        <p:spPr>
          <a:xfrm rot="16200000" flipH="1">
            <a:off x="9497144" y="7320879"/>
            <a:ext cx="432048" cy="0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tailEnd type="triangle"/>
          </a:ln>
        </p:spPr>
      </p:cxnSp>
      <p:cxnSp>
        <p:nvCxnSpPr>
          <p:cNvPr id="136" name="직선 화살표 연결선 135"/>
          <p:cNvCxnSpPr>
            <a:stCxn id="77" idx="1"/>
            <a:endCxn id="74" idx="3"/>
          </p:cNvCxnSpPr>
          <p:nvPr/>
        </p:nvCxnSpPr>
        <p:spPr>
          <a:xfrm rot="10800000">
            <a:off x="4790719" y="7532139"/>
            <a:ext cx="507916" cy="3600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tailEnd type="triangle"/>
          </a:ln>
        </p:spPr>
      </p:cxnSp>
      <p:sp>
        <p:nvSpPr>
          <p:cNvPr id="149" name="직사각형 9"/>
          <p:cNvSpPr/>
          <p:nvPr/>
        </p:nvSpPr>
        <p:spPr>
          <a:xfrm>
            <a:off x="9065096" y="8545016"/>
            <a:ext cx="1296144" cy="432048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808080">
                <a:alpha val="100000"/>
              </a:srgbClr>
            </a:solidFill>
            <a:prstDash val="solid"/>
          </a:ln>
        </p:spPr>
        <p:txBody>
          <a:bodyPr wrap="none" anchor="ctr"/>
          <a:lstStyle/>
          <a:p>
            <a:pPr marL="0" indent="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>
                <a:solidFill>
                  <a:srgbClr val="000000"/>
                </a:solidFill>
              </a:rPr>
              <a:t>하루마다 </a:t>
            </a:r>
            <a:r>
              <a:rPr kumimoji="0" lang="en-US" altLang="ko-KR" sz="1000">
                <a:solidFill>
                  <a:srgbClr val="000000"/>
                </a:solidFill>
              </a:rPr>
              <a:t>(00</a:t>
            </a:r>
            <a:r>
              <a:rPr kumimoji="0" lang="ko-KR" altLang="en-US" sz="1000">
                <a:solidFill>
                  <a:srgbClr val="000000"/>
                </a:solidFill>
              </a:rPr>
              <a:t>시</a:t>
            </a:r>
            <a:r>
              <a:rPr kumimoji="0" lang="en-US" altLang="ko-KR" sz="1000">
                <a:solidFill>
                  <a:srgbClr val="000000"/>
                </a:solidFill>
              </a:rPr>
              <a:t>)</a:t>
            </a:r>
            <a:endParaRPr kumimoji="0" lang="en-US" altLang="ko-KR" sz="1000">
              <a:solidFill>
                <a:srgbClr val="000000"/>
              </a:solidFill>
            </a:endParaRPr>
          </a:p>
          <a:p>
            <a:pPr marL="0" indent="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굴림"/>
              </a:rPr>
              <a:t>저장된</a:t>
            </a:r>
            <a:r>
              <a:rPr kumimoji="0" lang="en-US" altLang="ko-KR" sz="1000">
                <a:solidFill>
                  <a:srgbClr val="000000"/>
                </a:solidFill>
              </a:rPr>
              <a:t> </a:t>
            </a: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굴림"/>
              </a:rPr>
              <a:t>기록 전송</a:t>
            </a:r>
            <a:endParaRPr kumimoji="0" lang="ko-KR" altLang="en-US" sz="1000" b="0" i="0" u="none" strike="noStrike" kern="1200" cap="none" spc="0" normalizeH="0" baseline="0">
              <a:solidFill>
                <a:srgbClr val="000000"/>
              </a:solidFill>
              <a:latin typeface="굴림"/>
            </a:endParaRPr>
          </a:p>
        </p:txBody>
      </p:sp>
      <p:cxnSp>
        <p:nvCxnSpPr>
          <p:cNvPr id="153" name="직선 화살표 연결선 152"/>
          <p:cNvCxnSpPr>
            <a:stCxn id="19460" idx="2"/>
            <a:endCxn id="149" idx="0"/>
          </p:cNvCxnSpPr>
          <p:nvPr/>
        </p:nvCxnSpPr>
        <p:spPr>
          <a:xfrm rot="16200000" flipH="1">
            <a:off x="9425136" y="8256984"/>
            <a:ext cx="576064" cy="0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tailEnd type="triangle"/>
          </a:ln>
        </p:spPr>
      </p:cxnSp>
      <p:sp>
        <p:nvSpPr>
          <p:cNvPr id="156" name="직사각형 9"/>
          <p:cNvSpPr/>
          <p:nvPr/>
        </p:nvSpPr>
        <p:spPr>
          <a:xfrm>
            <a:off x="10649272" y="7536903"/>
            <a:ext cx="1296144" cy="432048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808080">
                <a:alpha val="100000"/>
              </a:srgbClr>
            </a:solidFill>
            <a:prstDash val="solid"/>
          </a:ln>
        </p:spPr>
        <p:txBody>
          <a:bodyPr wrap="none" anchor="ctr"/>
          <a:lstStyle/>
          <a:p>
            <a:pPr marL="0" indent="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>
                <a:solidFill>
                  <a:srgbClr val="000000"/>
                </a:solidFill>
              </a:rPr>
              <a:t>3</a:t>
            </a:r>
            <a:r>
              <a:rPr kumimoji="0" lang="ko-KR" altLang="en-US" sz="1000">
                <a:solidFill>
                  <a:srgbClr val="000000"/>
                </a:solidFill>
              </a:rPr>
              <a:t>일이 지난</a:t>
            </a:r>
            <a:endParaRPr kumimoji="0" lang="ko-KR" altLang="en-US" sz="1000">
              <a:solidFill>
                <a:srgbClr val="000000"/>
              </a:solidFill>
            </a:endParaRPr>
          </a:p>
          <a:p>
            <a:pPr marL="0" indent="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굴림"/>
              </a:rPr>
              <a:t>기록 삭제</a:t>
            </a:r>
            <a:endParaRPr kumimoji="0" lang="ko-KR" altLang="en-US" sz="1000" b="0" i="0" u="none" strike="noStrike" kern="1200" cap="none" spc="0" normalizeH="0" baseline="0">
              <a:solidFill>
                <a:srgbClr val="000000"/>
              </a:solidFill>
              <a:latin typeface="굴림"/>
            </a:endParaRPr>
          </a:p>
        </p:txBody>
      </p:sp>
      <p:sp>
        <p:nvSpPr>
          <p:cNvPr id="237" name="직사각형 236"/>
          <p:cNvSpPr/>
          <p:nvPr/>
        </p:nvSpPr>
        <p:spPr>
          <a:xfrm>
            <a:off x="5318664" y="4656931"/>
            <a:ext cx="1368152" cy="2873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>
                <a:solidFill>
                  <a:schemeClr val="tx1"/>
                </a:solidFill>
                <a:latin typeface="+mn-ea"/>
              </a:rPr>
              <a:t>연동확인</a:t>
            </a:r>
            <a:endParaRPr kumimoji="0" lang="en-US" altLang="ko-KR" sz="10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65" name="연결선: 꺾임 264"/>
          <p:cNvCxnSpPr>
            <a:stCxn id="237" idx="3"/>
            <a:endCxn id="224" idx="1"/>
          </p:cNvCxnSpPr>
          <p:nvPr/>
        </p:nvCxnSpPr>
        <p:spPr>
          <a:xfrm>
            <a:off x="6686816" y="4800600"/>
            <a:ext cx="2357864" cy="467464"/>
          </a:xfrm>
          <a:prstGeom prst="bentConnector3">
            <a:avLst>
              <a:gd name="adj1" fmla="val 50000"/>
            </a:avLst>
          </a:prstGeom>
          <a:noFill/>
          <a:ln w="3175" algn="ctr">
            <a:solidFill>
              <a:srgbClr val="4d4d4d"/>
            </a:solidFill>
            <a:round/>
            <a:tailEnd type="triangle"/>
          </a:ln>
        </p:spPr>
      </p:cxnSp>
      <p:sp>
        <p:nvSpPr>
          <p:cNvPr id="267" name="직사각형 266"/>
          <p:cNvSpPr/>
          <p:nvPr/>
        </p:nvSpPr>
        <p:spPr>
          <a:xfrm>
            <a:off x="5318664" y="5138261"/>
            <a:ext cx="1368152" cy="2873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>
                <a:solidFill>
                  <a:schemeClr val="tx1"/>
                </a:solidFill>
                <a:latin typeface="+mn-ea"/>
              </a:rPr>
              <a:t>실패시 메시지 출력</a:t>
            </a:r>
            <a:endParaRPr kumimoji="0" lang="ko-KR" altLang="en-US" sz="10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69" name="직선 화살표 연결선 268"/>
          <p:cNvCxnSpPr>
            <a:stCxn id="237" idx="2"/>
            <a:endCxn id="267" idx="0"/>
          </p:cNvCxnSpPr>
          <p:nvPr/>
        </p:nvCxnSpPr>
        <p:spPr>
          <a:xfrm>
            <a:off x="6002740" y="4944269"/>
            <a:ext cx="0" cy="193992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tailEnd type="triangle"/>
          </a:ln>
        </p:spPr>
      </p:cxnSp>
      <p:sp>
        <p:nvSpPr>
          <p:cNvPr id="274" name="직사각형 273"/>
          <p:cNvSpPr/>
          <p:nvPr/>
        </p:nvSpPr>
        <p:spPr>
          <a:xfrm>
            <a:off x="5307637" y="3937940"/>
            <a:ext cx="1368152" cy="2873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>
                <a:solidFill>
                  <a:schemeClr val="tx1"/>
                </a:solidFill>
                <a:latin typeface="+mn-ea"/>
              </a:rPr>
              <a:t>연동확인</a:t>
            </a:r>
            <a:endParaRPr kumimoji="0" lang="en-US" altLang="ko-KR" sz="10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78" name="직선 화살표 연결선 277"/>
          <p:cNvCxnSpPr>
            <a:stCxn id="274" idx="3"/>
            <a:endCxn id="19464" idx="1"/>
          </p:cNvCxnSpPr>
          <p:nvPr/>
        </p:nvCxnSpPr>
        <p:spPr>
          <a:xfrm>
            <a:off x="6675789" y="4081609"/>
            <a:ext cx="2354797" cy="951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tailEnd type="triangle"/>
          </a:ln>
        </p:spPr>
      </p:cxnSp>
      <p:sp>
        <p:nvSpPr>
          <p:cNvPr id="280" name="직사각형 279"/>
          <p:cNvSpPr/>
          <p:nvPr/>
        </p:nvSpPr>
        <p:spPr>
          <a:xfrm>
            <a:off x="5307637" y="3486313"/>
            <a:ext cx="1368152" cy="2873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>
                <a:solidFill>
                  <a:schemeClr val="tx1"/>
                </a:solidFill>
                <a:latin typeface="+mn-ea"/>
              </a:rPr>
              <a:t>실패시 메시지 출력</a:t>
            </a:r>
            <a:endParaRPr kumimoji="0" lang="ko-KR" altLang="en-US" sz="10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82" name="직선 화살표 연결선 281"/>
          <p:cNvCxnSpPr>
            <a:stCxn id="274" idx="0"/>
            <a:endCxn id="280" idx="2"/>
          </p:cNvCxnSpPr>
          <p:nvPr/>
        </p:nvCxnSpPr>
        <p:spPr>
          <a:xfrm flipV="1">
            <a:off x="5991713" y="3773651"/>
            <a:ext cx="0" cy="164289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tailEnd type="triangle"/>
          </a:ln>
        </p:spPr>
      </p:cxnSp>
      <p:sp>
        <p:nvSpPr>
          <p:cNvPr id="284" name="직사각형 283"/>
          <p:cNvSpPr/>
          <p:nvPr/>
        </p:nvSpPr>
        <p:spPr>
          <a:xfrm>
            <a:off x="7012868" y="7394276"/>
            <a:ext cx="1368152" cy="2873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>
                <a:solidFill>
                  <a:schemeClr val="tx1"/>
                </a:solidFill>
                <a:latin typeface="+mn-ea"/>
              </a:rPr>
              <a:t>연동확인</a:t>
            </a:r>
            <a:endParaRPr kumimoji="0" lang="en-US" altLang="ko-KR" sz="10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012868" y="7897638"/>
            <a:ext cx="1368152" cy="2873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>
                <a:solidFill>
                  <a:schemeClr val="tx1"/>
                </a:solidFill>
                <a:latin typeface="+mn-ea"/>
              </a:rPr>
              <a:t>실패시 </a:t>
            </a:r>
            <a:r>
              <a:rPr kumimoji="0" lang="en-US" altLang="ko-KR" sz="1000">
                <a:solidFill>
                  <a:schemeClr val="tx1"/>
                </a:solidFill>
                <a:latin typeface="+mn-ea"/>
              </a:rPr>
              <a:t>5</a:t>
            </a:r>
            <a:r>
              <a:rPr kumimoji="0" lang="ko-KR" altLang="en-US" sz="1000">
                <a:solidFill>
                  <a:schemeClr val="tx1"/>
                </a:solidFill>
                <a:latin typeface="+mn-ea"/>
              </a:rPr>
              <a:t>분후 재전송</a:t>
            </a:r>
            <a:endParaRPr kumimoji="0" lang="ko-KR" altLang="en-US" sz="10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5" name="직선 화살표 연결선 34"/>
          <p:cNvCxnSpPr>
            <a:stCxn id="284" idx="2"/>
            <a:endCxn id="34" idx="0"/>
          </p:cNvCxnSpPr>
          <p:nvPr/>
        </p:nvCxnSpPr>
        <p:spPr>
          <a:xfrm rot="16200000" flipH="1">
            <a:off x="7588932" y="7789626"/>
            <a:ext cx="216024" cy="0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tailEnd type="triangle"/>
          </a:ln>
        </p:spPr>
      </p:cxnSp>
      <p:cxnSp>
        <p:nvCxnSpPr>
          <p:cNvPr id="19473" name="직선 화살표 연결선 135"/>
          <p:cNvCxnSpPr>
            <a:stCxn id="284" idx="1"/>
            <a:endCxn id="77" idx="3"/>
          </p:cNvCxnSpPr>
          <p:nvPr/>
        </p:nvCxnSpPr>
        <p:spPr>
          <a:xfrm rot="10800000">
            <a:off x="6666787" y="7535739"/>
            <a:ext cx="346081" cy="2206"/>
          </a:xfrm>
          <a:prstGeom prst="straightConnector1">
            <a:avLst/>
          </a:prstGeom>
          <a:noFill/>
          <a:ln w="3175" algn="ctr">
            <a:solidFill>
              <a:srgbClr val="4d4d4d">
                <a:alpha val="100000"/>
              </a:srgbClr>
            </a:solidFill>
            <a:round/>
            <a:tailEnd type="triangle"/>
          </a:ln>
        </p:spPr>
      </p:cxnSp>
      <p:cxnSp>
        <p:nvCxnSpPr>
          <p:cNvPr id="19474" name="직선 화살표 연결선 135"/>
          <p:cNvCxnSpPr>
            <a:stCxn id="19460" idx="3"/>
            <a:endCxn id="156" idx="1"/>
          </p:cNvCxnSpPr>
          <p:nvPr/>
        </p:nvCxnSpPr>
        <p:spPr>
          <a:xfrm>
            <a:off x="10361240" y="7752927"/>
            <a:ext cx="288032" cy="0"/>
          </a:xfrm>
          <a:prstGeom prst="straightConnector1">
            <a:avLst/>
          </a:prstGeom>
          <a:noFill/>
          <a:ln w="3175" algn="ctr">
            <a:solidFill>
              <a:srgbClr val="4d4d4d">
                <a:alpha val="100000"/>
              </a:srgbClr>
            </a:solidFill>
            <a:round/>
            <a:tailEnd type="triangle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1">
              <a:lumMod val="50000"/>
              <a:lumOff val="50000"/>
            </a:schemeClr>
          </a:solidFill>
        </a:ln>
      </a:spPr>
      <a:bodyPr wrap="none" anchor="ctr"/>
      <a:lstStyle>
        <a:defPPr algn="ctr" fontAlgn="auto">
          <a:spcBef>
            <a:spcPts val="0"/>
          </a:spcBef>
          <a:spcAft>
            <a:spcPts val="0"/>
          </a:spcAft>
          <a:defRPr kumimoji="0" sz="1000" dirty="0" smtClean="0">
            <a:solidFill>
              <a:schemeClr val="tx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noFill/>
        <a:ln w="3175" algn="ctr">
          <a:solidFill>
            <a:srgbClr val="4d4d4d"/>
          </a:solidFill>
          <a:round/>
          <a:tailEnd type="triangle" w="med" len="med"/>
        </a:ln>
      </a:spPr>
      <a:bodyPr/>
      <a:lstStyle/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(주)야긴스텍</ep:Company>
  <ep:Words>355</ep:Words>
  <ep:PresentationFormat>A3 용지(297x420mm)</ep:PresentationFormat>
  <ep:Paragraphs>56</ep:Paragraphs>
  <ep:Slides>4</ep:Slides>
  <ep:Notes>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ep:HeadingPairs>
  <ep:TitlesOfParts>
    <vt:vector size="5" baseType="lpstr">
      <vt:lpstr>기본 디자인</vt:lpstr>
      <vt:lpstr>슬라이드 1</vt:lpstr>
      <vt:lpstr>슬라이드 2</vt:lpstr>
      <vt:lpstr>슬라이드 3</vt:lpstr>
      <vt:lpstr>슬라이드 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2000-12-07T00:03:18.000</dcterms:created>
  <dc:creator>정용혁</dc:creator>
  <cp:keywords>PPT표준서식(가로)</cp:keywords>
  <cp:lastModifiedBy>USER</cp:lastModifiedBy>
  <dcterms:modified xsi:type="dcterms:W3CDTF">2024-05-09T16:20:46.162</dcterms:modified>
  <cp:revision>194</cp:revision>
  <dc:title>PPT표준서식(가로)</dc:title>
  <cp:version/>
</cp:coreProperties>
</file>