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5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2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3">
          <p15:clr>
            <a:srgbClr val="A4A3A4"/>
          </p15:clr>
        </p15:guide>
        <p15:guide id="5" orient="horz" pos="5256">
          <p15:clr>
            <a:srgbClr val="A4A3A4"/>
          </p15:clr>
        </p15:guide>
        <p15:guide id="6" orient="horz" pos="780">
          <p15:clr>
            <a:srgbClr val="A4A3A4"/>
          </p15:clr>
        </p15:guide>
        <p15:guide id="7" pos="4032">
          <p15:clr>
            <a:srgbClr val="A4A3A4"/>
          </p15:clr>
        </p15:guide>
        <p15:guide id="8" pos="7815">
          <p15:clr>
            <a:srgbClr val="A4A3A4"/>
          </p15:clr>
        </p15:guide>
        <p15:guide id="9" pos="185">
          <p15:clr>
            <a:srgbClr val="A4A3A4"/>
          </p15:clr>
        </p15:guide>
        <p15:guide id="10" pos="610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7553" autoAdjust="0"/>
  </p:normalViewPr>
  <p:slideViewPr>
    <p:cSldViewPr>
      <p:cViewPr varScale="1">
        <p:scale>
          <a:sx n="82" d="100"/>
          <a:sy n="82" d="100"/>
        </p:scale>
        <p:origin x="2064" y="108"/>
      </p:cViewPr>
      <p:guideLst>
        <p:guide orient="horz" pos="5578"/>
        <p:guide orient="horz" pos="392"/>
        <p:guide orient="horz" pos="5846"/>
        <p:guide orient="horz" pos="133"/>
        <p:guide orient="horz" pos="5256"/>
        <p:guide orient="horz" pos="780"/>
        <p:guide pos="4032"/>
        <p:guide pos="7815"/>
        <p:guide pos="185"/>
        <p:guide pos="610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2CD1F5E4-9472-40E8-A3FE-848ACDC25F6B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9908D01D-3302-42CB-9F01-EEEC1A5C0B15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5C600CF4-EAEC-4113-A98B-58E3F6D72046}" type="slidenum">
              <a:rPr lang="en-US" altLang="ko-KR"/>
              <a:pPr lvl="0">
                <a:defRPr/>
              </a:pPr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Pet feeder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구축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64457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2024-03-28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초안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범태원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7038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3318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</p:spPr>
        <p:txBody>
          <a:bodyPr lIns="122191" tIns="61096" rIns="122191" bIns="61096">
            <a:spAutoFit/>
          </a:bodyPr>
          <a:lstStyle/>
          <a:p>
            <a:pPr algn="just" eaLnBrk="0" latinLnBrk="0" hangingPunct="0">
              <a:defRPr/>
            </a:pPr>
            <a:r>
              <a:rPr kumimoji="0" lang="en-US" altLang="ko-KR" sz="1600"/>
              <a:t> 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3520480" y="2352675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사용자</a:t>
            </a:r>
          </a:p>
        </p:txBody>
      </p:sp>
      <p:cxnSp>
        <p:nvCxnSpPr>
          <p:cNvPr id="260" name="직선 연결선 259"/>
          <p:cNvCxnSpPr/>
          <p:nvPr/>
        </p:nvCxnSpPr>
        <p:spPr>
          <a:xfrm rot="16200000" flipH="1">
            <a:off x="-1304056" y="5376664"/>
            <a:ext cx="7056784" cy="144016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cxnSp>
        <p:nvCxnSpPr>
          <p:cNvPr id="299" name="직선 연결선 298"/>
          <p:cNvCxnSpPr/>
          <p:nvPr/>
        </p:nvCxnSpPr>
        <p:spPr>
          <a:xfrm rot="16200000" flipH="1">
            <a:off x="3520480" y="5448672"/>
            <a:ext cx="7056784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cxnSp>
        <p:nvCxnSpPr>
          <p:cNvPr id="47" name="직선 연결선 46"/>
          <p:cNvCxnSpPr/>
          <p:nvPr/>
        </p:nvCxnSpPr>
        <p:spPr>
          <a:xfrm>
            <a:off x="2296344" y="8977064"/>
            <a:ext cx="9505056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sp>
        <p:nvSpPr>
          <p:cNvPr id="61" name="직사각형 60"/>
          <p:cNvSpPr/>
          <p:nvPr/>
        </p:nvSpPr>
        <p:spPr>
          <a:xfrm>
            <a:off x="377463" y="2928392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77463" y="237992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04456" y="1705296"/>
            <a:ext cx="275178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배식 관리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871054" y="5413015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기록 저장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/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i="0" u="none" strike="noStrike">
                          <a:effectLst/>
                          <a:latin typeface="굴림체"/>
                          <a:ea typeface="굴림체"/>
                        </a:rPr>
                        <a:t>업무흐름도</a:t>
                      </a:r>
                      <a:endParaRPr lang="en-US" altLang="ko-KR" sz="1800" b="1" i="0" u="none" strike="noStrike"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Pet feeder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문서번호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굴림체"/>
                          <a:ea typeface="굴림체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850204" y="6852240"/>
            <a:ext cx="136815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잔여 사료 및 물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기록요청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871054" y="4656931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원격배식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80520" y="3936851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시간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80520" y="3001441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등록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361240" y="2280320"/>
            <a:ext cx="1389547" cy="28733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사료 및 물 보충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28992" y="3000400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앱 연동</a:t>
            </a:r>
          </a:p>
        </p:txBody>
      </p:sp>
      <p:cxnSp>
        <p:nvCxnSpPr>
          <p:cNvPr id="22" name="직선 화살표 연결선 21"/>
          <p:cNvCxnSpPr>
            <a:stCxn id="12" idx="3"/>
            <a:endCxn id="13" idx="1"/>
          </p:cNvCxnSpPr>
          <p:nvPr/>
        </p:nvCxnSpPr>
        <p:spPr>
          <a:xfrm flipV="1">
            <a:off x="5248672" y="3144068"/>
            <a:ext cx="2880320" cy="104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7" name="직사각형 26"/>
          <p:cNvSpPr/>
          <p:nvPr/>
        </p:nvSpPr>
        <p:spPr>
          <a:xfrm>
            <a:off x="3880520" y="3504803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삭제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8119526" y="4547984"/>
            <a:ext cx="1377618" cy="505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밥통에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사료 및 물 배식</a:t>
            </a:r>
          </a:p>
        </p:txBody>
      </p:sp>
      <p:cxnSp>
        <p:nvCxnSpPr>
          <p:cNvPr id="231" name="직선 화살표 연결선 230"/>
          <p:cNvCxnSpPr>
            <a:stCxn id="116" idx="3"/>
            <a:endCxn id="224" idx="1"/>
          </p:cNvCxnSpPr>
          <p:nvPr/>
        </p:nvCxnSpPr>
        <p:spPr>
          <a:xfrm>
            <a:off x="5248672" y="4800600"/>
            <a:ext cx="2870854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38" name="직사각형 237"/>
          <p:cNvSpPr/>
          <p:nvPr/>
        </p:nvSpPr>
        <p:spPr>
          <a:xfrm>
            <a:off x="8119526" y="5304656"/>
            <a:ext cx="137761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기록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cxnSp>
        <p:nvCxnSpPr>
          <p:cNvPr id="241" name="직선 화살표 연결선 240"/>
          <p:cNvCxnSpPr>
            <a:stCxn id="238" idx="1"/>
            <a:endCxn id="97" idx="3"/>
          </p:cNvCxnSpPr>
          <p:nvPr/>
        </p:nvCxnSpPr>
        <p:spPr>
          <a:xfrm flipH="1">
            <a:off x="5248672" y="5556684"/>
            <a:ext cx="2870854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3" name="직선 화살표 연결선 242"/>
          <p:cNvCxnSpPr>
            <a:stCxn id="224" idx="2"/>
            <a:endCxn id="238" idx="0"/>
          </p:cNvCxnSpPr>
          <p:nvPr/>
        </p:nvCxnSpPr>
        <p:spPr>
          <a:xfrm rot="16200000" flipH="1">
            <a:off x="8682616" y="5178935"/>
            <a:ext cx="251440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7" name="직선 화살표 연결선 246"/>
          <p:cNvCxnSpPr>
            <a:stCxn id="23" idx="3"/>
            <a:endCxn id="19464" idx="1"/>
          </p:cNvCxnSpPr>
          <p:nvPr/>
        </p:nvCxnSpPr>
        <p:spPr>
          <a:xfrm flipV="1">
            <a:off x="5248672" y="4080172"/>
            <a:ext cx="2870854" cy="34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66" name="직사각형 265"/>
          <p:cNvSpPr/>
          <p:nvPr/>
        </p:nvSpPr>
        <p:spPr>
          <a:xfrm>
            <a:off x="8504673" y="1704950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Pet</a:t>
            </a: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feeder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60" name="직사각형 9"/>
          <p:cNvSpPr/>
          <p:nvPr/>
        </p:nvSpPr>
        <p:spPr>
          <a:xfrm>
            <a:off x="8128992" y="5988144"/>
            <a:ext cx="1368152" cy="6643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밥통에 남은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사료 및 물 잔량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기록 및 저장</a:t>
            </a:r>
          </a:p>
        </p:txBody>
      </p:sp>
      <p:cxnSp>
        <p:nvCxnSpPr>
          <p:cNvPr id="19462" name="직선 화살표 연결선 19461"/>
          <p:cNvCxnSpPr>
            <a:stCxn id="114" idx="3"/>
            <a:endCxn id="19463" idx="1"/>
          </p:cNvCxnSpPr>
          <p:nvPr/>
        </p:nvCxnSpPr>
        <p:spPr>
          <a:xfrm>
            <a:off x="5218356" y="7068264"/>
            <a:ext cx="291063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sp>
        <p:nvSpPr>
          <p:cNvPr id="19463" name="직사각형 9"/>
          <p:cNvSpPr/>
          <p:nvPr/>
        </p:nvSpPr>
        <p:spPr>
          <a:xfrm>
            <a:off x="8128992" y="6852240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사료 및 물 잔량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확인 </a:t>
            </a:r>
          </a:p>
        </p:txBody>
      </p:sp>
      <p:sp>
        <p:nvSpPr>
          <p:cNvPr id="19464" name="직사각형 12"/>
          <p:cNvSpPr/>
          <p:nvPr/>
        </p:nvSpPr>
        <p:spPr>
          <a:xfrm>
            <a:off x="8119526" y="3936504"/>
            <a:ext cx="1377618" cy="2873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배식 시간 확인</a:t>
            </a:r>
          </a:p>
        </p:txBody>
      </p:sp>
      <p:cxnSp>
        <p:nvCxnSpPr>
          <p:cNvPr id="19465" name="직선 화살표 연결선 19464"/>
          <p:cNvCxnSpPr>
            <a:stCxn id="19464" idx="2"/>
            <a:endCxn id="224" idx="0"/>
          </p:cNvCxnSpPr>
          <p:nvPr/>
        </p:nvCxnSpPr>
        <p:spPr>
          <a:xfrm rot="16200000" flipH="1">
            <a:off x="8646264" y="4385912"/>
            <a:ext cx="324143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cxnSp>
        <p:nvCxnSpPr>
          <p:cNvPr id="19466" name="직선 화살표 연결선 19465"/>
          <p:cNvCxnSpPr>
            <a:stCxn id="19460" idx="2"/>
            <a:endCxn id="19463" idx="0"/>
          </p:cNvCxnSpPr>
          <p:nvPr/>
        </p:nvCxnSpPr>
        <p:spPr>
          <a:xfrm rot="16200000" flipH="1">
            <a:off x="8713170" y="6752342"/>
            <a:ext cx="19979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sp>
        <p:nvSpPr>
          <p:cNvPr id="19467" name="직사각형 9"/>
          <p:cNvSpPr/>
          <p:nvPr/>
        </p:nvSpPr>
        <p:spPr>
          <a:xfrm>
            <a:off x="8128992" y="7716336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사료 및 물 잔량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전송</a:t>
            </a:r>
          </a:p>
        </p:txBody>
      </p:sp>
      <p:sp>
        <p:nvSpPr>
          <p:cNvPr id="19468" name="직사각형 96"/>
          <p:cNvSpPr/>
          <p:nvPr/>
        </p:nvSpPr>
        <p:spPr>
          <a:xfrm>
            <a:off x="3850204" y="7788691"/>
            <a:ext cx="1368152" cy="28733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배식 기록 확인</a:t>
            </a:r>
          </a:p>
        </p:txBody>
      </p:sp>
      <p:cxnSp>
        <p:nvCxnSpPr>
          <p:cNvPr id="19469" name="직선 화살표 연결선 19468"/>
          <p:cNvCxnSpPr>
            <a:stCxn id="19463" idx="2"/>
            <a:endCxn id="19467" idx="0"/>
          </p:cNvCxnSpPr>
          <p:nvPr/>
        </p:nvCxnSpPr>
        <p:spPr>
          <a:xfrm rot="16200000" flipH="1">
            <a:off x="8597044" y="7500312"/>
            <a:ext cx="432048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cxnSp>
        <p:nvCxnSpPr>
          <p:cNvPr id="19470" name="직선 화살표 연결선 19469"/>
          <p:cNvCxnSpPr>
            <a:stCxn id="19467" idx="1"/>
            <a:endCxn id="19468" idx="3"/>
          </p:cNvCxnSpPr>
          <p:nvPr/>
        </p:nvCxnSpPr>
        <p:spPr>
          <a:xfrm flipH="1">
            <a:off x="5218356" y="7932360"/>
            <a:ext cx="291063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sp>
        <p:nvSpPr>
          <p:cNvPr id="19471" name="직사각형 19470"/>
          <p:cNvSpPr/>
          <p:nvPr/>
        </p:nvSpPr>
        <p:spPr>
          <a:xfrm>
            <a:off x="2355213" y="8233861"/>
            <a:ext cx="403244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사료의 양은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g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으로 계산 물의 양은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ml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 계산한다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개발은 </a:t>
            </a:r>
            <a:r>
              <a:rPr kumimoji="0" lang="ko-KR" altLang="en-US" sz="1000" dirty="0" err="1">
                <a:solidFill>
                  <a:schemeClr val="tx1"/>
                </a:solidFill>
                <a:latin typeface="+mn-ea"/>
              </a:rPr>
              <a:t>아두이노를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사용한다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175" algn="ctr">
          <a:solidFill>
            <a:srgbClr val="4D4D4D"/>
          </a:solidFill>
          <a:round/>
          <a:tailEnd type="triangle" w="med" len="med"/>
        </a:ln>
      </a:spPr>
      <a:bodyPr/>
      <a:lstStyle/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349</Words>
  <Application>Microsoft Office PowerPoint</Application>
  <PresentationFormat>A3 용지(297x420mm)</PresentationFormat>
  <Paragraphs>147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굴림체</vt:lpstr>
      <vt:lpstr>바탕체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(주)야긴스텍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의현 김</cp:lastModifiedBy>
  <cp:revision>177</cp:revision>
  <dcterms:created xsi:type="dcterms:W3CDTF">2000-12-07T00:03:18Z</dcterms:created>
  <dcterms:modified xsi:type="dcterms:W3CDTF">2024-04-18T06:26:48Z</dcterms:modified>
  <cp:version/>
</cp:coreProperties>
</file>