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C087-B1BC-4367-A144-C610C030319D}" v="63" dt="2023-05-02T04:58:32.638"/>
    <p1510:client id="{1BA7FA5E-30BB-4FA2-9757-E79BF5DC6146}" v="330" dt="2023-05-01T22:31:58.418"/>
    <p1510:client id="{39AEB208-6461-437D-9D7D-8E7F424F4050}" v="372" dt="2023-05-06T05:06:47.269"/>
    <p1510:client id="{A3678BA8-2535-4B15-B21A-0309767691B8}" v="96" dt="2023-05-06T03:21:49.286"/>
    <p1510:client id="{B8AAC710-082B-4713-B33F-D06E0D4C18DD}" v="203" dt="2023-05-04T14:11:23.146"/>
    <p1510:client id="{D04F576D-A797-4CDF-96BB-4DDFC45B6634}" v="772" dt="2023-05-02T10:32:49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10054 16383 0 0,'5'0'0'0'0,"5"0"0"0"0,6 0 0 0 0,5 0 0 0 0,2 0 0 0 0,3 0 0 0 0,1 0 0 0 0,0 0 0 0 0,1 0 0 0 0,-1 0 0 0 0,0 0 0 0 0,-1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6271 13018 16383 0 0,'4'0'0'0'0,"6"0"0"0"0,6 0 0 0 0,5 0 0 0 0,3 0 0 0 0,1 0 0 0 0,2 0 0 0 0,1 0 0 0 0,-1 0 0 0 0,0 0 0 0 0,0 0 0 0 0,-1 0 0 0 0,1 0 0 0 0,-1 0 0 0 0,0 0 0 0 0,0 0 0 0 0,0 0 0 0 0,0 0 0 0 0,0 0 0 0 0,-4 4 0 0 0,-2 2 0 0 0,1-1 0 0 0,0 0 0 0 0,2-2 0 0 0,1-1 0 0 0,1-1 0 0 0,1 0 0 0 0,-4 3 0 0 0,-2 2 0 0 0,1-1 0 0 0,1 0 0 0 0,1-2 0 0 0,1-1 0 0 0,1-2 0 0 0,1 1 0 0 0,0-1 0 0 0,1 0 0 0 0,-1-1 0 0 0,0 1 0 0 0,1 0 0 0 0,-1 0 0 0 0,0 0 0 0 0,0 0 0 0 0,0 0 0 0 0,1 0 0 0 0,-1 0 0 0 0,0 0 0 0 0,0 0 0 0 0,0 0 0 0 0,0 0 0 0 0,0 0 0 0 0,-4 4 0 0 0,-2 2 0 0 0,1 0 0 0 0,0-2 0 0 0,2 0 0 0 0,1-2 0 0 0,1-1 0 0 0,1-1 0 0 0,0 0 0 0 0,1 0 0 0 0,-1 0 0 0 0,0-1 0 0 0,1 1 0 0 0,-1 0 0 0 0,0 0 0 0 0,0 0 0 0 0,1 0 0 0 0,-1 0 0 0 0,0 0 0 0 0,0 0 0 0 0,0 0 0 0 0,0 0 0 0 0,0 0 0 0 0,0 0 0 0 0,1 0 0 0 0,-1 0 0 0 0,0 0 0 0 0,0 0 0 0 0,0 0 0 0 0,0 0 0 0 0,0 0 0 0 0,0 0 0 0 0,1 0 0 0 0,-1 0 0 0 0,0 0 0 0 0,0 0 0 0 0,0 0 0 0 0,0 4 0 0 0,0 2 0 0 0,0 0 0 0 0,1-2 0 0 0,-1 0 0 0 0,0-2 0 0 0,0-1 0 0 0,0-1 0 0 0,0 0 0 0 0,0 0 0 0 0,1 0 0 0 0,-1-1 0 0 0,0 1 0 0 0,0 0 0 0 0,0 0 0 0 0,-4 4 0 0 0,-2 2 0 0 0,0 0 0 0 0,2-1 0 0 0,1-2 0 0 0,1-1 0 0 0,1-1 0 0 0,1-1 0 0 0,0 0 0 0 0,0 0 0 0 0,1 0 0 0 0,-1 0 0 0 0,0-1 0 0 0,1 1 0 0 0,-1 0 0 0 0,0 0 0 0 0,-4-4 0 0 0,-2-2 0 0 0,0 0 0 0 0,2 2 0 0 0,1 0 0 0 0,1 2 0 0 0,1 1 0 0 0,1 1 0 0 0,0 0 0 0 0,0 0 0 0 0,1 0 0 0 0,-1 1 0 0 0,0-1 0 0 0,-4-5 0 0 0,-1 0 0 0 0,-1-1 0 0 0,2 2 0 0 0,1 0 0 0 0,1 2 0 0 0,1 1 0 0 0,0 1 0 0 0,2 0 0 0 0,-6-4 0 0 0,0-2 0 0 0,0 0 0 0 0,0 2 0 0 0,2 1 0 0 0,2 1 0 0 0,0 1 0 0 0,1 1 0 0 0,0 0 0 0 0,0 0 0 0 0,0 0 0 0 0,1 0 0 0 0,-1 1 0 0 0,0-1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0,-4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49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10160 12118 16383 0 0,'4'0'0'0'0,"7"0"0"0"0,5 0 0 0 0,4 0 0 0 0,0 4 0 0 0,-1 2 0 0 0,3 0 0 0 0,0-2 0 0 0,-2 4 0 0 0,-1 0 0 0 0,1-1 0 0 0,2-2 0 0 0,1-2 0 0 0,1-1 0 0 0,2-1 0 0 0,0-1 0 0 0,0 0 0 0 0,0-1 0 0 0,1 1 0 0 0,-1 0 0 0 0,1-1 0 0 0,-1 1 0 0 0,0 0 0 0 0,0 0 0 0 0,0 0 0 0 0,0 0 0 0 0,1 0 0 0 0,-1 0 0 0 0,0 0 0 0 0,0 0 0 0 0,0 0 0 0 0,0 0 0 0 0,0 0 0 0 0,0 0 0 0 0,1 0 0 0 0,-1 0 0 0 0,-5 5 0 0 0,0 1 0 0 0,-1-1 0 0 0,2 0 0 0 0,1-2 0 0 0,1-1 0 0 0,1-1 0 0 0,1-1 0 0 0,0 0 0 0 0,0 0 0 0 0,0 0 0 0 0,1 0 0 0 0,-1 0 0 0 0,0-1 0 0 0,1 1 0 0 0,-6 5 0 0 0,0 1 0 0 0,-1-1 0 0 0,2 0 0 0 0,1-2 0 0 0,1-1 0 0 0,1-1 0 0 0,0 0 0 0 0,2-1 0 0 0,-1-1 0 0 0,0 1 0 0 0,1 4 0 0 0,-1 2 0 0 0,0 0 0 0 0,0-2 0 0 0,1-1 0 0 0,-1-1 0 0 0,0-1 0 0 0,0 0 0 0 0,0-1 0 0 0,0 0 0 0 0,0-1 0 0 0,0 1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0,-4-5 0 0 0,-2-1 0 0 0,0 1 0 0 0,2 0 0 0 0,1 2 0 0 0,-3-4 0 0 0,-1 0 0 0 0,-4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6879 16383 0 0,'0'5'0'0'0,"0"5"0"0"0,0 6 0 0 0,0 4 0 0 0,0 4 0 0 0,0 2 0 0 0,0 1 0 0 0,0 0 0 0 0,0 0 0 0 0,0 0 0 0 0,0 0 0 0 0,0 0 0 0 0,0-1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0,0-9 0 0 0,0-11 0 0 0,0-8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24818 7618 16383 0 0,'0'-4'0'0'0,"4"-2"0"0"0,7-4 0 0 0,5-1 0 0 0,0-2 0 0 0,2 0 0 0 0,-3-1 0 0 0,2 1 0 0 0,-3-1 0 0 0,0 1 0 0 0,4 3 0 0 0,-3-1 0 0 0,1 2 0 0 0,3 1 0 0 0,2 3 0 0 0,2 2 0 0 0,1 2 0 0 0,2 0 0 0 0,0 1 0 0 0,1 1 0 0 0,-1-1 0 0 0,-4 5 0 0 0,-1 1 0 0 0,-5 5 0 0 0,-5 4 0 0 0,1-1 0 0 0,-3 3 0 0 0,-2 2 0 0 0,-2 3 0 0 0,2 1 0 0 0,0 2 0 0 0,-1 1 0 0 0,-2 1 0 0 0,-1-1 0 0 0,-2 1 0 0 0,0 0 0 0 0,-1-1 0 0 0,0 0 0 0 0,-1 1 0 0 0,1-1 0 0 0,0 0 0 0 0,0 0 0 0 0,-1 0 0 0 0,1 0 0 0 0,0 0 0 0 0,-4-4 0 0 0,-2-2 0 0 0,-4 1 0 0 0,0 0 0 0 0,-4-2 0 0 0,2-1 0 0 0,-3-3 0 0 0,-2-4 0 0 0,1 0 0 0 0,-1-1 0 0 0,-2-3 0 0 0,3 2 0 0 0,-2 0 0 0 0,4 2 0 0 0,-1 0 0 0 0,-3-2 0 0 0,3 1 0 0 0,-2 0 0 0 0,-1-3 0 0 0,-3-1 0 0 0,-2-3 0 0 0,3 3 0 0 0,0 1 0 0 0,0-2 0 0 0,2 4 0 0 0,10-1 0 0 0,10 0 0 0 0,9-3 0 0 0,7-2 0 0 0,5-1 0 0 0,4-1 0 0 0,0-1 0 0 0,1 0 0 0 0,0 0 0 0 0,0-1 0 0 0,-1 1 0 0 0,0 0 0 0 0,0-1 0 0 0,-6-3 0 0 0,0-2 0 0 0,-1 0 0 0 0,2 2 0 0 0,0-4 0 0 0,2 0 0 0 0,1 2 0 0 0,-3-4 0 0 0,-2 1 0 0 0,-4-3 0 0 0,0 1 0 0 0,2 2 0 0 0,-3-2 0 0 0,1 1 0 0 0,2 2 0 0 0,3 3 0 0 0,-3-3 0 0 0,0 1 0 0 0,2 1 0 0 0,-3-3 0 0 0,1 0 0 0 0,1 2 0 0 0,2 2 0 0 0,-3-3 0 0 0,0 0 0 0 0,2 2 0 0 0,2 1 0 0 0,1 2 0 0 0,1 2 0 0 0,-3-5 0 0 0,0 0 0 0 0,-1 1 0 0 0,-2 5 0 0 0,-10 3 0 0 0,-5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11508 13441 16383 0 0,'4'0'0'0'0,"7"0"0"0"0,5 0 0 0 0,4 4 0 0 0,4 2 0 0 0,2 0 0 0 0,1-2 0 0 0,0 0 0 0 0,0-2 0 0 0,0-1 0 0 0,0-1 0 0 0,-5 5 0 0 0,-1 0 0 0 0,-1 1 0 0 0,2-2 0 0 0,1-1 0 0 0,-4 3 0 0 0,1 1 0 0 0,0-1 0 0 0,1-1 0 0 0,2-2 0 0 0,-3 3 0 0 0,0 1 0 0 0,-5 3 0 0 0,-3 5 0 0 0,-5 4 0 0 0,-3 3 0 0 0,-3 3 0 0 0,0 1 0 0 0,-2 0 0 0 0,-4-3 0 0 0,-7-7 0 0 0,0 0 0 0 0,-3-4 0 0 0,-3-4 0 0 0,-4-3 0 0 0,-1-2 0 0 0,-3-2 0 0 0,0-1 0 0 0,0-1 0 0 0,-1 0 0 0 0,0 1 0 0 0,0-1 0 0 0,5 5 0 0 0,2 2 0 0 0,4 4 0 0 0,4 5 0 0 0,6 4 0 0 0,2 3 0 0 0,3 3 0 0 0,5-3 0 0 0,3-1 0 0 0,4-4 0 0 0,0 0 0 0 0,3-4 0 0 0,-1 1 0 0 0,2-2 0 0 0,-2 2 0 0 0,1-2 0 0 0,4-3 0 0 0,-3 1 0 0 0,2 0 0 0 0,1-3 0 0 0,-1 2 0 0 0,0 0 0 0 0,2-2 0 0 0,-2 3 0 0 0,0-1 0 0 0,2-2 0 0 0,2 3 0 0 0,2-1 0 0 0,1-2 0 0 0,-3 3 0 0 0,-1-1 0 0 0,1-2 0 0 0,1-1 0 0 0,-3 1 0 0 0,-1 1 0 0 0,2 3 0 0 0,1 4 0 0 0,2-1 0 0 0,-3 2 0 0 0,0-1 0 0 0,-4 0 0 0 0,-5 3 0 0 0,-4 2 0 0 0,-3 3 0 0 0,-2 1 0 0 0,-7-3 0 0 0,-1 0 0 0 0,-5-5 0 0 0,-5 0 0 0 0,-4-2 0 0 0,2 0 0 0 0,-1-2 0 0 0,2 1 0 0 0,1-1 0 0 0,-2-3 0 0 0,2 1 0 0 0,-1 0 0 0 0,-2-3 0 0 0,-1-2 0 0 0,-3-2 0 0 0,3 3 0 0 0,0 1 0 0 0,0-2 0 0 0,2 4 0 0 0,1-1 0 0 0,-2 0 0 0 0,-2-3 0 0 0,3 3 0 0 0,0 0 0 0 0,-2-2 0 0 0,3 3 0 0 0,0 0 0 0 0,-2-2 0 0 0,2 3 0 0 0,0-1 0 0 0,-1-1 0 0 0,1 1 0 0 0,0 1 0 0 0,-1-3 0 0 0,-3-2 0 0 0,-2-1 0 0 0,-2-3 0 0 0,0 0 0 0 0,3-6 0 0 0,2-1 0 0 0,-1 0 0 0 0,-1 1 0 0 0,-1 2 0 0 0,-2 0 0 0 0,0 2 0 0 0,4-4 0 0 0,5-5 0 0 0,6-6 0 0 0,4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15791 7408 16383 0 0,'-5'0'0'0'0,"-1"5"0"0"0,-4 1 0 0 0,0 4 0 0 0,-3 0 0 0 0,-4 4 0 0 0,-4-2 0 0 0,3 2 0 0 0,-1-1 0 0 0,3 2 0 0 0,0-3 0 0 0,2 2 0 0 0,0-1 0 0 0,2 1 0 0 0,-2-2 0 0 0,2 2 0 0 0,-2-2 0 0 0,2 2 0 0 0,-1-2 0 0 0,1 2 0 0 0,-2-2 0 0 0,2 2 0 0 0,-2-1 0 0 0,1 0 0 0 0,0 0 0 0 0,0 1 0 0 0,-1-2 0 0 0,2 2 0 0 0,3 2 0 0 0,7 0 0 0 0,8-4 0 0 0,4 0 0 0 0,4-1 0 0 0,4-2 0 0 0,0 1 0 0 0,0-1 0 0 0,2-2 0 0 0,2-3 0 0 0,2-1 0 0 0,1 3 0 0 0,1 1 0 0 0,0-2 0 0 0,0 0 0 0 0,1-3 0 0 0,-1 4 0 0 0,1 1 0 0 0,-1-1 0 0 0,0-2 0 0 0,1-1 0 0 0,-1-1 0 0 0,0-1 0 0 0,0-1 0 0 0,0 0 0 0 0,-4 4 0 0 0,-2 2 0 0 0,0-1 0 0 0,2 0 0 0 0,1-2 0 0 0,1-1 0 0 0,1-1 0 0 0,1-1 0 0 0,0 0 0 0 0,-4 4 0 0 0,-2 2 0 0 0,1-1 0 0 0,1 0 0 0 0,1-2 0 0 0,1-1 0 0 0,1-1 0 0 0,1-1 0 0 0,0 0 0 0 0,-4 4 0 0 0,-2 2 0 0 0,1 0 0 0 0,1-2 0 0 0,1-1 0 0 0,1-1 0 0 0,1-1 0 0 0,-3 4 0 0 0,-7-4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16111 7435 16383 0 0,'0'4'0'0'0,"-5"2"0"0"0,-1 4 0 0 0,1 5 0 0 0,-4 0 0 0 0,0 2 0 0 0,1 2 0 0 0,2 2 0 0 0,-2 3 0 0 0,0 1 0 0 0,2 1 0 0 0,1 0 0 0 0,2 1 0 0 0,1 0 0 0 0,2-1 0 0 0,-5-4 0 0 0,0-1 0 0 0,-1-1 0 0 0,2 2 0 0 0,1 1 0 0 0,1 1 0 0 0,1 1 0 0 0,1 1 0 0 0,0 0 0 0 0,-4-4 0 0 0,-2-2 0 0 0,1 1 0 0 0,0 1 0 0 0,2 1 0 0 0,-3-4 0 0 0,-1 1 0 0 0,1 0 0 0 0,1 1 0 0 0,2 2 0 0 0,-3-3 0 0 0,-1 0 0 0 0,1 0 0 0 0,2 2 0 0 0,-3-4 0 0 0,-1 1 0 0 0,2 1 0 0 0,5-3 0 0 0,4-5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4260 6429 16383 0 0,'4'0'0'0'0,"2"5"0"0"0,4 1 0 0 0,5-1 0 0 0,4 4 0 0 0,4 0 0 0 0,2-1 0 0 0,1-2 0 0 0,1-3 0 0 0,0-1 0 0 0,0-1 0 0 0,0-1 0 0 0,-1 0 0 0 0,1 0 0 0 0,-1-1 0 0 0,0 1 0 0 0,0 0 0 0 0,0 0 0 0 0,1 0 0 0 0,-1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4 0 0 0,0 2 0 0 0,0 0 0 0 0,0-2 0 0 0,0-1 0 0 0,0-1 0 0 0,0-1 0 0 0,1 0 0 0 0,-1-1 0 0 0,0 0 0 0 0,0-1 0 0 0,-4 6 0 0 0,-2 0 0 0 0,0 1 0 0 0,2-2 0 0 0,1-1 0 0 0,1-1 0 0 0,1 0 0 0 0,1-2 0 0 0,0 0 0 0 0,0 0 0 0 0,1 0 0 0 0,-1-1 0 0 0,0 1 0 0 0,1 0 0 0 0,-6 4 0 0 0,0 2 0 0 0,-1 0 0 0 0,2-2 0 0 0,1 0 0 0 0,1-2 0 0 0,1-1 0 0 0,1-1 0 0 0,0 0 0 0 0,0 0 0 0 0,0 0 0 0 0,1-1 0 0 0,-1 1 0 0 0,0 0 0 0 0,1 0 0 0 0,-1 0 0 0 0,0 0 0 0 0,0 0 0 0 0,0 0 0 0 0,0 0 0 0 0,0 0 0 0 0,0 0 0 0 0,1 0 0 0 0,-1 0 0 0 0,0 0 0 0 0,0 0 0 0 0,0 0 0 0 0,0 0 0 0 0,-4-4 0 0 0,-2-2 0 0 0,1 0 0 0 0,0 2 0 0 0,2 0 0 0 0,1 2 0 0 0,1 1 0 0 0,1 1 0 0 0,0 0 0 0 0,0 0 0 0 0,1 0 0 0 0,-1 0 0 0 0,1 1 0 0 0,-6-6 0 0 0,0 0 0 0 0,-1-1 0 0 0,2 1 0 0 0,1 2 0 0 0,1 1 0 0 0,1 1 0 0 0,1 1 0 0 0,-5-5 0 0 0,0-1 0 0 0,-1 1 0 0 0,2 1 0 0 0,1 1 0 0 0,2 1 0 0 0,0 1 0 0 0,1 1 0 0 0,0 0 0 0 0,0 0 0 0 0,0 0 0 0 0,1 0 0 0 0,-1 0 0 0 0,0 1 0 0 0,1-1 0 0 0,-1 0 0 0 0,0 0 0 0 0,0 0 0 0 0,0 0 0 0 0,0 0 0 0 0,0 0 0 0 0,1 0 0 0 0,-1 0 0 0 0,0 0 0 0 0,0 0 0 0 0,0 0 0 0 0,0 0 0 0 0,0 0 0 0 0,0 0 0 0 0,1 0 0 0 0,-1 0 0 0 0,0 0 0 0 0,-4-5 0 0 0,-2-1 0 0 0,0 1 0 0 0,2 0 0 0 0,1 2 0 0 0,1 1 0 0 0,1 1 0 0 0,1 0 0 0 0,0 1 0 0 0,0 1 0 0 0,0-1 0 0 0,1 0 0 0 0,-1 0 0 0 0,0 0 0 0 0,1 0 0 0 0,-1 1 0 0 0,0-1 0 0 0,0 0 0 0 0,0 0 0 0 0,0 0 0 0 0,1 0 0 0 0,-1 0 0 0 0,0 0 0 0 0,0 0 0 0 0,0 0 0 0 0,0 0 0 0 0,0 0 0 0 0,0 0 0 0 0,1 0 0 0 0,-6-5 0 0 0,-1-1 0 0 0,1 1 0 0 0,1 0 0 0 0,-4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14393 8043 16383 0 0,'5'0'0'0'0,"5"0"0"0"0,2-4 0 0 0,2-2 0 0 0,4 0 0 0 0,4 1 0 0 0,1 2 0 0 0,2 1 0 0 0,2 1 0 0 0,-1 1 0 0 0,1 0 0 0 0,0 0 0 0 0,0 0 0 0 0,-1 0 0 0 0,0 1 0 0 0,1-1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0,-6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14288 9472 16383 0 0,'4'0'0'0'0,"6"0"0"0"0,6 0 0 0 0,0 5 0 0 0,2 0 0 0 0,2 1 0 0 0,3-1 0 0 0,1-2 0 0 0,1-1 0 0 0,1-1 0 0 0,0-1 0 0 0,1 0 0 0 0,0 0 0 0 0,-1 0 0 0 0,0 0 0 0 0,1-1 0 0 0,-1 1 0 0 0,0 0 0 0 0,0 0 0 0 0,0 0 0 0 0,0 0 0 0 0,1 0 0 0 0,-1 0 0 0 0,0 0 0 0 0,0 0 0 0 0,0 0 0 0 0,0 0 0 0 0,0 0 0 0 0,0 0 0 0 0,1 0 0 0 0,-1 0 0 0 0,0 0 0 0 0,0 5 0 0 0,5 1 0 0 0,1-1 0 0 0,-1 0 0 0 0,0-2 0 0 0,-2-1 0 0 0,0-1 0 0 0,-2-1 0 0 0,-5 5 0 0 0,-2 1 0 0 0,0-1 0 0 0,2-1 0 0 0,0-1 0 0 0,2-1 0 0 0,1-1 0 0 0,1 0 0 0 0,0-1 0 0 0,0-1 0 0 0,1 1 0 0 0,-1 0 0 0 0,0 0 0 0 0,1 0 0 0 0,-1-1 0 0 0,0 1 0 0 0,0 0 0 0 0,0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13626 16383 0 0,'0'-5'0'0'0,"5"-1"0"0"0,5 1 0 0 0,6 0 0 0 0,5 2 0 0 0,2 1 0 0 0,3 1 0 0 0,1 0 0 0 0,0 1 0 0 0,1 1 0 0 0,-1-1 0 0 0,0 0 0 0 0,-1 0 0 0 0,1 0 0 0 0,-1 1 0 0 0,0-1 0 0 0,0 0 0 0 0,0 0 0 0 0,0 0 0 0 0,0 0 0 0 0,0 0 0 0 0,0 0 0 0 0,1 0 0 0 0,-1 0 0 0 0,0 0 0 0 0,0 0 0 0 0,0 0 0 0 0,0 0 0 0 0,0 0 0 0 0,1 0 0 0 0,-6 4 0 0 0,-1 2 0 0 0,1 0 0 0 0,1-2 0 0 0,0-1 0 0 0,3-1 0 0 0,0-1 0 0 0,0 0 0 0 0,1-1 0 0 0,1 0 0 0 0,-1-1 0 0 0,1 1 0 0 0,-1 0 0 0 0,0 0 0 0 0,0 0 0 0 0,1 0 0 0 0,-1 0 0 0 0,0 0 0 0 0,0 0 0 0 0,-4-5 0 0 0,-7-1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14684 11059 16383 0 0,'5'0'0'0'0,"5"0"0"0"0,6 0 0 0 0,5 0 0 0 0,2 0 0 0 0,3 0 0 0 0,1 0 0 0 0,0 0 0 0 0,1 0 0 0 0,-1 0 0 0 0,-1 0 0 0 0,1 0 0 0 0,-1 0 0 0 0,1 0 0 0 0,-1 0 0 0 0,0 0 0 0 0,0 0 0 0 0,0 0 0 0 0,0 0 0 0 0,0 0 0 0 0,-4-4 0 0 0,-2-2 0 0 0,1 0 0 0 0,0 2 0 0 0,2 0 0 0 0,1 2 0 0 0,1 1 0 0 0,1 1 0 0 0,0 0 0 0 0,1 0 0 0 0,-1 0 0 0 0,0 1 0 0 0,1-1 0 0 0,-1 0 0 0 0,0 0 0 0 0,0 0 0 0 0,0 0 0 0 0,1 0 0 0 0,-1 0 0 0 0,0 0 0 0 0,0 0 0 0 0,0 0 0 0 0,0 0 0 0 0,0 0 0 0 0,0 0 0 0 0,1 0 0 0 0,-1 0 0 0 0,0 0 0 0 0,0 0 0 0 0,0 0 0 0 0,0 0 0 0 0,0 0 0 0 0,0 0 0 0 0,1 0 0 0 0,-1 0 0 0 0,-5 5 0 0 0,0 0 0 0 0,-1 1 0 0 0,2-1 0 0 0,1-2 0 0 0,1-1 0 0 0,1-1 0 0 0,1 4 0 0 0,0 1 0 0 0,0-1 0 0 0,0-1 0 0 0,1-1 0 0 0,-1-1 0 0 0,0-1 0 0 0,-4 4 0 0 0,-2 1 0 0 0,1-1 0 0 0,1 0 0 0 0,0-2 0 0 0,3-2 0 0 0,0 0 0 0 0,-4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4260 16383 0 0,'4'0'0'0'0,"6"0"0"0"0,6 0 0 0 0,5 0 0 0 0,3 0 0 0 0,1 0 0 0 0,2 0 0 0 0,0 0 0 0 0,1 0 0 0 0,-1 0 0 0 0,0 0 0 0 0,-1 0 0 0 0,1 0 0 0 0,-1 0 0 0 0,0 0 0 0 0,0 0 0 0 0,0 0 0 0 0,-4 4 0 0 0,-2 2 0 0 0,0 0 0 0 0,2-2 0 0 0,1 0 0 0 0,1-2 0 0 0,1-1 0 0 0,1-1 0 0 0,0 0 0 0 0,0 0 0 0 0,1 4 0 0 0,-1 2 0 0 0,0-1 0 0 0,1 0 0 0 0,-1-2 0 0 0,0-1 0 0 0,0-1 0 0 0,0-1 0 0 0,0 0 0 0 0,1 0 0 0 0,-1 0 0 0 0,0-1 0 0 0,0 1 0 0 0,0 0 0 0 0,0 0 0 0 0,0 0 0 0 0,0 0 0 0 0,1 0 0 0 0,-1 0 0 0 0,0 0 0 0 0,0 0 0 0 0,0 0 0 0 0,0 0 0 0 0,0 0 0 0 0,1 0 0 0 0,-1 0 0 0 0,0 0 0 0 0,0 0 0 0 0,0 0 0 0 0,0 0 0 0 0,-4-4 0 0 0,-2-2 0 0 0,1 0 0 0 0,0 2 0 0 0,2 0 0 0 0,1 2 0 0 0,1 1 0 0 0,1 1 0 0 0,0 0 0 0 0,0 0 0 0 0,1 0 0 0 0,-1 0 0 0 0,1-4 0 0 0,-1-2 0 0 0,0 1 0 0 0,-4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20346 8493 16383 0 0,'0'4'0'0'0,"5"2"0"0"0,5 0 0 0 0,6-2 0 0 0,5 0 0 0 0,3-2 0 0 0,-3 3 0 0 0,0 1 0 0 0,0 0 0 0 0,2-2 0 0 0,1-1 0 0 0,1-1 0 0 0,-4 3 0 0 0,-1 2 0 0 0,1-2 0 0 0,0-1 0 0 0,2-1 0 0 0,2-1 0 0 0,0-1 0 0 0,1-1 0 0 0,0 0 0 0 0,0 0 0 0 0,1 0 0 0 0,-1 0 0 0 0,0-1 0 0 0,1-3 0 0 0,-1-2 0 0 0,0 0 0 0 0,0 2 0 0 0,0 0 0 0 0,0 2 0 0 0,-4-3 0 0 0,-2-1 0 0 0,1 0 0 0 0,0 2 0 0 0,2 1 0 0 0,-3-4 0 0 0,-1 1 0 0 0,1 0 0 0 0,2 1 0 0 0,-4-2 0 0 0,1-1 0 0 0,1 2 0 0 0,1 1 0 0 0,2 2 0 0 0,1 1 0 0 0,2 1 0 0 0,0 1 0 0 0,0 0 0 0 0,1 1 0 0 0,-1-1 0 0 0,0 0 0 0 0,1 0 0 0 0,-1 1 0 0 0,0-1 0 0 0,0 0 0 0 0,1 0 0 0 0,-1 0 0 0 0,0 0 0 0 0,0 0 0 0 0,0 0 0 0 0,0 0 0 0 0,0 0 0 0 0,0 0 0 0 0,1 0 0 0 0,-1 0 0 0 0,0 0 0 0 0,0 0 0 0 0,0 0 0 0 0,-4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20294 12647 16383 0 0,'4'0'0'0'0,"2"5"0"0"0,4 0 0 0 0,5 1 0 0 0,4-1 0 0 0,4-2 0 0 0,1-1 0 0 0,3-1 0 0 0,-1-1 0 0 0,2 0 0 0 0,-1 0 0 0 0,-1 0 0 0 0,1 0 0 0 0,-1-1 0 0 0,1 1 0 0 0,-1 0 0 0 0,0 0 0 0 0,0 0 0 0 0,0 0 0 0 0,0 0 0 0 0,0 0 0 0 0,1 0 0 0 0,-1 0 0 0 0,0 0 0 0 0,0 0 0 0 0,0 0 0 0 0,0 0 0 0 0,0 0 0 0 0,1 0 0 0 0,-1 0 0 0 0,0 0 0 0 0,0 0 0 0 0,0 0 0 0 0,0 0 0 0 0,0 0 0 0 0,-4 5 0 0 0,-2 1 0 0 0,1-1 0 0 0,0 0 0 0 0,2-2 0 0 0,1-1 0 0 0,1-1 0 0 0,1-1 0 0 0,0 0 0 0 0,1 0 0 0 0,-1 0 0 0 0,0 0 0 0 0,-4 4 0 0 0,-1 2 0 0 0,-1-1 0 0 0,2 0 0 0 0,1-2 0 0 0,1-1 0 0 0,1-1 0 0 0,1 0 0 0 0,0-1 0 0 0,0-1 0 0 0,0 1 0 0 0,1 0 0 0 0,-1 0 0 0 0,0 0 0 0 0,1 0 0 0 0,-1-1 0 0 0,0 1 0 0 0,0 0 0 0 0,0 0 0 0 0,0 0 0 0 0,-4-4 0 0 0,-2-2 0 0 0,1 0 0 0 0,0 2 0 0 0,2 1 0 0 0,1 1 0 0 0,1 1 0 0 0,1 0 0 0 0,0 1 0 0 0,0 0 0 0 0,1 1 0 0 0,-1-1 0 0 0,1 0 0 0 0,-1 0 0 0 0,0 0 0 0 0,0 0 0 0 0,0 0 0 0 0,1 0 0 0 0,-1 0 0 0 0,0 0 0 0 0,0 0 0 0 0,0 0 0 0 0,0 0 0 0 0,0 0 0 0 0,0 0 0 0 0,1 0 0 0 0,-6-4 0 0 0,-1-2 0 0 0,1 0 0 0 0,1 2 0 0 0,0 1 0 0 0,3 1 0 0 0,0 1 0 0 0,0 0 0 0 0,1 1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6006 17118 16383 0 0,'4'0'0'0'0,"7"0"0"0"0,5 0 0 0 0,4 0 0 0 0,4 0 0 0 0,2 0 0 0 0,1 0 0 0 0,0 0 0 0 0,0 0 0 0 0,0 0 0 0 0,0 0 0 0 0,0 0 0 0 0,-1 0 0 0 0,0 0 0 0 0,1 0 0 0 0,-1 0 0 0 0,0 0 0 0 0,-5-4 0 0 0,0-2 0 0 0,-1 0 0 0 0,2 1 0 0 0,0 2 0 0 0,3 1 0 0 0,0 1 0 0 0,0 1 0 0 0,1 0 0 0 0,1 0 0 0 0,-1 0 0 0 0,1 0 0 0 0,-1 1 0 0 0,0-1 0 0 0,0 0 0 0 0,1 0 0 0 0,-1 0 0 0 0,0 0 0 0 0,0 0 0 0 0,0 0 0 0 0,0 0 0 0 0,0 0 0 0 0,0 0 0 0 0,1 0 0 0 0,-1 0 0 0 0,0 0 0 0 0,0 0 0 0 0,0 0 0 0 0,0 0 0 0 0,-4-5 0 0 0,-2-1 0 0 0,1 1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15849 11509 16383 0 0,'4'0'0'0'0,"6"0"0"0"0,6 0 0 0 0,5 0 0 0 0,3 0 0 0 0,1 0 0 0 0,2 0 0 0 0,0 0 0 0 0,1 0 0 0 0,-1 0 0 0 0,0 0 0 0 0,-1 0 0 0 0,1 0 0 0 0,-1 0 0 0 0,-4 5 0 0 0,-2 1 0 0 0,0-1 0 0 0,2 0 0 0 0,1-2 0 0 0,1-1 0 0 0,1-1 0 0 0,0 0 0 0 0,2-1 0 0 0,-1-1 0 0 0,0 1 0 0 0,1 0 0 0 0,-1 0 0 0 0,0 0 0 0 0,0 0 0 0 0,1-1 0 0 0,-1 1 0 0 0,0 0 0 0 0,0 0 0 0 0,0 0 0 0 0,0 0 0 0 0,0 0 0 0 0,1 1 0 0 0,-1-1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16007 13916 16383 0 0,'5'0'0'0'0,"5"0"0"0"0,6 0 0 0 0,5 0 0 0 0,2 0 0 0 0,-1 5 0 0 0,-1 1 0 0 0,0-1 0 0 0,2 0 0 0 0,1-2 0 0 0,1-1 0 0 0,-4 4 0 0 0,-1 0 0 0 0,0 0 0 0 0,2-2 0 0 0,1-1 0 0 0,2-1 0 0 0,0-1 0 0 0,1-1 0 0 0,0 0 0 0 0,0 0 0 0 0,1-1 0 0 0,-1 1 0 0 0,0 0 0 0 0,1 0 0 0 0,-1 0 0 0 0,0 0 0 0 0,0 0 0 0 0,0 0 0 0 0,-4-5 0 0 0,-2-1 0 0 0,1 1 0 0 0,0 0 0 0 0,2 2 0 0 0,1 1 0 0 0,1 1 0 0 0,1 0 0 0 0,0-3 0 0 0,0-2 0 0 0,1 1 0 0 0,-1 1 0 0 0,0 1 0 0 0,1 1 0 0 0,-1-4 0 0 0,0 0 0 0 0,0 0 0 0 0,0 2 0 0 0,-4-3 0 0 0,-2-1 0 0 0,1 1 0 0 0,0 3 0 0 0,2 0 0 0 0,1 3 0 0 0,1 0 0 0 0,1 1 0 0 0,0 0 0 0 0,-4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15954 16192 16383 0 0,'5'0'0'0'0,"5"0"0"0"0,6 0 0 0 0,5 0 0 0 0,2 0 0 0 0,3 0 0 0 0,1 0 0 0 0,0 0 0 0 0,1 0 0 0 0,-1 0 0 0 0,-5 4 0 0 0,-1 2 0 0 0,-1 0 0 0 0,2-2 0 0 0,1 0 0 0 0,1-2 0 0 0,1-1 0 0 0,1-1 0 0 0,0 0 0 0 0,0 0 0 0 0,1 0 0 0 0,-1-1 0 0 0,0 1 0 0 0,1 0 0 0 0,-1 0 0 0 0,-4-5 0 0 0,-2 0 0 0 0,0-1 0 0 0,2 1 0 0 0,1 2 0 0 0,1 1 0 0 0,1 1 0 0 0,-4-4 0 0 0,-1-1 0 0 0,1 1 0 0 0,1 1 0 0 0,1 1 0 0 0,1 1 0 0 0,2 1 0 0 0,-1 1 0 0 0,2 0 0 0 0,-1 0 0 0 0,0 0 0 0 0,1 0 0 0 0,-1 0 0 0 0,0 1 0 0 0,0-1 0 0 0,-4-5 0 0 0,-2-1 0 0 0,1 1 0 0 0,0 0 0 0 0,2 2 0 0 0,1 1 0 0 0,2 1 0 0 0,-1 0 0 0 0,1 1 0 0 0,1 1 0 0 0,-1-1 0 0 0,0 0 0 0 0,1 0 0 0 0,-1 0 0 0 0,0 1 0 0 0,0-1 0 0 0,1 0 0 0 0,-1 0 0 0 0,0 0 0 0 0,0 0 0 0 0,0 0 0 0 0,0 0 0 0 0,-4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7117 7673 16383 0 0,'5'0'0'0'0,"5"0"0"0"0,6 0 0 0 0,0 4 0 0 0,2 2 0 0 0,2 0 0 0 0,2-2 0 0 0,2 0 0 0 0,2-2 0 0 0,0-1 0 0 0,0-1 0 0 0,1 0 0 0 0,-5 4 0 0 0,-2 2 0 0 0,1-1 0 0 0,1 0 0 0 0,-3 2 0 0 0,-1 1 0 0 0,1-1 0 0 0,-2 2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7197 8096 16383 0 0,'4'0'0'0'0,"6"0"0"0"0,6 0 0 0 0,5 0 0 0 0,3 0 0 0 0,2 0 0 0 0,0 0 0 0 0,2 0 0 0 0,-1 0 0 0 0,-4 5 0 0 0,-3 1 0 0 0,1-1 0 0 0,-3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0:07:50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7170 8493 16383 0 0,'0'-5'0'0'0,"5"-1"0"0"0,5 1 0 0 0,6 0 0 0 0,5 2 0 0 0,2 1 0 0 0,3 1 0 0 0,1 1 0 0 0,0 0 0 0 0,0 0 0 0 0,0 0 0 0 0,0 0 0 0 0,0 0 0 0 0,-1 1 0 0 0,1-1 0 0 0,-1 0 0 0 0,0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21.xml"/><Relationship Id="rId1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customXml" Target="../ink/ink18.xml"/><Relationship Id="rId12" Type="http://schemas.openxmlformats.org/officeDocument/2006/relationships/image" Target="../media/image33.png"/><Relationship Id="rId17" Type="http://schemas.openxmlformats.org/officeDocument/2006/relationships/customXml" Target="../ink/ink23.xml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32.png"/><Relationship Id="rId19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customXml" Target="../ink/ink19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박찬희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315-5F88-35C1-FDCA-F1BF2A7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피그마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FA63B99-E025-6B8E-34D0-2B78EAEE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17" y="39110"/>
            <a:ext cx="6139273" cy="355212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05E0A1E-5C7B-3C97-DB5E-07DA8FB9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28" y="784997"/>
            <a:ext cx="2209800" cy="34671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4A29021-E848-B18B-5CF6-A7C7363E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4" y="948267"/>
            <a:ext cx="1639003" cy="378554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4E46EC-0871-CEEE-EE71-A98AE5C2EF01}"/>
              </a:ext>
            </a:extLst>
          </p:cNvPr>
          <p:cNvSpPr/>
          <p:nvPr/>
        </p:nvSpPr>
        <p:spPr>
          <a:xfrm>
            <a:off x="84667" y="893703"/>
            <a:ext cx="1693333" cy="38382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615B47-466B-E3E5-ED35-9ECC2F016295}"/>
              </a:ext>
            </a:extLst>
          </p:cNvPr>
          <p:cNvSpPr/>
          <p:nvPr/>
        </p:nvSpPr>
        <p:spPr>
          <a:xfrm>
            <a:off x="4900914" y="245396"/>
            <a:ext cx="5428073" cy="9877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9E6F87-959A-30D8-2F18-A570AD6574DB}"/>
              </a:ext>
            </a:extLst>
          </p:cNvPr>
          <p:cNvSpPr/>
          <p:nvPr/>
        </p:nvSpPr>
        <p:spPr>
          <a:xfrm>
            <a:off x="2130548" y="744217"/>
            <a:ext cx="2097852" cy="372533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88CDC4-4830-4719-493A-D0CED3BD7AE5}"/>
              </a:ext>
            </a:extLst>
          </p:cNvPr>
          <p:cNvSpPr/>
          <p:nvPr/>
        </p:nvSpPr>
        <p:spPr>
          <a:xfrm>
            <a:off x="4600566" y="1617041"/>
            <a:ext cx="5879630" cy="18156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3E3C8-9AFF-1266-BCF2-6E9C0543C790}"/>
              </a:ext>
            </a:extLst>
          </p:cNvPr>
          <p:cNvSpPr txBox="1"/>
          <p:nvPr/>
        </p:nvSpPr>
        <p:spPr>
          <a:xfrm>
            <a:off x="4944396" y="3667512"/>
            <a:ext cx="9068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피그마로</a:t>
            </a:r>
            <a:r>
              <a:rPr lang="ko-KR" altLang="en-US" dirty="0">
                <a:ea typeface="맑은 고딕"/>
              </a:rPr>
              <a:t> 포트폴리오 자기 소개, 공부한 기술 소개 작성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0C1F015-2C24-86F0-DBE4-C0482CDB1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64" y="4184414"/>
            <a:ext cx="1569299" cy="262843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7A14285-18CC-83AB-26F5-B1F66850E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892" y="5011554"/>
            <a:ext cx="225742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5FFB-0E72-B886-89BC-B9A12AF2C072}"/>
              </a:ext>
            </a:extLst>
          </p:cNvPr>
          <p:cNvSpPr txBox="1"/>
          <p:nvPr/>
        </p:nvSpPr>
        <p:spPr>
          <a:xfrm>
            <a:off x="6791115" y="5108108"/>
            <a:ext cx="545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커피페이지의 </a:t>
            </a:r>
            <a:r>
              <a:rPr lang="ko-KR" altLang="en-US" dirty="0" err="1">
                <a:ea typeface="맑은 고딕"/>
              </a:rPr>
              <a:t>포스트잇</a:t>
            </a:r>
            <a:r>
              <a:rPr lang="ko-KR" altLang="en-US" dirty="0">
                <a:ea typeface="맑은 고딕"/>
              </a:rPr>
              <a:t> 이미지 작성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9134D1-5E87-3248-4E75-B699E3A81989}"/>
              </a:ext>
            </a:extLst>
          </p:cNvPr>
          <p:cNvSpPr/>
          <p:nvPr/>
        </p:nvSpPr>
        <p:spPr>
          <a:xfrm>
            <a:off x="2462561" y="5027341"/>
            <a:ext cx="1932878" cy="153329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5F8662-2D92-C59B-E911-38C6BDBFF355}"/>
              </a:ext>
            </a:extLst>
          </p:cNvPr>
          <p:cNvSpPr/>
          <p:nvPr/>
        </p:nvSpPr>
        <p:spPr>
          <a:xfrm>
            <a:off x="4683512" y="4163122"/>
            <a:ext cx="1681975" cy="264841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2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4DB3-0F1B-2DEA-8999-9BB9DED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클라우드를 사용한 웹서비스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E94DD-DE50-A30D-7CF4-B316301B5D03}"/>
              </a:ext>
            </a:extLst>
          </p:cNvPr>
          <p:cNvSpPr/>
          <p:nvPr/>
        </p:nvSpPr>
        <p:spPr>
          <a:xfrm>
            <a:off x="492512" y="2230244"/>
            <a:ext cx="1412487" cy="22581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620D7-0F52-3FF5-7336-CA4B32EE339C}"/>
              </a:ext>
            </a:extLst>
          </p:cNvPr>
          <p:cNvSpPr txBox="1"/>
          <p:nvPr/>
        </p:nvSpPr>
        <p:spPr>
          <a:xfrm>
            <a:off x="492512" y="3131633"/>
            <a:ext cx="1356731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B5EC84-CF4C-BE06-DA42-E2C625F23C6A}"/>
              </a:ext>
            </a:extLst>
          </p:cNvPr>
          <p:cNvSpPr/>
          <p:nvPr/>
        </p:nvSpPr>
        <p:spPr>
          <a:xfrm>
            <a:off x="10379927" y="2248830"/>
            <a:ext cx="1412487" cy="23510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453DA-B9D0-849C-F10C-9E0E43155CFD}"/>
              </a:ext>
            </a:extLst>
          </p:cNvPr>
          <p:cNvSpPr txBox="1"/>
          <p:nvPr/>
        </p:nvSpPr>
        <p:spPr>
          <a:xfrm>
            <a:off x="10630829" y="3252438"/>
            <a:ext cx="994317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개발자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E99AEA5-4CE0-9DB2-C33C-ACFD1CAAAC05}"/>
              </a:ext>
            </a:extLst>
          </p:cNvPr>
          <p:cNvSpPr/>
          <p:nvPr/>
        </p:nvSpPr>
        <p:spPr>
          <a:xfrm>
            <a:off x="2072267" y="2964366"/>
            <a:ext cx="4107365" cy="2509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DAAF4-5C7D-CB60-7A2C-AF1F8DA40003}"/>
              </a:ext>
            </a:extLst>
          </p:cNvPr>
          <p:cNvSpPr txBox="1"/>
          <p:nvPr/>
        </p:nvSpPr>
        <p:spPr>
          <a:xfrm>
            <a:off x="2165195" y="2583366"/>
            <a:ext cx="669074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요청</a:t>
            </a:r>
            <a:endParaRPr lang="ko-KR" altLang="en-US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2844D36-DEDE-8D37-1529-F6EA2A240FFD}"/>
              </a:ext>
            </a:extLst>
          </p:cNvPr>
          <p:cNvSpPr/>
          <p:nvPr/>
        </p:nvSpPr>
        <p:spPr>
          <a:xfrm>
            <a:off x="2044390" y="3494048"/>
            <a:ext cx="4144536" cy="26948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82D4-4EB8-E513-B8B9-5CCFFE75F7D1}"/>
              </a:ext>
            </a:extLst>
          </p:cNvPr>
          <p:cNvSpPr txBox="1"/>
          <p:nvPr/>
        </p:nvSpPr>
        <p:spPr>
          <a:xfrm>
            <a:off x="2165194" y="3856463"/>
            <a:ext cx="669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응답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ECF175-1AD2-C0D6-8CAE-C0DAC9C245C6}"/>
              </a:ext>
            </a:extLst>
          </p:cNvPr>
          <p:cNvSpPr/>
          <p:nvPr/>
        </p:nvSpPr>
        <p:spPr>
          <a:xfrm>
            <a:off x="8214732" y="3466171"/>
            <a:ext cx="2165193" cy="83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7" descr="로고이(가) 표시된 사진&#10;&#10;자동 생성된 설명">
            <a:extLst>
              <a:ext uri="{FF2B5EF4-FFF2-40B4-BE49-F238E27FC236}">
                <a16:creationId xmlns:a16="http://schemas.microsoft.com/office/drawing/2014/main" id="{66ABE0BD-D8D8-C22F-4107-9BF09998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02" y="2775609"/>
            <a:ext cx="2461864" cy="1009417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CC221FA-DE0D-255B-6147-B4667071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56" y="2226295"/>
            <a:ext cx="2002341" cy="2358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42F912-B2E4-5D78-A6C7-A8D18DD40384}"/>
              </a:ext>
            </a:extLst>
          </p:cNvPr>
          <p:cNvSpPr txBox="1"/>
          <p:nvPr/>
        </p:nvSpPr>
        <p:spPr>
          <a:xfrm>
            <a:off x="6569927" y="1858536"/>
            <a:ext cx="1709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웹호스팅</a:t>
            </a:r>
            <a:r>
              <a:rPr lang="ko-KR" altLang="en-US" dirty="0">
                <a:ea typeface="맑은 고딕"/>
              </a:rPr>
              <a:t>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0CE78-325D-8F77-7A91-512BA039F272}"/>
              </a:ext>
            </a:extLst>
          </p:cNvPr>
          <p:cNvSpPr txBox="1"/>
          <p:nvPr/>
        </p:nvSpPr>
        <p:spPr>
          <a:xfrm>
            <a:off x="3345365" y="3912219"/>
            <a:ext cx="2016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클라우드 서비스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4F6DF-EC45-E798-793A-2CC0A86D9063}"/>
              </a:ext>
            </a:extLst>
          </p:cNvPr>
          <p:cNvSpPr txBox="1"/>
          <p:nvPr/>
        </p:nvSpPr>
        <p:spPr>
          <a:xfrm>
            <a:off x="8651487" y="3029415"/>
            <a:ext cx="1282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버전 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DDC861-3E00-E024-2CFE-03DCBF4530E0}"/>
              </a:ext>
            </a:extLst>
          </p:cNvPr>
          <p:cNvCxnSpPr/>
          <p:nvPr/>
        </p:nvCxnSpPr>
        <p:spPr>
          <a:xfrm flipH="1">
            <a:off x="5339344" y="2269040"/>
            <a:ext cx="1148575" cy="598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6CA64C-34F3-C4BC-EAA9-9F28CCE211A3}"/>
              </a:ext>
            </a:extLst>
          </p:cNvPr>
          <p:cNvSpPr txBox="1"/>
          <p:nvPr/>
        </p:nvSpPr>
        <p:spPr>
          <a:xfrm>
            <a:off x="5426926" y="2155902"/>
            <a:ext cx="752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연결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C276-3C84-B8EC-97F6-67DC5D6F0D6C}"/>
              </a:ext>
            </a:extLst>
          </p:cNvPr>
          <p:cNvSpPr txBox="1"/>
          <p:nvPr/>
        </p:nvSpPr>
        <p:spPr>
          <a:xfrm>
            <a:off x="343829" y="4897243"/>
            <a:ext cx="115693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Netlify</a:t>
            </a:r>
            <a:endParaRPr lang="ko-KR" altLang="en-US"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Paas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Platform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Service)</a:t>
            </a:r>
            <a:endParaRPr lang="ko-KR" dirty="0"/>
          </a:p>
          <a:p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GitHub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계정 연동 및 쉬운 호스팅을 제공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1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4083-463B-897D-B19C-421BE5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B4F3E-9ED3-97AF-3DD7-453479F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  <a:p>
            <a:r>
              <a:rPr lang="ko-KR" altLang="en-US" dirty="0">
                <a:ea typeface="맑은 고딕"/>
              </a:rPr>
              <a:t>배너 수정</a:t>
            </a:r>
          </a:p>
          <a:p>
            <a:r>
              <a:rPr lang="ko-KR" altLang="en-US" dirty="0" err="1">
                <a:ea typeface="맑은 고딕"/>
              </a:rPr>
              <a:t>피그마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80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8DDA-1485-4832-B8F1-E5438045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62" y="64088"/>
            <a:ext cx="5031523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검색창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BC3D5CD-C95D-4C6B-A654-98238069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39" y="1142089"/>
            <a:ext cx="5067300" cy="65722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44E4E8DB-B8E7-E465-85EC-C2D4BCEB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8" y="1831136"/>
            <a:ext cx="5057423" cy="58046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18E74F-8749-9D6D-D593-183DB8499D14}"/>
              </a:ext>
            </a:extLst>
          </p:cNvPr>
          <p:cNvSpPr/>
          <p:nvPr/>
        </p:nvSpPr>
        <p:spPr>
          <a:xfrm>
            <a:off x="4317999" y="1175927"/>
            <a:ext cx="611481" cy="4797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006A07-86D4-C2FD-1425-A0B7C3B8CCAB}"/>
              </a:ext>
            </a:extLst>
          </p:cNvPr>
          <p:cNvSpPr/>
          <p:nvPr/>
        </p:nvSpPr>
        <p:spPr>
          <a:xfrm>
            <a:off x="4731926" y="1937925"/>
            <a:ext cx="310444" cy="291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DB40-1A3C-627B-96F1-8ECE831126DD}"/>
              </a:ext>
            </a:extLst>
          </p:cNvPr>
          <p:cNvSpPr txBox="1"/>
          <p:nvPr/>
        </p:nvSpPr>
        <p:spPr>
          <a:xfrm>
            <a:off x="5475110" y="1204148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기존: 클릭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 투명(</a:t>
            </a:r>
            <a:r>
              <a:rPr lang="ko-KR" altLang="en-US" dirty="0" err="1">
                <a:ea typeface="맑은 고딕"/>
              </a:rPr>
              <a:t>opacity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CF2975A-F29C-1537-53CC-2F3725AC37DB}"/>
              </a:ext>
            </a:extLst>
          </p:cNvPr>
          <p:cNvSpPr/>
          <p:nvPr/>
        </p:nvSpPr>
        <p:spPr>
          <a:xfrm>
            <a:off x="7535333" y="1618074"/>
            <a:ext cx="122296" cy="3668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D894-8CCB-20A0-C90B-9DF9A5ECBBFA}"/>
              </a:ext>
            </a:extLst>
          </p:cNvPr>
          <p:cNvSpPr txBox="1"/>
          <p:nvPr/>
        </p:nvSpPr>
        <p:spPr>
          <a:xfrm>
            <a:off x="5381037" y="2041408"/>
            <a:ext cx="5682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변경: 투명 삭제 후 마우스 오버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아이콘을 </a:t>
            </a:r>
            <a:endParaRPr lang="ko-KR"/>
          </a:p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done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6B01ED9-EDA1-80EC-E95C-1752ECA9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44" y="3256676"/>
            <a:ext cx="4624681" cy="1125464"/>
          </a:xfrm>
          <a:prstGeom prst="rect">
            <a:avLst/>
          </a:prstGeom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45B249D-46A8-20C6-5660-8F1878D5F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" y="2690125"/>
            <a:ext cx="4681125" cy="39408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0C012A-9A06-AC96-6DDD-E7F43BAD9DF0}"/>
              </a:ext>
            </a:extLst>
          </p:cNvPr>
          <p:cNvSpPr/>
          <p:nvPr/>
        </p:nvSpPr>
        <p:spPr>
          <a:xfrm>
            <a:off x="404518" y="3621852"/>
            <a:ext cx="4468518" cy="338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A1575-CFF9-E2EB-C0F6-A7B766683349}"/>
              </a:ext>
            </a:extLst>
          </p:cNvPr>
          <p:cNvSpPr/>
          <p:nvPr/>
        </p:nvSpPr>
        <p:spPr>
          <a:xfrm>
            <a:off x="2144888" y="4176889"/>
            <a:ext cx="771407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BE587-ACB7-54F7-57E1-BC0BFA1DAD1A}"/>
              </a:ext>
            </a:extLst>
          </p:cNvPr>
          <p:cNvSpPr/>
          <p:nvPr/>
        </p:nvSpPr>
        <p:spPr>
          <a:xfrm>
            <a:off x="517407" y="4496740"/>
            <a:ext cx="3800592" cy="225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1660F3-0E12-C35F-7302-C4DEEFE54603}"/>
              </a:ext>
            </a:extLst>
          </p:cNvPr>
          <p:cNvSpPr/>
          <p:nvPr/>
        </p:nvSpPr>
        <p:spPr>
          <a:xfrm>
            <a:off x="517408" y="6218297"/>
            <a:ext cx="3800592" cy="244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A7B325-FEF3-72C5-9AF7-7C3F7F1E2ABA}"/>
              </a:ext>
            </a:extLst>
          </p:cNvPr>
          <p:cNvSpPr/>
          <p:nvPr/>
        </p:nvSpPr>
        <p:spPr>
          <a:xfrm>
            <a:off x="4515555" y="6255926"/>
            <a:ext cx="1392296" cy="1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261E-F7BF-E7C8-CEF4-C90532A5C978}"/>
              </a:ext>
            </a:extLst>
          </p:cNvPr>
          <p:cNvSpPr txBox="1"/>
          <p:nvPr/>
        </p:nvSpPr>
        <p:spPr>
          <a:xfrm>
            <a:off x="5995253" y="6154741"/>
            <a:ext cx="549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블러</a:t>
            </a:r>
            <a:r>
              <a:rPr lang="ko-KR" altLang="en-US" dirty="0">
                <a:ea typeface="맑은 고딕"/>
              </a:rPr>
              <a:t> 시 다시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820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1E84-CE82-9311-3985-558E687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" y="1846"/>
            <a:ext cx="3887973" cy="133442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E4E05-C943-EBDA-2C75-90E02868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99" y="1091638"/>
            <a:ext cx="5381625" cy="27527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0C067-8C9E-3AF9-B10D-5C78662A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8" y="3940042"/>
            <a:ext cx="7625644" cy="27973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8A8EDC-F1CC-88BE-A967-5FAF0F6FB45D}"/>
              </a:ext>
            </a:extLst>
          </p:cNvPr>
          <p:cNvSpPr/>
          <p:nvPr/>
        </p:nvSpPr>
        <p:spPr>
          <a:xfrm>
            <a:off x="3875851" y="1627481"/>
            <a:ext cx="545629" cy="27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02A6B8-0726-C318-9709-54D146BC3B3F}"/>
              </a:ext>
            </a:extLst>
          </p:cNvPr>
          <p:cNvSpPr/>
          <p:nvPr/>
        </p:nvSpPr>
        <p:spPr>
          <a:xfrm>
            <a:off x="630296" y="2276593"/>
            <a:ext cx="1100666" cy="14769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86234-F985-52E7-C715-EE48688CA060}"/>
              </a:ext>
            </a:extLst>
          </p:cNvPr>
          <p:cNvSpPr txBox="1"/>
          <p:nvPr/>
        </p:nvSpPr>
        <p:spPr>
          <a:xfrm>
            <a:off x="5738518" y="1147703"/>
            <a:ext cx="521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2873-C003-A7D4-78B4-205C9986E292}"/>
              </a:ext>
            </a:extLst>
          </p:cNvPr>
          <p:cNvSpPr/>
          <p:nvPr/>
        </p:nvSpPr>
        <p:spPr>
          <a:xfrm>
            <a:off x="395110" y="5569185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E3D28-0B81-CD62-838F-7DD084E11739}"/>
              </a:ext>
            </a:extLst>
          </p:cNvPr>
          <p:cNvSpPr/>
          <p:nvPr/>
        </p:nvSpPr>
        <p:spPr>
          <a:xfrm>
            <a:off x="2342444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1B31E7-7A2B-28EB-1DB8-3CDAAD61241D}"/>
              </a:ext>
            </a:extLst>
          </p:cNvPr>
          <p:cNvSpPr/>
          <p:nvPr/>
        </p:nvSpPr>
        <p:spPr>
          <a:xfrm>
            <a:off x="395110" y="5813777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F43FF-080C-8D68-B7F9-59C3D5A195D8}"/>
              </a:ext>
            </a:extLst>
          </p:cNvPr>
          <p:cNvSpPr/>
          <p:nvPr/>
        </p:nvSpPr>
        <p:spPr>
          <a:xfrm>
            <a:off x="395110" y="6058370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E092CA-BD68-5D85-1E9D-FD946B49A103}"/>
              </a:ext>
            </a:extLst>
          </p:cNvPr>
          <p:cNvSpPr/>
          <p:nvPr/>
        </p:nvSpPr>
        <p:spPr>
          <a:xfrm>
            <a:off x="4543778" y="5098814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F484DD-C9B7-38ED-C561-94F83A98B8DA}"/>
              </a:ext>
            </a:extLst>
          </p:cNvPr>
          <p:cNvSpPr/>
          <p:nvPr/>
        </p:nvSpPr>
        <p:spPr>
          <a:xfrm>
            <a:off x="6312370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56D9-9C9C-BCC2-6DA8-F536FA9DC663}"/>
              </a:ext>
            </a:extLst>
          </p:cNvPr>
          <p:cNvSpPr txBox="1"/>
          <p:nvPr/>
        </p:nvSpPr>
        <p:spPr>
          <a:xfrm>
            <a:off x="7921037" y="3960518"/>
            <a:ext cx="405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 마우스 오버 시 추가메뉴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보이기</a:t>
            </a:r>
          </a:p>
        </p:txBody>
      </p:sp>
    </p:spTree>
    <p:extLst>
      <p:ext uri="{BB962C8B-B14F-4D97-AF65-F5344CB8AC3E}">
        <p14:creationId xmlns:p14="http://schemas.microsoft.com/office/powerpoint/2010/main" val="35715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CB60-EFC4-94C6-3434-85BD9A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5049897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C3A30A-F3AC-CFFC-AA7A-79F6157E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25" y="1016588"/>
            <a:ext cx="6093668" cy="5781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EF4F7-9D3F-7AE3-D0F9-BCE271FB8785}"/>
              </a:ext>
            </a:extLst>
          </p:cNvPr>
          <p:cNvSpPr txBox="1"/>
          <p:nvPr/>
        </p:nvSpPr>
        <p:spPr>
          <a:xfrm>
            <a:off x="6415851" y="1053630"/>
            <a:ext cx="5221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 HTML, CSS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10CAF-757C-BB34-536D-B0EC653A7F58}"/>
              </a:ext>
            </a:extLst>
          </p:cNvPr>
          <p:cNvSpPr/>
          <p:nvPr/>
        </p:nvSpPr>
        <p:spPr>
          <a:xfrm>
            <a:off x="1411111" y="2257777"/>
            <a:ext cx="4731925" cy="630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E1005-ECAA-6A1F-DB27-C23D27FF451D}"/>
              </a:ext>
            </a:extLst>
          </p:cNvPr>
          <p:cNvSpPr txBox="1"/>
          <p:nvPr/>
        </p:nvSpPr>
        <p:spPr>
          <a:xfrm>
            <a:off x="6340592" y="2257778"/>
            <a:ext cx="5390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메뉴의 링크를 걸어 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2B5CA3-2F5A-24EA-9971-DD13A50E3318}"/>
              </a:ext>
            </a:extLst>
          </p:cNvPr>
          <p:cNvSpPr/>
          <p:nvPr/>
        </p:nvSpPr>
        <p:spPr>
          <a:xfrm>
            <a:off x="1119481" y="3123259"/>
            <a:ext cx="1881481" cy="3320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CB8F-2931-FDAE-AB6F-C1E3F68054FC}"/>
              </a:ext>
            </a:extLst>
          </p:cNvPr>
          <p:cNvSpPr txBox="1"/>
          <p:nvPr/>
        </p:nvSpPr>
        <p:spPr>
          <a:xfrm>
            <a:off x="6302962" y="314207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추가 메뉴에 클래스 지정 후, 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평상 시 보이지 않게 </a:t>
            </a:r>
            <a:r>
              <a:rPr lang="ko-KR" altLang="en-US" dirty="0" err="1">
                <a:ea typeface="맑은 고딕"/>
              </a:rPr>
              <a:t>css</a:t>
            </a:r>
            <a:r>
              <a:rPr lang="ko-KR" altLang="en-US" dirty="0">
                <a:ea typeface="맑은 고딕"/>
              </a:rPr>
              <a:t> 추가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7F5284-3FB3-1E28-1632-3520CD89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19" y="3093178"/>
            <a:ext cx="3072459" cy="3296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14:cNvPr>
              <p14:cNvContentPartPr/>
              <p14:nvPr/>
            </p14:nvContentPartPr>
            <p14:xfrm>
              <a:off x="1862666" y="3273777"/>
              <a:ext cx="394065" cy="9407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C6A73-4BC7-E4A4-0730-37A9CDC1A6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4689" y="2803427"/>
                <a:ext cx="42966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14:cNvPr>
              <p14:cNvContentPartPr/>
              <p14:nvPr/>
            </p14:nvContentPartPr>
            <p14:xfrm>
              <a:off x="1862666" y="4533960"/>
              <a:ext cx="437383" cy="10227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6B01428-0333-DC70-D38B-C3A448A03E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4682" y="4516327"/>
                <a:ext cx="472992" cy="4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14:cNvPr>
              <p14:cNvContentPartPr/>
              <p14:nvPr/>
            </p14:nvContentPartPr>
            <p14:xfrm>
              <a:off x="1834444" y="5768757"/>
              <a:ext cx="433711" cy="1679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3A9A8C-4F63-A053-B078-C8F78A8F22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6463" y="5751259"/>
                <a:ext cx="469314" cy="5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14:cNvPr>
              <p14:cNvContentPartPr/>
              <p14:nvPr/>
            </p14:nvContentPartPr>
            <p14:xfrm>
              <a:off x="5334000" y="3791184"/>
              <a:ext cx="591620" cy="9817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2D5BBF2-EB89-20A1-F32E-EDC493585A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6367" y="3773654"/>
                <a:ext cx="627247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14:cNvPr>
              <p14:cNvContentPartPr/>
              <p14:nvPr/>
            </p14:nvContentPartPr>
            <p14:xfrm>
              <a:off x="5390444" y="4627895"/>
              <a:ext cx="478388" cy="38622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AAC543-338D-2060-AB4F-E9CBC0C6B1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72459" y="4610372"/>
                <a:ext cx="513997" cy="7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14:cNvPr>
              <p14:cNvContentPartPr/>
              <p14:nvPr/>
            </p14:nvContentPartPr>
            <p14:xfrm>
              <a:off x="5371629" y="5437071"/>
              <a:ext cx="601030" cy="29041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4794E6C-73BB-3749-5170-33739B7F44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3645" y="5419363"/>
                <a:ext cx="636639" cy="6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14:cNvPr>
              <p14:cNvContentPartPr/>
              <p14:nvPr/>
            </p14:nvContentPartPr>
            <p14:xfrm>
              <a:off x="2229555" y="2427111"/>
              <a:ext cx="146212" cy="31484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9CFC5F5-A72B-87DA-58B8-0538897A74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11593" y="2409580"/>
                <a:ext cx="181777" cy="66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14:cNvPr>
              <p14:cNvContentPartPr/>
              <p14:nvPr/>
            </p14:nvContentPartPr>
            <p14:xfrm>
              <a:off x="2257777" y="2577629"/>
              <a:ext cx="95079" cy="9407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E30559F-3F19-6172-7E5D-F6967215BB4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40196" y="2556249"/>
                <a:ext cx="130599" cy="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14:cNvPr>
              <p14:cNvContentPartPr/>
              <p14:nvPr/>
            </p14:nvContentPartPr>
            <p14:xfrm>
              <a:off x="2248370" y="2708923"/>
              <a:ext cx="140119" cy="9817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7FFCE2D-8048-EA52-DB9E-730A4E857B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0406" y="2691743"/>
                <a:ext cx="175688" cy="445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C181-6FB5-5E8C-EF0A-15B1D784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730F8D-D278-9DE9-8A8F-2AC4F7C5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16" y="992159"/>
            <a:ext cx="6968301" cy="57642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C3FE0-0EDB-0AFC-4B30-9DDF863006BF}"/>
              </a:ext>
            </a:extLst>
          </p:cNvPr>
          <p:cNvSpPr txBox="1"/>
          <p:nvPr/>
        </p:nvSpPr>
        <p:spPr>
          <a:xfrm>
            <a:off x="7234296" y="997185"/>
            <a:ext cx="4844814" cy="570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1033-4759-4999-7BF0-38DCF3EC0197}"/>
              </a:ext>
            </a:extLst>
          </p:cNvPr>
          <p:cNvSpPr txBox="1"/>
          <p:nvPr/>
        </p:nvSpPr>
        <p:spPr>
          <a:xfrm>
            <a:off x="7130814" y="3781777"/>
            <a:ext cx="49482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classList.toggle</a:t>
            </a:r>
            <a:r>
              <a:rPr lang="ko-KR" altLang="en-US" dirty="0">
                <a:ea typeface="맑은 고딕"/>
              </a:rPr>
              <a:t>()'메소드를 이용해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마우스오버를 할 때 마다 요소의 클래스가</a:t>
            </a:r>
          </a:p>
          <a:p>
            <a:r>
              <a:rPr lang="ko-KR" altLang="en-US" dirty="0">
                <a:ea typeface="맑은 고딕"/>
              </a:rPr>
              <a:t>없으면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, 있으면 </a:t>
            </a:r>
            <a:r>
              <a:rPr lang="ko-KR" altLang="en-US" dirty="0" err="1">
                <a:ea typeface="맑은 고딕"/>
              </a:rPr>
              <a:t>remove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14:cNvPr>
              <p14:cNvContentPartPr/>
              <p14:nvPr/>
            </p14:nvContentPartPr>
            <p14:xfrm>
              <a:off x="1928518" y="4327407"/>
              <a:ext cx="1795768" cy="47446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6D87BC8-007E-B2B8-6E24-E6FAE116D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881" y="4309927"/>
                <a:ext cx="1831403" cy="82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14:cNvPr>
              <p14:cNvContentPartPr/>
              <p14:nvPr/>
            </p14:nvContentPartPr>
            <p14:xfrm>
              <a:off x="3311407" y="4007555"/>
              <a:ext cx="1018201" cy="4743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FAF97E8-5E7D-FE93-D05C-1A8E8FA003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3411" y="3990079"/>
                <a:ext cx="1053833" cy="827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F5A0D4-B9AF-2AE0-07B0-C5E9B2C9213B}"/>
              </a:ext>
            </a:extLst>
          </p:cNvPr>
          <p:cNvSpPr txBox="1"/>
          <p:nvPr/>
        </p:nvSpPr>
        <p:spPr>
          <a:xfrm>
            <a:off x="7192536" y="1133706"/>
            <a:ext cx="479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추가메뉴 보이기 JS</a:t>
            </a:r>
          </a:p>
        </p:txBody>
      </p:sp>
    </p:spTree>
    <p:extLst>
      <p:ext uri="{BB962C8B-B14F-4D97-AF65-F5344CB8AC3E}">
        <p14:creationId xmlns:p14="http://schemas.microsoft.com/office/powerpoint/2010/main" val="10884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DE75-402C-7265-7FB2-946528C2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배너 수정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6F9AF1-1DAB-7BFB-4B9F-EF1A1EF7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76" y="1091847"/>
            <a:ext cx="9969263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BB5D0AC-89A3-7276-E36D-BE858985B3BB}"/>
              </a:ext>
            </a:extLst>
          </p:cNvPr>
          <p:cNvSpPr/>
          <p:nvPr/>
        </p:nvSpPr>
        <p:spPr>
          <a:xfrm>
            <a:off x="3245555" y="2652888"/>
            <a:ext cx="3781777" cy="1100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159521-EB9E-CB9F-C948-6E13A077503D}"/>
              </a:ext>
            </a:extLst>
          </p:cNvPr>
          <p:cNvSpPr/>
          <p:nvPr/>
        </p:nvSpPr>
        <p:spPr>
          <a:xfrm>
            <a:off x="2191925" y="2238963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ABF9C4-AA28-0832-E835-D5D80FA6A42E}"/>
              </a:ext>
            </a:extLst>
          </p:cNvPr>
          <p:cNvSpPr/>
          <p:nvPr/>
        </p:nvSpPr>
        <p:spPr>
          <a:xfrm>
            <a:off x="3640665" y="3273777"/>
            <a:ext cx="1232371" cy="106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093BFF-3BB2-E557-F8F1-2CCEA3316E6A}"/>
              </a:ext>
            </a:extLst>
          </p:cNvPr>
          <p:cNvSpPr/>
          <p:nvPr/>
        </p:nvSpPr>
        <p:spPr>
          <a:xfrm>
            <a:off x="6745110" y="2116666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14:cNvPr>
              <p14:cNvContentPartPr/>
              <p14:nvPr/>
            </p14:nvContentPartPr>
            <p14:xfrm>
              <a:off x="1984962" y="2144888"/>
              <a:ext cx="9407" cy="45086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612" y="2126897"/>
                <a:ext cx="940700" cy="48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14:cNvPr>
              <p14:cNvContentPartPr/>
              <p14:nvPr/>
            </p14:nvContentPartPr>
            <p14:xfrm>
              <a:off x="8523111" y="2351079"/>
              <a:ext cx="371442" cy="30243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5492" y="2333098"/>
                <a:ext cx="407040" cy="33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14:cNvPr>
              <p14:cNvContentPartPr/>
              <p14:nvPr/>
            </p14:nvContentPartPr>
            <p14:xfrm>
              <a:off x="3752886" y="4477926"/>
              <a:ext cx="321868" cy="442814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264" y="4460300"/>
                <a:ext cx="357471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14:cNvPr>
              <p14:cNvContentPartPr/>
              <p14:nvPr/>
            </p14:nvContentPartPr>
            <p14:xfrm>
              <a:off x="5176912" y="2333037"/>
              <a:ext cx="409638" cy="20948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9289" y="2315071"/>
                <a:ext cx="445243" cy="2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14:cNvPr>
              <p14:cNvContentPartPr/>
              <p14:nvPr/>
            </p14:nvContentPartPr>
            <p14:xfrm>
              <a:off x="5355952" y="2342444"/>
              <a:ext cx="72121" cy="3155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8011" y="2324816"/>
                <a:ext cx="107643" cy="35111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4A9F7A9-D6A9-F53D-1F3A-B71650AAC0A0}"/>
              </a:ext>
            </a:extLst>
          </p:cNvPr>
          <p:cNvSpPr txBox="1"/>
          <p:nvPr/>
        </p:nvSpPr>
        <p:spPr>
          <a:xfrm>
            <a:off x="263407" y="5578592"/>
            <a:ext cx="1156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1, 2, 3, 4 순서로 화면에 보이고 4번 이미지에 애니메이션 효과 추가</a:t>
            </a:r>
          </a:p>
        </p:txBody>
      </p:sp>
    </p:spTree>
    <p:extLst>
      <p:ext uri="{BB962C8B-B14F-4D97-AF65-F5344CB8AC3E}">
        <p14:creationId xmlns:p14="http://schemas.microsoft.com/office/powerpoint/2010/main" val="7828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B22-5EA6-3FCA-A6CB-19782B9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배너 수정</a:t>
            </a:r>
            <a:endParaRPr lang="ko-KR" altLang="en-US"/>
          </a:p>
        </p:txBody>
      </p:sp>
      <p:pic>
        <p:nvPicPr>
          <p:cNvPr id="5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6C5E4D2-09AC-1561-EE3A-BD062949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84" y="1032493"/>
            <a:ext cx="5891742" cy="3171825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8154B9-E3F9-059D-0573-DDF5E1CA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50" y="1051748"/>
            <a:ext cx="2281218" cy="3174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14:cNvPr>
              <p14:cNvContentPartPr/>
              <p14:nvPr/>
            </p14:nvContentPartPr>
            <p14:xfrm>
              <a:off x="1213555" y="1984962"/>
              <a:ext cx="1909513" cy="4744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A8004-D85F-C037-B949-D1B1C64FF0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5918" y="1967126"/>
                <a:ext cx="1945148" cy="8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14:cNvPr>
              <p14:cNvContentPartPr/>
              <p14:nvPr/>
            </p14:nvContentPartPr>
            <p14:xfrm>
              <a:off x="4816592" y="2548997"/>
              <a:ext cx="412880" cy="9817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52133F2-80B9-15E6-B690-63BA76FC6B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8609" y="2531817"/>
                <a:ext cx="448486" cy="44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14:cNvPr>
              <p14:cNvContentPartPr/>
              <p14:nvPr/>
            </p14:nvContentPartPr>
            <p14:xfrm>
              <a:off x="4778963" y="3066814"/>
              <a:ext cx="525784" cy="2861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6E2B71-E9F1-B0CA-BBD4-A027881FD9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1341" y="3048930"/>
                <a:ext cx="561388" cy="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14:cNvPr>
              <p14:cNvContentPartPr/>
              <p14:nvPr/>
            </p14:nvContentPartPr>
            <p14:xfrm>
              <a:off x="4920073" y="3621441"/>
              <a:ext cx="675887" cy="2903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1DFEC77-532E-A5BA-4790-FC95E75D3D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2078" y="3604088"/>
                <a:ext cx="711517" cy="6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14:cNvPr>
              <p14:cNvContentPartPr/>
              <p14:nvPr/>
            </p14:nvContentPartPr>
            <p14:xfrm>
              <a:off x="6914444" y="1213555"/>
              <a:ext cx="648075" cy="19209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C573F36-9336-1056-446F-39BA251B62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6812" y="1196125"/>
                <a:ext cx="683699" cy="5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14:cNvPr>
              <p14:cNvContentPartPr/>
              <p14:nvPr/>
            </p14:nvContentPartPr>
            <p14:xfrm>
              <a:off x="7072648" y="2467175"/>
              <a:ext cx="582213" cy="38609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31E0AB0-3C5F-61E0-6FD4-8813CE377C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54667" y="2449300"/>
                <a:ext cx="617815" cy="74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14:cNvPr>
              <p14:cNvContentPartPr/>
              <p14:nvPr/>
            </p14:nvContentPartPr>
            <p14:xfrm>
              <a:off x="7044542" y="3731070"/>
              <a:ext cx="901722" cy="28624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76630BB-59A0-23A7-3243-78D27AD419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6544" y="3713401"/>
                <a:ext cx="937359" cy="6360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5C699BE-A5A1-B511-887B-D2A1343772DD}"/>
              </a:ext>
            </a:extLst>
          </p:cNvPr>
          <p:cNvSpPr txBox="1"/>
          <p:nvPr/>
        </p:nvSpPr>
        <p:spPr>
          <a:xfrm>
            <a:off x="8419629" y="1100666"/>
            <a:ext cx="318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소스, 클래스 명 변경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87AB7E-C828-40B4-F4FE-AD67CD8450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19" y="4424430"/>
            <a:ext cx="4925718" cy="233654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B3F79FA-5709-DCC2-742D-022E43180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44252" y="4640877"/>
            <a:ext cx="2743200" cy="6054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E61CD-94D6-78EA-FE3B-FC7BDA02648D}"/>
              </a:ext>
            </a:extLst>
          </p:cNvPr>
          <p:cNvSpPr txBox="1"/>
          <p:nvPr/>
        </p:nvSpPr>
        <p:spPr>
          <a:xfrm>
            <a:off x="5089407" y="5493926"/>
            <a:ext cx="5597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페이지가 로드되고 3초후 애니메이션 시작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X축으로</a:t>
            </a:r>
            <a:r>
              <a:rPr lang="ko-KR" altLang="en-US" dirty="0">
                <a:ea typeface="맑은 고딕"/>
              </a:rPr>
              <a:t> 15만큼 무한반복</a:t>
            </a:r>
          </a:p>
        </p:txBody>
      </p:sp>
    </p:spTree>
    <p:extLst>
      <p:ext uri="{BB962C8B-B14F-4D97-AF65-F5344CB8AC3E}">
        <p14:creationId xmlns:p14="http://schemas.microsoft.com/office/powerpoint/2010/main" val="26055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PORTFOLIO</vt:lpstr>
      <vt:lpstr>PowerPoint 프레젠테이션</vt:lpstr>
      <vt:lpstr>목차</vt:lpstr>
      <vt:lpstr>검색창 수정</vt:lpstr>
      <vt:lpstr>메인메뉴 수정</vt:lpstr>
      <vt:lpstr>메인메뉴 수정</vt:lpstr>
      <vt:lpstr>메인메뉴 수정</vt:lpstr>
      <vt:lpstr>배너 수정</vt:lpstr>
      <vt:lpstr>배너 수정</vt:lpstr>
      <vt:lpstr>피그마</vt:lpstr>
      <vt:lpstr>클라우드를 사용한 웹서비스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644</cp:revision>
  <dcterms:created xsi:type="dcterms:W3CDTF">2023-05-01T21:52:54Z</dcterms:created>
  <dcterms:modified xsi:type="dcterms:W3CDTF">2023-05-06T05:07:09Z</dcterms:modified>
</cp:coreProperties>
</file>